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5"/>
  </p:notesMasterIdLst>
  <p:handoutMasterIdLst>
    <p:handoutMasterId r:id="rId16"/>
  </p:handoutMasterIdLst>
  <p:sldIdLst>
    <p:sldId id="259" r:id="rId2"/>
    <p:sldId id="411" r:id="rId3"/>
    <p:sldId id="427" r:id="rId4"/>
    <p:sldId id="414" r:id="rId5"/>
    <p:sldId id="413" r:id="rId6"/>
    <p:sldId id="428" r:id="rId7"/>
    <p:sldId id="429" r:id="rId8"/>
    <p:sldId id="425" r:id="rId9"/>
    <p:sldId id="421" r:id="rId10"/>
    <p:sldId id="415" r:id="rId11"/>
    <p:sldId id="416" r:id="rId12"/>
    <p:sldId id="417" r:id="rId13"/>
    <p:sldId id="26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32">
          <p15:clr>
            <a:srgbClr val="A4A3A4"/>
          </p15:clr>
        </p15:guide>
        <p15:guide id="2" orient="horz" pos="2623">
          <p15:clr>
            <a:srgbClr val="A4A3A4"/>
          </p15:clr>
        </p15:guide>
        <p15:guide id="3" pos="3418">
          <p15:clr>
            <a:srgbClr val="A4A3A4"/>
          </p15:clr>
        </p15:guide>
        <p15:guide id="4" pos="39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EAEA"/>
    <a:srgbClr val="FFFFFF"/>
    <a:srgbClr val="FF8900"/>
    <a:srgbClr val="00B2FF"/>
    <a:srgbClr val="F2ECDA"/>
    <a:srgbClr val="FF0000"/>
    <a:srgbClr val="F9F9F9"/>
    <a:srgbClr val="FFD099"/>
    <a:srgbClr val="5F0000"/>
    <a:srgbClr val="9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329" autoAdjust="0"/>
    <p:restoredTop sz="96279" autoAdjust="0"/>
  </p:normalViewPr>
  <p:slideViewPr>
    <p:cSldViewPr snapToGrid="0" snapToObjects="1" showGuides="1">
      <p:cViewPr varScale="1">
        <p:scale>
          <a:sx n="150" d="100"/>
          <a:sy n="150" d="100"/>
        </p:scale>
        <p:origin x="-1362" y="-84"/>
      </p:cViewPr>
      <p:guideLst>
        <p:guide orient="horz" pos="2032"/>
        <p:guide orient="horz" pos="2623"/>
        <p:guide pos="3418"/>
        <p:guide pos="3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87" d="100"/>
          <a:sy n="87" d="100"/>
        </p:scale>
        <p:origin x="-382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doughnutChart>
        <c:varyColors val="1"/>
        <c:ser>
          <c:idx val="0"/>
          <c:order val="0"/>
          <c:tx>
            <c:strRef>
              <c:f>工作表1!$B$1</c:f>
              <c:strCache>
                <c:ptCount val="1"/>
                <c:pt idx="0">
                  <c:v>欄2</c:v>
                </c:pt>
              </c:strCache>
            </c:strRef>
          </c:tx>
          <c:dPt>
            <c:idx val="0"/>
            <c:spPr>
              <a:solidFill>
                <a:schemeClr val="accent5"/>
              </a:solidFill>
            </c:spPr>
            <c:extLst xmlns:c16r2="http://schemas.microsoft.com/office/drawing/2015/06/chart">
              <c:ext xmlns:c16="http://schemas.microsoft.com/office/drawing/2014/chart" uri="{C3380CC4-5D6E-409C-BE32-E72D297353CC}">
                <c16:uniqueId val="{00000001-1BE2-42D5-B374-18DEED8B6295}"/>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1BE2-42D5-B374-18DEED8B6295}"/>
              </c:ext>
            </c:extLst>
          </c:dPt>
          <c:cat>
            <c:strRef>
              <c:f>工作表1!$A$2:$A$3</c:f>
              <c:strCache>
                <c:ptCount val="2"/>
                <c:pt idx="0">
                  <c:v>第一季</c:v>
                </c:pt>
                <c:pt idx="1">
                  <c:v>第二季</c:v>
                </c:pt>
              </c:strCache>
            </c:strRef>
          </c:cat>
          <c:val>
            <c:numRef>
              <c:f>工作表1!$B$2:$B$3</c:f>
              <c:numCache>
                <c:formatCode>0%</c:formatCode>
                <c:ptCount val="2"/>
                <c:pt idx="0">
                  <c:v>0.56999999999999995</c:v>
                </c:pt>
                <c:pt idx="1">
                  <c:v>0.43000000000000005</c:v>
                </c:pt>
              </c:numCache>
            </c:numRef>
          </c:val>
          <c:extLst xmlns:c16r2="http://schemas.microsoft.com/office/drawing/2015/06/chart">
            <c:ext xmlns:c16="http://schemas.microsoft.com/office/drawing/2014/chart" uri="{C3380CC4-5D6E-409C-BE32-E72D297353CC}">
              <c16:uniqueId val="{00000004-1BE2-42D5-B374-18DEED8B6295}"/>
            </c:ext>
          </c:extLst>
        </c:ser>
        <c:dLbls/>
        <c:firstSliceAng val="0"/>
        <c:holeSize val="80"/>
      </c:doughnutChart>
    </c:plotArea>
    <c:plotVisOnly val="1"/>
    <c:dispBlanksAs val="zero"/>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8C2899-756D-D74F-9681-D06E2E69B565}" type="datetimeFigureOut">
              <a:rPr lang="en-US" smtClean="0"/>
              <a:pPr/>
              <a:t>4/10/2019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28A97F-BE20-0F41-AF6E-553DF94E4370}" type="slidenum">
              <a:rPr lang="en-US" smtClean="0"/>
              <a:pPr/>
              <a:t>‹#›</a:t>
            </a:fld>
            <a:endParaRPr lang="en-US"/>
          </a:p>
        </p:txBody>
      </p:sp>
    </p:spTree>
    <p:extLst>
      <p:ext uri="{BB962C8B-B14F-4D97-AF65-F5344CB8AC3E}">
        <p14:creationId xmlns:p14="http://schemas.microsoft.com/office/powerpoint/2010/main" xmlns="" val="2813307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1CFBB0-290D-CB47-AFCF-3D1150FE3ED3}" type="datetimeFigureOut">
              <a:rPr lang="en-US" smtClean="0"/>
              <a:pPr/>
              <a:t>4/10/2019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DAC23-6205-1F44-8983-3FC51FF3BE23}" type="slidenum">
              <a:rPr lang="en-US" smtClean="0"/>
              <a:pPr/>
              <a:t>‹#›</a:t>
            </a:fld>
            <a:endParaRPr lang="en-US"/>
          </a:p>
        </p:txBody>
      </p:sp>
    </p:spTree>
    <p:extLst>
      <p:ext uri="{BB962C8B-B14F-4D97-AF65-F5344CB8AC3E}">
        <p14:creationId xmlns:p14="http://schemas.microsoft.com/office/powerpoint/2010/main" xmlns="" val="12129190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1</a:t>
            </a:fld>
            <a:endParaRPr lang="en-US"/>
          </a:p>
        </p:txBody>
      </p:sp>
    </p:spTree>
    <p:extLst>
      <p:ext uri="{BB962C8B-B14F-4D97-AF65-F5344CB8AC3E}">
        <p14:creationId xmlns:p14="http://schemas.microsoft.com/office/powerpoint/2010/main" xmlns="" val="134150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10</a:t>
            </a:fld>
            <a:endParaRPr lang="en-US"/>
          </a:p>
        </p:txBody>
      </p:sp>
    </p:spTree>
    <p:extLst>
      <p:ext uri="{BB962C8B-B14F-4D97-AF65-F5344CB8AC3E}">
        <p14:creationId xmlns:p14="http://schemas.microsoft.com/office/powerpoint/2010/main" xmlns="" val="389171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11</a:t>
            </a:fld>
            <a:endParaRPr lang="en-US"/>
          </a:p>
        </p:txBody>
      </p:sp>
    </p:spTree>
    <p:extLst>
      <p:ext uri="{BB962C8B-B14F-4D97-AF65-F5344CB8AC3E}">
        <p14:creationId xmlns:p14="http://schemas.microsoft.com/office/powerpoint/2010/main" xmlns="" val="240263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12</a:t>
            </a:fld>
            <a:endParaRPr lang="en-US"/>
          </a:p>
        </p:txBody>
      </p:sp>
    </p:spTree>
    <p:extLst>
      <p:ext uri="{BB962C8B-B14F-4D97-AF65-F5344CB8AC3E}">
        <p14:creationId xmlns:p14="http://schemas.microsoft.com/office/powerpoint/2010/main" xmlns="" val="402291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2</a:t>
            </a:fld>
            <a:endParaRPr lang="en-US"/>
          </a:p>
        </p:txBody>
      </p:sp>
    </p:spTree>
    <p:extLst>
      <p:ext uri="{BB962C8B-B14F-4D97-AF65-F5344CB8AC3E}">
        <p14:creationId xmlns:p14="http://schemas.microsoft.com/office/powerpoint/2010/main" xmlns="" val="46960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3</a:t>
            </a:fld>
            <a:endParaRPr lang="en-US"/>
          </a:p>
        </p:txBody>
      </p:sp>
    </p:spTree>
    <p:extLst>
      <p:ext uri="{BB962C8B-B14F-4D97-AF65-F5344CB8AC3E}">
        <p14:creationId xmlns:p14="http://schemas.microsoft.com/office/powerpoint/2010/main" xmlns="" val="196782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4</a:t>
            </a:fld>
            <a:endParaRPr lang="en-US"/>
          </a:p>
        </p:txBody>
      </p:sp>
    </p:spTree>
    <p:extLst>
      <p:ext uri="{BB962C8B-B14F-4D97-AF65-F5344CB8AC3E}">
        <p14:creationId xmlns:p14="http://schemas.microsoft.com/office/powerpoint/2010/main" xmlns="" val="71998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5</a:t>
            </a:fld>
            <a:endParaRPr lang="en-US"/>
          </a:p>
        </p:txBody>
      </p:sp>
    </p:spTree>
    <p:extLst>
      <p:ext uri="{BB962C8B-B14F-4D97-AF65-F5344CB8AC3E}">
        <p14:creationId xmlns:p14="http://schemas.microsoft.com/office/powerpoint/2010/main" xmlns="" val="384699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6</a:t>
            </a:fld>
            <a:endParaRPr lang="en-US"/>
          </a:p>
        </p:txBody>
      </p:sp>
    </p:spTree>
    <p:extLst>
      <p:ext uri="{BB962C8B-B14F-4D97-AF65-F5344CB8AC3E}">
        <p14:creationId xmlns:p14="http://schemas.microsoft.com/office/powerpoint/2010/main" xmlns="" val="396326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7</a:t>
            </a:fld>
            <a:endParaRPr lang="en-US"/>
          </a:p>
        </p:txBody>
      </p:sp>
    </p:spTree>
    <p:extLst>
      <p:ext uri="{BB962C8B-B14F-4D97-AF65-F5344CB8AC3E}">
        <p14:creationId xmlns:p14="http://schemas.microsoft.com/office/powerpoint/2010/main" xmlns="" val="402218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8</a:t>
            </a:fld>
            <a:endParaRPr lang="en-US"/>
          </a:p>
        </p:txBody>
      </p:sp>
    </p:spTree>
    <p:extLst>
      <p:ext uri="{BB962C8B-B14F-4D97-AF65-F5344CB8AC3E}">
        <p14:creationId xmlns:p14="http://schemas.microsoft.com/office/powerpoint/2010/main" xmlns="" val="17879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2DAC23-6205-1F44-8983-3FC51FF3BE23}" type="slidenum">
              <a:rPr lang="en-US" smtClean="0"/>
              <a:pPr/>
              <a:t>9</a:t>
            </a:fld>
            <a:endParaRPr lang="en-US"/>
          </a:p>
        </p:txBody>
      </p:sp>
    </p:spTree>
    <p:extLst>
      <p:ext uri="{BB962C8B-B14F-4D97-AF65-F5344CB8AC3E}">
        <p14:creationId xmlns:p14="http://schemas.microsoft.com/office/powerpoint/2010/main" xmlns="" val="2713798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with color backgroun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1416842"/>
            <a:ext cx="8229600" cy="648896"/>
          </a:xfrm>
          <a:prstGeom prst="rect">
            <a:avLst/>
          </a:prstGeom>
        </p:spPr>
        <p:txBody>
          <a:bodyPr lIns="0" tIns="0" rIns="0" bIns="0">
            <a:spAutoFit/>
          </a:bodyPr>
          <a:lstStyle>
            <a:lvl1pPr algn="l">
              <a:lnSpc>
                <a:spcPct val="90000"/>
              </a:lnSpc>
              <a:defRPr sz="4600"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360339" y="2114176"/>
            <a:ext cx="6400800" cy="184666"/>
          </a:xfrm>
          <a:prstGeom prst="rect">
            <a:avLst/>
          </a:prstGeom>
        </p:spPr>
        <p:txBody>
          <a:bodyPr lIns="0" tIns="0" rIns="0" bIns="0">
            <a:spAutoFit/>
          </a:bodyPr>
          <a:lstStyle>
            <a:lvl1pPr marL="0" indent="0" algn="l">
              <a:buNone/>
              <a:defRPr sz="1200" b="0">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Logo_16 to 9_Artboard 6.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24341"/>
            <a:ext cx="1800062" cy="901337"/>
          </a:xfrm>
          <a:prstGeom prst="rect">
            <a:avLst/>
          </a:prstGeom>
        </p:spPr>
      </p:pic>
    </p:spTree>
    <p:extLst>
      <p:ext uri="{BB962C8B-B14F-4D97-AF65-F5344CB8AC3E}">
        <p14:creationId xmlns:p14="http://schemas.microsoft.com/office/powerpoint/2010/main" xmlns="" val="20237985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vider-2 ">
    <p:bg>
      <p:bgPr>
        <a:solidFill>
          <a:srgbClr val="FF283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pic>
        <p:nvPicPr>
          <p:cNvPr id="7170" name="Picture 2" descr="C:\Users\ZT99270\Desktop\02-01.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532312" y="2184400"/>
            <a:ext cx="4611688" cy="2127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18827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vider-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pic>
        <p:nvPicPr>
          <p:cNvPr id="8194" name="Picture 2" descr="C:\Users\ZT99270\Desktop\03-01.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198716" y="2150911"/>
            <a:ext cx="3492500" cy="2770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9495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pic>
        <p:nvPicPr>
          <p:cNvPr id="1026" name="Picture 2" descr="C:\Users\ZT99270\Desktop\good\yellow.gif"/>
          <p:cNvPicPr>
            <a:picLocks noChangeAspect="1" noChangeArrowheads="1" noCrop="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28769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vider-1 ">
    <p:bg>
      <p:bgPr>
        <a:solidFill>
          <a:schemeClr val="accent5"/>
        </a:solidFill>
        <a:effectLst/>
      </p:bgPr>
    </p:bg>
    <p:spTree>
      <p:nvGrpSpPr>
        <p:cNvPr id="1" name=""/>
        <p:cNvGrpSpPr/>
        <p:nvPr/>
      </p:nvGrpSpPr>
      <p:grpSpPr>
        <a:xfrm>
          <a:off x="0" y="0"/>
          <a:ext cx="0" cy="0"/>
          <a:chOff x="0" y="0"/>
          <a:chExt cx="0" cy="0"/>
        </a:xfrm>
      </p:grpSpPr>
      <p:pic>
        <p:nvPicPr>
          <p:cNvPr id="2050" name="Picture 2" descr="C:\Users\ZT99270\Desktop\good\blue.gif"/>
          <p:cNvPicPr>
            <a:picLocks noChangeAspect="1" noChangeArrowheads="1" noCrop="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228800" y="1684265"/>
            <a:ext cx="49152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spTree>
    <p:extLst>
      <p:ext uri="{BB962C8B-B14F-4D97-AF65-F5344CB8AC3E}">
        <p14:creationId xmlns:p14="http://schemas.microsoft.com/office/powerpoint/2010/main" xmlns="" val="32109952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ivider-2 ">
    <p:bg>
      <p:bgPr>
        <a:solidFill>
          <a:srgbClr val="FF2837"/>
        </a:solidFill>
        <a:effectLst/>
      </p:bgPr>
    </p:bg>
    <p:spTree>
      <p:nvGrpSpPr>
        <p:cNvPr id="1" name=""/>
        <p:cNvGrpSpPr/>
        <p:nvPr/>
      </p:nvGrpSpPr>
      <p:grpSpPr>
        <a:xfrm>
          <a:off x="0" y="0"/>
          <a:ext cx="0" cy="0"/>
          <a:chOff x="0" y="0"/>
          <a:chExt cx="0" cy="0"/>
        </a:xfrm>
      </p:grpSpPr>
      <p:pic>
        <p:nvPicPr>
          <p:cNvPr id="3074" name="Picture 2" descr="C:\Users\ZT99270\Desktop\good\red.gif"/>
          <p:cNvPicPr>
            <a:picLocks noChangeAspect="1" noChangeArrowheads="1" noCrop="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spTree>
    <p:extLst>
      <p:ext uri="{BB962C8B-B14F-4D97-AF65-F5344CB8AC3E}">
        <p14:creationId xmlns:p14="http://schemas.microsoft.com/office/powerpoint/2010/main" xmlns="" val="690494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Divider-3">
    <p:bg>
      <p:bgPr>
        <a:solidFill>
          <a:schemeClr val="accent4"/>
        </a:solidFill>
        <a:effectLst/>
      </p:bgPr>
    </p:bg>
    <p:spTree>
      <p:nvGrpSpPr>
        <p:cNvPr id="1" name=""/>
        <p:cNvGrpSpPr/>
        <p:nvPr/>
      </p:nvGrpSpPr>
      <p:grpSpPr>
        <a:xfrm>
          <a:off x="0" y="0"/>
          <a:ext cx="0" cy="0"/>
          <a:chOff x="0" y="0"/>
          <a:chExt cx="0" cy="0"/>
        </a:xfrm>
      </p:grpSpPr>
      <p:pic>
        <p:nvPicPr>
          <p:cNvPr id="4098" name="Picture 2" descr="C:\Users\ZT99270\Desktop\good\green.gif"/>
          <p:cNvPicPr>
            <a:picLocks noChangeAspect="1" noChangeArrowheads="1" noCrop="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spTree>
    <p:extLst>
      <p:ext uri="{BB962C8B-B14F-4D97-AF65-F5344CB8AC3E}">
        <p14:creationId xmlns:p14="http://schemas.microsoft.com/office/powerpoint/2010/main" xmlns="" val="38122415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2475" y="291493"/>
            <a:ext cx="7639050"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Title goes here</a:t>
            </a:r>
          </a:p>
        </p:txBody>
      </p:sp>
      <p:grpSp>
        <p:nvGrpSpPr>
          <p:cNvPr id="8" name="群組 7"/>
          <p:cNvGrpSpPr/>
          <p:nvPr userDrawn="1"/>
        </p:nvGrpSpPr>
        <p:grpSpPr>
          <a:xfrm>
            <a:off x="7510465" y="4815680"/>
            <a:ext cx="1159247" cy="200277"/>
            <a:chOff x="7510465" y="4815680"/>
            <a:chExt cx="1159247" cy="200277"/>
          </a:xfrm>
        </p:grpSpPr>
        <p:pic>
          <p:nvPicPr>
            <p:cNvPr id="14" name="圖片 13"/>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5" name="文字方塊 14"/>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6" name="文字方塊 15"/>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17" name="文字方塊 16"/>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2008070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51" y="291589"/>
            <a:ext cx="7635874"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altLang="zh-TW" dirty="0"/>
              <a:t>Text</a:t>
            </a:r>
            <a:endParaRPr lang="en-US" dirty="0"/>
          </a:p>
        </p:txBody>
      </p:sp>
      <p:sp>
        <p:nvSpPr>
          <p:cNvPr id="15" name="Text Placeholder 2"/>
          <p:cNvSpPr>
            <a:spLocks noGrp="1"/>
          </p:cNvSpPr>
          <p:nvPr>
            <p:ph type="body" idx="13" hasCustomPrompt="1"/>
          </p:nvPr>
        </p:nvSpPr>
        <p:spPr>
          <a:xfrm>
            <a:off x="752475" y="859681"/>
            <a:ext cx="7639050" cy="2281394"/>
          </a:xfrm>
          <a:prstGeom prst="rect">
            <a:avLst/>
          </a:prstGeom>
        </p:spPr>
        <p:txBody>
          <a:bodyPr wrap="square" lIns="0" tIns="0" rIns="0" bIns="0" anchor="t">
            <a:sp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500" b="0"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en-US" altLang="zh-TW" sz="1500" dirty="0"/>
              <a:t>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a:t>
            </a:r>
          </a:p>
        </p:txBody>
      </p:sp>
      <p:grpSp>
        <p:nvGrpSpPr>
          <p:cNvPr id="9" name="群組 8"/>
          <p:cNvGrpSpPr/>
          <p:nvPr userDrawn="1"/>
        </p:nvGrpSpPr>
        <p:grpSpPr>
          <a:xfrm>
            <a:off x="7510465" y="4815680"/>
            <a:ext cx="1159247" cy="200277"/>
            <a:chOff x="7510465" y="4815680"/>
            <a:chExt cx="1159247" cy="200277"/>
          </a:xfrm>
        </p:grpSpPr>
        <p:pic>
          <p:nvPicPr>
            <p:cNvPr id="10" name="圖片 9"/>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1" name="文字方塊 10"/>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2" name="文字方塊 11"/>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13" name="文字方塊 12"/>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108300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2 columns">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752476" y="1449135"/>
            <a:ext cx="3579018" cy="250068"/>
          </a:xfrm>
          <a:prstGeom prst="rect">
            <a:avLst/>
          </a:prstGeom>
        </p:spPr>
        <p:txBody>
          <a:bodyPr wrap="square" lIns="0" tIns="0" rIns="0" bIns="0">
            <a:spAutoFit/>
          </a:bodyPr>
          <a:lstStyle>
            <a:lvl1pPr marL="0" indent="0">
              <a:lnSpc>
                <a:spcPct val="110000"/>
              </a:lnSpc>
              <a:buNone/>
              <a:defRPr sz="1500">
                <a:solidFill>
                  <a:srgbClr val="000000"/>
                </a:solidFill>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Content goes here</a:t>
            </a:r>
          </a:p>
        </p:txBody>
      </p:sp>
      <p:sp>
        <p:nvSpPr>
          <p:cNvPr id="9" name="Text Placeholder 3"/>
          <p:cNvSpPr>
            <a:spLocks noGrp="1"/>
          </p:cNvSpPr>
          <p:nvPr>
            <p:ph type="body" sz="half" idx="13" hasCustomPrompt="1"/>
          </p:nvPr>
        </p:nvSpPr>
        <p:spPr>
          <a:xfrm>
            <a:off x="4814876" y="1449135"/>
            <a:ext cx="3576649" cy="250068"/>
          </a:xfrm>
          <a:prstGeom prst="rect">
            <a:avLst/>
          </a:prstGeom>
        </p:spPr>
        <p:txBody>
          <a:bodyPr wrap="square" lIns="0" tIns="0" rIns="0" bIns="0">
            <a:spAutoFit/>
          </a:bodyPr>
          <a:lstStyle>
            <a:lvl1pPr marL="0" indent="0">
              <a:lnSpc>
                <a:spcPct val="110000"/>
              </a:lnSpc>
              <a:buNone/>
              <a:defRPr sz="1500">
                <a:solidFill>
                  <a:srgbClr val="000000"/>
                </a:solidFill>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Content goes here</a:t>
            </a:r>
          </a:p>
        </p:txBody>
      </p:sp>
      <p:sp>
        <p:nvSpPr>
          <p:cNvPr id="14" name="Title 1"/>
          <p:cNvSpPr>
            <a:spLocks noGrp="1"/>
          </p:cNvSpPr>
          <p:nvPr>
            <p:ph type="ctrTitle" hasCustomPrompt="1"/>
          </p:nvPr>
        </p:nvSpPr>
        <p:spPr>
          <a:xfrm>
            <a:off x="752475" y="291493"/>
            <a:ext cx="7639050"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Title goes here</a:t>
            </a:r>
          </a:p>
        </p:txBody>
      </p:sp>
      <p:grpSp>
        <p:nvGrpSpPr>
          <p:cNvPr id="27" name="群組 26"/>
          <p:cNvGrpSpPr/>
          <p:nvPr userDrawn="1"/>
        </p:nvGrpSpPr>
        <p:grpSpPr>
          <a:xfrm>
            <a:off x="7510465" y="4815680"/>
            <a:ext cx="1159247" cy="200277"/>
            <a:chOff x="7510465" y="4815680"/>
            <a:chExt cx="1159247" cy="200277"/>
          </a:xfrm>
        </p:grpSpPr>
        <p:pic>
          <p:nvPicPr>
            <p:cNvPr id="28" name="圖片 27"/>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29" name="文字方塊 28"/>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30" name="文字方塊 29"/>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31" name="文字方塊 30"/>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14317264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bullets and image">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4572000" y="0"/>
            <a:ext cx="4572000" cy="5143500"/>
          </a:xfrm>
          <a:prstGeom prst="rect">
            <a:avLst/>
          </a:prstGeom>
        </p:spPr>
        <p:txBody>
          <a:bodyPr anchor="ctr"/>
          <a:lstStyle>
            <a:lvl1pPr marL="0" indent="0" algn="ctr">
              <a:buNone/>
              <a:defRPr sz="1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4" name="Title 1"/>
          <p:cNvSpPr>
            <a:spLocks noGrp="1"/>
          </p:cNvSpPr>
          <p:nvPr>
            <p:ph type="ctrTitle" hasCustomPrompt="1"/>
          </p:nvPr>
        </p:nvSpPr>
        <p:spPr>
          <a:xfrm>
            <a:off x="752475" y="291493"/>
            <a:ext cx="3405302"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Title goes here</a:t>
            </a:r>
          </a:p>
        </p:txBody>
      </p:sp>
      <p:sp>
        <p:nvSpPr>
          <p:cNvPr id="10" name="Text Placeholder 2"/>
          <p:cNvSpPr>
            <a:spLocks noGrp="1"/>
          </p:cNvSpPr>
          <p:nvPr>
            <p:ph type="body" idx="21" hasCustomPrompt="1"/>
          </p:nvPr>
        </p:nvSpPr>
        <p:spPr>
          <a:xfrm>
            <a:off x="751273" y="1467793"/>
            <a:ext cx="3397367" cy="3347096"/>
          </a:xfrm>
          <a:prstGeom prst="rect">
            <a:avLst/>
          </a:prstGeom>
        </p:spPr>
        <p:txBody>
          <a:bodyPr/>
          <a:lstStyle>
            <a:lvl1pPr>
              <a:defRPr lang="en-US" sz="1500" b="0" i="0" baseline="0" dirty="0" smtClean="0">
                <a:solidFill>
                  <a:schemeClr val="tx1"/>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400" kern="1200" baseline="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300" kern="1200" baseline="0">
                <a:solidFill>
                  <a:schemeClr val="tx2"/>
                </a:solidFill>
                <a:latin typeface="Century Gothic"/>
                <a:ea typeface="+mn-ea"/>
                <a:cs typeface="Century Gothic"/>
              </a:defRPr>
            </a:lvl3pPr>
            <a:lvl4pPr marL="1188000" marR="0" indent="-284400" algn="l" defTabSz="457200" rtl="0" eaLnBrk="1" fontAlgn="auto" latinLnBrk="0" hangingPunct="1">
              <a:lnSpc>
                <a:spcPct val="150000"/>
              </a:lnSpc>
              <a:spcBef>
                <a:spcPts val="0"/>
              </a:spcBef>
              <a:spcAft>
                <a:spcPts val="0"/>
              </a:spcAft>
              <a:buClrTx/>
              <a:buSzTx/>
              <a:buFont typeface="Arial"/>
              <a:buChar char="•"/>
              <a:tabLst/>
              <a:defRPr sz="1200">
                <a:latin typeface="Century Gothic"/>
                <a:cs typeface="Century Gothic"/>
              </a:defRPr>
            </a:lvl4pPr>
            <a:lvl5pPr marL="1188000" indent="284400">
              <a:lnSpc>
                <a:spcPct val="150000"/>
              </a:lnSpc>
              <a:spcBef>
                <a:spcPts val="0"/>
              </a:spcBef>
              <a:buFont typeface="Arial" pitchFamily="34" charset="0"/>
              <a:buChar char="•"/>
              <a:defRPr sz="1200"/>
            </a:lvl5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a:p>
            <a:pPr lvl="4"/>
            <a:r>
              <a:rPr kumimoji="1" lang="en-US" altLang="zh-TW" dirty="0"/>
              <a:t>Fifth level bullet</a:t>
            </a:r>
          </a:p>
        </p:txBody>
      </p:sp>
      <p:grpSp>
        <p:nvGrpSpPr>
          <p:cNvPr id="18" name="群組 17"/>
          <p:cNvGrpSpPr/>
          <p:nvPr userDrawn="1"/>
        </p:nvGrpSpPr>
        <p:grpSpPr>
          <a:xfrm>
            <a:off x="7510465" y="4815680"/>
            <a:ext cx="1159247" cy="200277"/>
            <a:chOff x="7510465" y="4815680"/>
            <a:chExt cx="1159247" cy="200277"/>
          </a:xfrm>
        </p:grpSpPr>
        <p:pic>
          <p:nvPicPr>
            <p:cNvPr id="19" name="圖片 18"/>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20" name="文字方塊 19"/>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1" name="文字方塊 20"/>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2" name="文字方塊 21"/>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41511803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1416842"/>
            <a:ext cx="8229600" cy="648896"/>
          </a:xfrm>
          <a:prstGeom prst="rect">
            <a:avLst/>
          </a:prstGeom>
        </p:spPr>
        <p:txBody>
          <a:bodyPr lIns="0" tIns="0" rIns="0" bIns="0">
            <a:spAutoFit/>
          </a:bodyPr>
          <a:lstStyle>
            <a:lvl1pPr algn="l">
              <a:lnSpc>
                <a:spcPct val="90000"/>
              </a:lnSpc>
              <a:defRPr sz="4600" b="1">
                <a:solidFill>
                  <a:schemeClr val="accent5"/>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360339" y="2114176"/>
            <a:ext cx="6400800" cy="184666"/>
          </a:xfrm>
          <a:prstGeom prst="rect">
            <a:avLst/>
          </a:prstGeom>
        </p:spPr>
        <p:txBody>
          <a:bodyPr lIns="0" tIns="0" rIns="0" bIns="0">
            <a:spAutoFit/>
          </a:bodyPr>
          <a:lstStyle>
            <a:lvl1pPr marL="0" indent="0" algn="l">
              <a:buNone/>
              <a:defRPr sz="1200" b="0">
                <a:solidFill>
                  <a:schemeClr val="accent5"/>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Logo_16 to 9-05.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24341"/>
            <a:ext cx="1800062" cy="901337"/>
          </a:xfrm>
          <a:prstGeom prst="rect">
            <a:avLst/>
          </a:prstGeom>
        </p:spPr>
      </p:pic>
    </p:spTree>
    <p:extLst>
      <p:ext uri="{BB962C8B-B14F-4D97-AF65-F5344CB8AC3E}">
        <p14:creationId xmlns:p14="http://schemas.microsoft.com/office/powerpoint/2010/main" xmlns="" val="40150087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Agenda">
    <p:bg>
      <p:bgRef idx="1001">
        <a:schemeClr val="bg1"/>
      </p:bgRef>
    </p:bg>
    <p:spTree>
      <p:nvGrpSpPr>
        <p:cNvPr id="1" name=""/>
        <p:cNvGrpSpPr/>
        <p:nvPr/>
      </p:nvGrpSpPr>
      <p:grpSpPr>
        <a:xfrm>
          <a:off x="0" y="0"/>
          <a:ext cx="0" cy="0"/>
          <a:chOff x="0" y="0"/>
          <a:chExt cx="0" cy="0"/>
        </a:xfrm>
      </p:grpSpPr>
      <p:grpSp>
        <p:nvGrpSpPr>
          <p:cNvPr id="9" name="群組 8"/>
          <p:cNvGrpSpPr/>
          <p:nvPr userDrawn="1"/>
        </p:nvGrpSpPr>
        <p:grpSpPr>
          <a:xfrm>
            <a:off x="7510465" y="4815680"/>
            <a:ext cx="1159247" cy="200277"/>
            <a:chOff x="7510465" y="4815680"/>
            <a:chExt cx="1159247" cy="200277"/>
          </a:xfrm>
        </p:grpSpPr>
        <p:pic>
          <p:nvPicPr>
            <p:cNvPr id="10" name="圖片 9"/>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1" name="文字方塊 10"/>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2" name="文字方塊 11"/>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13" name="文字方塊 12"/>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
        <p:nvSpPr>
          <p:cNvPr id="6"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752475" y="973910"/>
            <a:ext cx="7629528" cy="3840977"/>
          </a:xfrm>
          <a:prstGeom prst="rect">
            <a:avLst/>
          </a:prstGeom>
        </p:spPr>
        <p:txBody>
          <a:bodyPr/>
          <a:lstStyle>
            <a:lvl1pPr>
              <a:defRPr lang="en-US" sz="2000" b="1" baseline="0" dirty="0" smtClean="0">
                <a:solidFill>
                  <a:schemeClr val="accent5"/>
                </a:solidFill>
                <a:latin typeface="Century Gothic" panose="020B0502020202020204" pitchFamily="34" charset="0"/>
                <a:ea typeface="Tahoma" panose="020B0604030504040204" pitchFamily="34" charset="0"/>
                <a:cs typeface="Tahoma" panose="020B0604030504040204" pitchFamily="34" charset="0"/>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500" kern="1200" dirty="0" smtClean="0">
                <a:solidFill>
                  <a:schemeClr val="tx2"/>
                </a:solidFill>
                <a:latin typeface="Century Gothic" panose="020B0502020202020204" pitchFamily="34" charset="0"/>
                <a:ea typeface=""/>
                <a:cs typeface="+mn-cs"/>
              </a:defRPr>
            </a:lvl2pPr>
            <a:lvl3pPr marL="914400" marR="0" indent="-28440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kumimoji="1" lang="en-US" altLang="zh-TW" sz="1400" kern="1200" baseline="0" dirty="0" smtClean="0">
                <a:solidFill>
                  <a:schemeClr val="tx2"/>
                </a:solidFill>
                <a:latin typeface="Century Gothic" panose="020B0502020202020204" pitchFamily="34" charset="0"/>
                <a:ea typeface="+mn-ea"/>
                <a:cs typeface="+mn-cs"/>
              </a:defRPr>
            </a:lvl3pPr>
            <a:lvl4pPr marL="1188000" indent="-285750">
              <a:lnSpc>
                <a:spcPct val="150000"/>
              </a:lnSpc>
              <a:spcBef>
                <a:spcPts val="0"/>
              </a:spcBef>
              <a:buFont typeface="Arial" pitchFamily="34" charset="0"/>
              <a:buChar char="•"/>
              <a:defRPr sz="1300"/>
            </a:lvl4pPr>
            <a:lvl5pPr marL="1440000" indent="-285750">
              <a:lnSpc>
                <a:spcPct val="150000"/>
              </a:lnSpc>
              <a:spcBef>
                <a:spcPts val="0"/>
              </a:spcBef>
              <a:buFont typeface="Arial" pitchFamily="34" charset="0"/>
              <a:buChar char="•"/>
              <a:defRPr sz="1200" baseline="0"/>
            </a:lvl5pPr>
            <a:lvl6pPr marL="914400" marR="0" indent="284400" algn="l" defTabSz="457200" rtl="0" eaLnBrk="1" fontAlgn="auto" latinLnBrk="0" hangingPunct="1">
              <a:lnSpc>
                <a:spcPct val="150000"/>
              </a:lnSpc>
              <a:spcBef>
                <a:spcPts val="0"/>
              </a:spcBef>
              <a:spcAft>
                <a:spcPts val="0"/>
              </a:spcAft>
              <a:buClrTx/>
              <a:buSzTx/>
              <a:buFont typeface="Arial" pitchFamily="34" charset="0"/>
              <a:buNone/>
              <a:tabLst/>
              <a:defRPr sz="1400"/>
            </a:lvl6pPr>
            <a:lvl7pPr marL="914400" marR="0" indent="0" algn="l" defTabSz="457200" rtl="0" eaLnBrk="1" fontAlgn="auto" latinLnBrk="0" hangingPunct="1">
              <a:lnSpc>
                <a:spcPct val="150000"/>
              </a:lnSpc>
              <a:spcBef>
                <a:spcPts val="0"/>
              </a:spcBef>
              <a:spcAft>
                <a:spcPts val="0"/>
              </a:spcAft>
              <a:buClrTx/>
              <a:buSzTx/>
              <a:buFont typeface="Arial" pitchFamily="34" charset="0"/>
              <a:buNone/>
              <a:tabLst/>
              <a:defRPr sz="1400" baseline="0"/>
            </a:lvl7pPr>
            <a:lvl8pPr marL="3144600" indent="0">
              <a:buNone/>
              <a:defRPr/>
            </a:lvl8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pPr lvl="1"/>
            <a:r>
              <a:rPr kumimoji="1" lang="en-US" altLang="zh-TW" dirty="0"/>
              <a:t>Content goes here</a:t>
            </a:r>
          </a:p>
          <a:p>
            <a:pPr lvl="2"/>
            <a:r>
              <a:rPr kumimoji="1" lang="en-US" altLang="zh-TW" dirty="0"/>
              <a:t>Content goes here</a:t>
            </a:r>
          </a:p>
          <a:p>
            <a:pPr lvl="3"/>
            <a:r>
              <a:rPr kumimoji="1" lang="en-US" altLang="zh-TW" dirty="0"/>
              <a:t>Content goes here</a:t>
            </a:r>
          </a:p>
          <a:p>
            <a:pPr lvl="4"/>
            <a:r>
              <a:rPr kumimoji="1" lang="en-US" altLang="zh-TW" dirty="0"/>
              <a:t>Content goes here</a:t>
            </a:r>
          </a:p>
          <a:p>
            <a:pPr lvl="3"/>
            <a:endParaRPr kumimoji="1" lang="en-US" altLang="zh-TW" dirty="0"/>
          </a:p>
          <a:p>
            <a:pPr lvl="6"/>
            <a:endParaRPr kumimoji="1" lang="en-US" altLang="zh-TW" dirty="0"/>
          </a:p>
        </p:txBody>
      </p:sp>
    </p:spTree>
    <p:extLst>
      <p:ext uri="{BB962C8B-B14F-4D97-AF65-F5344CB8AC3E}">
        <p14:creationId xmlns:p14="http://schemas.microsoft.com/office/powerpoint/2010/main" xmlns="" val="4138585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grpSp>
        <p:nvGrpSpPr>
          <p:cNvPr id="20" name="群組 19"/>
          <p:cNvGrpSpPr/>
          <p:nvPr userDrawn="1"/>
        </p:nvGrpSpPr>
        <p:grpSpPr>
          <a:xfrm>
            <a:off x="7510465" y="4815680"/>
            <a:ext cx="1159247" cy="200277"/>
            <a:chOff x="7510465" y="4815680"/>
            <a:chExt cx="1159247" cy="200277"/>
          </a:xfrm>
        </p:grpSpPr>
        <p:pic>
          <p:nvPicPr>
            <p:cNvPr id="21" name="圖片 20"/>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22" name="文字方塊 21"/>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3" name="文字方塊 22"/>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4" name="文字方塊 23"/>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
        <p:nvSpPr>
          <p:cNvPr id="3"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Topic</a:t>
            </a:r>
          </a:p>
        </p:txBody>
      </p:sp>
      <p:cxnSp>
        <p:nvCxnSpPr>
          <p:cNvPr id="5" name="直線接點 4"/>
          <p:cNvCxnSpPr/>
          <p:nvPr userDrawn="1"/>
        </p:nvCxnSpPr>
        <p:spPr>
          <a:xfrm>
            <a:off x="755649" y="993537"/>
            <a:ext cx="2375275" cy="1588"/>
          </a:xfrm>
          <a:prstGeom prst="line">
            <a:avLst/>
          </a:prstGeom>
          <a:ln>
            <a:solidFill>
              <a:srgbClr val="64BE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5508428" y="993537"/>
            <a:ext cx="2806325" cy="1588"/>
          </a:xfrm>
          <a:prstGeom prst="line">
            <a:avLst/>
          </a:prstGeom>
          <a:ln>
            <a:solidFill>
              <a:srgbClr val="FFC8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740409" y="1009268"/>
            <a:ext cx="2375274" cy="495617"/>
          </a:xfrm>
          <a:prstGeom prst="rect">
            <a:avLst/>
          </a:prstGeom>
        </p:spPr>
        <p:txBody>
          <a:bodyPr/>
          <a:lstStyle>
            <a:lvl1pPr marL="0" indent="0">
              <a:buNone/>
              <a:defRPr sz="2500">
                <a:solidFill>
                  <a:schemeClr val="accent4"/>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740409" y="1344865"/>
            <a:ext cx="2375274" cy="495617"/>
          </a:xfrm>
          <a:prstGeom prst="rect">
            <a:avLst/>
          </a:prstGeom>
        </p:spPr>
        <p:txBody>
          <a:bodyPr/>
          <a:lstStyle>
            <a:lvl1pPr marL="0" indent="0">
              <a:buNone/>
              <a:defRPr sz="2500" b="1">
                <a:solidFill>
                  <a:schemeClr val="accent4"/>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740409" y="1809685"/>
            <a:ext cx="2375274" cy="97161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4"/>
                </a:solidFill>
              </a:defRPr>
            </a:lvl1pPr>
          </a:lstStyle>
          <a:p>
            <a:pPr lvl="0"/>
            <a:r>
              <a:rPr lang="en-GB" altLang="zh-TW" dirty="0"/>
              <a:t>Description goes here Description goes here Description goes here</a:t>
            </a:r>
          </a:p>
          <a:p>
            <a:pPr lvl="0"/>
            <a:endParaRPr lang="en-GB" altLang="zh-TW" dirty="0"/>
          </a:p>
        </p:txBody>
      </p:sp>
      <p:sp>
        <p:nvSpPr>
          <p:cNvPr id="13" name="文字版面配置區 8"/>
          <p:cNvSpPr>
            <a:spLocks noGrp="1"/>
          </p:cNvSpPr>
          <p:nvPr>
            <p:ph type="body" sz="quarter" idx="13" hasCustomPrompt="1"/>
          </p:nvPr>
        </p:nvSpPr>
        <p:spPr>
          <a:xfrm>
            <a:off x="5516048" y="1009268"/>
            <a:ext cx="2375274" cy="495617"/>
          </a:xfrm>
          <a:prstGeom prst="rect">
            <a:avLst/>
          </a:prstGeom>
        </p:spPr>
        <p:txBody>
          <a:bodyPr/>
          <a:lstStyle>
            <a:lvl1pPr marL="0" indent="0">
              <a:buNone/>
              <a:defRPr sz="2500">
                <a:solidFill>
                  <a:schemeClr val="accent3"/>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5516048" y="1344865"/>
            <a:ext cx="2375274" cy="495617"/>
          </a:xfrm>
          <a:prstGeom prst="rect">
            <a:avLst/>
          </a:prstGeom>
        </p:spPr>
        <p:txBody>
          <a:bodyPr/>
          <a:lstStyle>
            <a:lvl1pPr marL="0" indent="0">
              <a:buNone/>
              <a:defRPr sz="2500" b="1">
                <a:solidFill>
                  <a:schemeClr val="accent3"/>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5516048" y="1809685"/>
            <a:ext cx="2375274" cy="97161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3"/>
                </a:solidFill>
              </a:defRPr>
            </a:lvl1pPr>
          </a:lstStyle>
          <a:p>
            <a:pPr lvl="0"/>
            <a:r>
              <a:rPr lang="en-GB" altLang="zh-TW" dirty="0"/>
              <a:t>Description goes here Description goes here Description goes here</a:t>
            </a:r>
          </a:p>
          <a:p>
            <a:pPr lvl="0"/>
            <a:endParaRPr lang="en-GB" altLang="zh-TW" dirty="0"/>
          </a:p>
        </p:txBody>
      </p:sp>
      <p:sp>
        <p:nvSpPr>
          <p:cNvPr id="16" name="文字版面配置區 8"/>
          <p:cNvSpPr>
            <a:spLocks noGrp="1"/>
          </p:cNvSpPr>
          <p:nvPr>
            <p:ph type="body" sz="quarter" idx="16" hasCustomPrompt="1"/>
          </p:nvPr>
        </p:nvSpPr>
        <p:spPr>
          <a:xfrm>
            <a:off x="3051456" y="3458939"/>
            <a:ext cx="2375274" cy="495617"/>
          </a:xfrm>
          <a:prstGeom prst="rect">
            <a:avLst/>
          </a:prstGeom>
        </p:spPr>
        <p:txBody>
          <a:bodyPr/>
          <a:lstStyle>
            <a:lvl1pPr marL="0" indent="0">
              <a:buNone/>
              <a:defRPr sz="2500">
                <a:solidFill>
                  <a:schemeClr val="accent2"/>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3051456" y="3794536"/>
            <a:ext cx="2375274" cy="495617"/>
          </a:xfrm>
          <a:prstGeom prst="rect">
            <a:avLst/>
          </a:prstGeom>
        </p:spPr>
        <p:txBody>
          <a:bodyPr/>
          <a:lstStyle>
            <a:lvl1pPr marL="0" indent="0">
              <a:buNone/>
              <a:defRPr sz="2500" b="1">
                <a:solidFill>
                  <a:schemeClr val="accent2"/>
                </a:solidFill>
              </a:defRPr>
            </a:lvl1pPr>
          </a:lstStyle>
          <a:p>
            <a:pPr lvl="0"/>
            <a:r>
              <a:rPr lang="en-US" altLang="zh-TW" dirty="0"/>
              <a:t>Topic 2</a:t>
            </a:r>
            <a:endParaRPr lang="zh-TW" altLang="en-US" dirty="0"/>
          </a:p>
        </p:txBody>
      </p:sp>
      <p:sp>
        <p:nvSpPr>
          <p:cNvPr id="18" name="文字版面配置區 8"/>
          <p:cNvSpPr>
            <a:spLocks noGrp="1"/>
          </p:cNvSpPr>
          <p:nvPr>
            <p:ph type="body" sz="quarter" idx="18" hasCustomPrompt="1"/>
          </p:nvPr>
        </p:nvSpPr>
        <p:spPr>
          <a:xfrm>
            <a:off x="3051456" y="4259357"/>
            <a:ext cx="2375274" cy="64030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2"/>
                </a:solidFill>
              </a:defRPr>
            </a:lvl1pPr>
          </a:lstStyle>
          <a:p>
            <a:pPr lvl="0"/>
            <a:r>
              <a:rPr lang="en-GB" altLang="zh-TW" dirty="0"/>
              <a:t>Description goes here Description goes here</a:t>
            </a:r>
          </a:p>
        </p:txBody>
      </p:sp>
      <p:cxnSp>
        <p:nvCxnSpPr>
          <p:cNvPr id="19" name="直線接點 18"/>
          <p:cNvCxnSpPr/>
          <p:nvPr userDrawn="1"/>
        </p:nvCxnSpPr>
        <p:spPr>
          <a:xfrm>
            <a:off x="3043836" y="3446942"/>
            <a:ext cx="3289300" cy="1588"/>
          </a:xfrm>
          <a:prstGeom prst="line">
            <a:avLst/>
          </a:prstGeom>
          <a:ln>
            <a:solidFill>
              <a:srgbClr val="FF89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882553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752475" y="973910"/>
            <a:ext cx="2375275" cy="1588"/>
          </a:xfrm>
          <a:prstGeom prst="line">
            <a:avLst/>
          </a:prstGeom>
          <a:ln>
            <a:solidFill>
              <a:srgbClr val="00B2FF"/>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 name="直線接點 4"/>
          <p:cNvCxnSpPr/>
          <p:nvPr userDrawn="1"/>
        </p:nvCxnSpPr>
        <p:spPr>
          <a:xfrm>
            <a:off x="3608114" y="973910"/>
            <a:ext cx="2375275" cy="1588"/>
          </a:xfrm>
          <a:prstGeom prst="line">
            <a:avLst/>
          </a:prstGeom>
          <a:ln>
            <a:solidFill>
              <a:srgbClr val="FFC8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6473859" y="973910"/>
            <a:ext cx="2375275" cy="1588"/>
          </a:xfrm>
          <a:prstGeom prst="line">
            <a:avLst/>
          </a:prstGeom>
          <a:ln>
            <a:solidFill>
              <a:srgbClr val="FF2837"/>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7" name="直線接點 6"/>
          <p:cNvCxnSpPr/>
          <p:nvPr userDrawn="1"/>
        </p:nvCxnSpPr>
        <p:spPr>
          <a:xfrm>
            <a:off x="738329" y="3399610"/>
            <a:ext cx="2375275" cy="1588"/>
          </a:xfrm>
          <a:prstGeom prst="line">
            <a:avLst/>
          </a:prstGeom>
          <a:ln>
            <a:solidFill>
              <a:srgbClr val="64BE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 name="直線接點 7"/>
          <p:cNvCxnSpPr/>
          <p:nvPr userDrawn="1"/>
        </p:nvCxnSpPr>
        <p:spPr>
          <a:xfrm>
            <a:off x="3617916" y="3399610"/>
            <a:ext cx="2375275" cy="1588"/>
          </a:xfrm>
          <a:prstGeom prst="line">
            <a:avLst/>
          </a:prstGeom>
          <a:ln>
            <a:solidFill>
              <a:srgbClr val="FF89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740409" y="1009268"/>
            <a:ext cx="2375274" cy="495617"/>
          </a:xfrm>
          <a:prstGeom prst="rect">
            <a:avLst/>
          </a:prstGeom>
        </p:spPr>
        <p:txBody>
          <a:bodyPr/>
          <a:lstStyle>
            <a:lvl1pPr marL="0" indent="0">
              <a:buNone/>
              <a:defRPr sz="2500">
                <a:solidFill>
                  <a:schemeClr val="accent5"/>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740409" y="1398205"/>
            <a:ext cx="2375274" cy="495617"/>
          </a:xfrm>
          <a:prstGeom prst="rect">
            <a:avLst/>
          </a:prstGeom>
        </p:spPr>
        <p:txBody>
          <a:bodyPr/>
          <a:lstStyle>
            <a:lvl1pPr marL="0" indent="0">
              <a:buNone/>
              <a:defRPr sz="2500" b="1">
                <a:solidFill>
                  <a:schemeClr val="accent5"/>
                </a:solidFill>
              </a:defRPr>
            </a:lvl1pPr>
          </a:lstStyle>
          <a:p>
            <a:pPr lvl="0"/>
            <a:r>
              <a:rPr lang="en-US" altLang="zh-TW" dirty="0"/>
              <a:t>Blue Set</a:t>
            </a:r>
            <a:endParaRPr lang="zh-TW" altLang="en-US" dirty="0"/>
          </a:p>
        </p:txBody>
      </p:sp>
      <p:sp>
        <p:nvSpPr>
          <p:cNvPr id="11" name="文字版面配置區 8"/>
          <p:cNvSpPr>
            <a:spLocks noGrp="1"/>
          </p:cNvSpPr>
          <p:nvPr>
            <p:ph type="body" sz="quarter" idx="12" hasCustomPrompt="1"/>
          </p:nvPr>
        </p:nvSpPr>
        <p:spPr>
          <a:xfrm>
            <a:off x="740409" y="3429504"/>
            <a:ext cx="2375274" cy="495617"/>
          </a:xfrm>
          <a:prstGeom prst="rect">
            <a:avLst/>
          </a:prstGeom>
        </p:spPr>
        <p:txBody>
          <a:bodyPr/>
          <a:lstStyle>
            <a:lvl1pPr marL="0" indent="0">
              <a:buNone/>
              <a:defRPr sz="2500">
                <a:solidFill>
                  <a:schemeClr val="accent4"/>
                </a:solidFill>
              </a:defRPr>
            </a:lvl1pPr>
          </a:lstStyle>
          <a:p>
            <a:pPr lvl="0"/>
            <a:r>
              <a:rPr lang="en-US" altLang="zh-TW" dirty="0"/>
              <a:t>04</a:t>
            </a:r>
            <a:endParaRPr lang="zh-TW" altLang="en-US" dirty="0"/>
          </a:p>
        </p:txBody>
      </p:sp>
      <p:sp>
        <p:nvSpPr>
          <p:cNvPr id="12" name="文字版面配置區 8"/>
          <p:cNvSpPr>
            <a:spLocks noGrp="1"/>
          </p:cNvSpPr>
          <p:nvPr>
            <p:ph type="body" sz="quarter" idx="13" hasCustomPrompt="1"/>
          </p:nvPr>
        </p:nvSpPr>
        <p:spPr>
          <a:xfrm>
            <a:off x="740409" y="3818441"/>
            <a:ext cx="2375274" cy="495617"/>
          </a:xfrm>
          <a:prstGeom prst="rect">
            <a:avLst/>
          </a:prstGeom>
        </p:spPr>
        <p:txBody>
          <a:bodyPr/>
          <a:lstStyle>
            <a:lvl1pPr marL="0" indent="0">
              <a:buNone/>
              <a:defRPr sz="2500" b="1">
                <a:solidFill>
                  <a:schemeClr val="accent4"/>
                </a:solidFill>
              </a:defRPr>
            </a:lvl1pPr>
          </a:lstStyle>
          <a:p>
            <a:pPr lvl="0"/>
            <a:r>
              <a:rPr lang="en-US" altLang="zh-TW" dirty="0"/>
              <a:t>Green Set</a:t>
            </a:r>
            <a:endParaRPr lang="zh-TW" altLang="en-US" dirty="0"/>
          </a:p>
        </p:txBody>
      </p:sp>
      <p:sp>
        <p:nvSpPr>
          <p:cNvPr id="13" name="文字版面配置區 8"/>
          <p:cNvSpPr>
            <a:spLocks noGrp="1"/>
          </p:cNvSpPr>
          <p:nvPr>
            <p:ph type="body" sz="quarter" idx="14" hasCustomPrompt="1"/>
          </p:nvPr>
        </p:nvSpPr>
        <p:spPr>
          <a:xfrm>
            <a:off x="3625537" y="3415402"/>
            <a:ext cx="2375274" cy="495617"/>
          </a:xfrm>
          <a:prstGeom prst="rect">
            <a:avLst/>
          </a:prstGeom>
        </p:spPr>
        <p:txBody>
          <a:bodyPr/>
          <a:lstStyle>
            <a:lvl1pPr marL="0" indent="0">
              <a:buNone/>
              <a:defRPr sz="2500">
                <a:solidFill>
                  <a:schemeClr val="accent2"/>
                </a:solidFill>
              </a:defRPr>
            </a:lvl1pPr>
          </a:lstStyle>
          <a:p>
            <a:pPr lvl="0"/>
            <a:r>
              <a:rPr lang="en-US" altLang="zh-TW" dirty="0"/>
              <a:t>05</a:t>
            </a:r>
            <a:endParaRPr lang="zh-TW" altLang="en-US" dirty="0"/>
          </a:p>
        </p:txBody>
      </p:sp>
      <p:sp>
        <p:nvSpPr>
          <p:cNvPr id="14" name="文字版面配置區 8"/>
          <p:cNvSpPr>
            <a:spLocks noGrp="1"/>
          </p:cNvSpPr>
          <p:nvPr>
            <p:ph type="body" sz="quarter" idx="15" hasCustomPrompt="1"/>
          </p:nvPr>
        </p:nvSpPr>
        <p:spPr>
          <a:xfrm>
            <a:off x="3625537" y="3804339"/>
            <a:ext cx="2375274" cy="495617"/>
          </a:xfrm>
          <a:prstGeom prst="rect">
            <a:avLst/>
          </a:prstGeom>
        </p:spPr>
        <p:txBody>
          <a:bodyPr/>
          <a:lstStyle>
            <a:lvl1pPr marL="0" indent="0">
              <a:buNone/>
              <a:defRPr sz="2500" b="1">
                <a:solidFill>
                  <a:schemeClr val="accent2"/>
                </a:solidFill>
              </a:defRPr>
            </a:lvl1pPr>
          </a:lstStyle>
          <a:p>
            <a:pPr lvl="0"/>
            <a:r>
              <a:rPr lang="en-US" altLang="zh-TW" dirty="0"/>
              <a:t>Orange Set</a:t>
            </a:r>
            <a:endParaRPr lang="zh-TW" altLang="en-US" dirty="0"/>
          </a:p>
        </p:txBody>
      </p:sp>
      <p:sp>
        <p:nvSpPr>
          <p:cNvPr id="15" name="文字版面配置區 8"/>
          <p:cNvSpPr>
            <a:spLocks noGrp="1"/>
          </p:cNvSpPr>
          <p:nvPr>
            <p:ph type="body" sz="quarter" idx="16" hasCustomPrompt="1"/>
          </p:nvPr>
        </p:nvSpPr>
        <p:spPr>
          <a:xfrm>
            <a:off x="3632946" y="1012010"/>
            <a:ext cx="2375274" cy="495617"/>
          </a:xfrm>
          <a:prstGeom prst="rect">
            <a:avLst/>
          </a:prstGeom>
        </p:spPr>
        <p:txBody>
          <a:bodyPr/>
          <a:lstStyle>
            <a:lvl1pPr marL="0" indent="0">
              <a:buNone/>
              <a:defRPr sz="2500">
                <a:solidFill>
                  <a:schemeClr val="accent3"/>
                </a:solidFill>
              </a:defRPr>
            </a:lvl1pPr>
          </a:lstStyle>
          <a:p>
            <a:pPr lvl="0"/>
            <a:r>
              <a:rPr lang="en-US" altLang="zh-TW" dirty="0"/>
              <a:t>02</a:t>
            </a:r>
            <a:endParaRPr lang="zh-TW" altLang="en-US" dirty="0"/>
          </a:p>
        </p:txBody>
      </p:sp>
      <p:sp>
        <p:nvSpPr>
          <p:cNvPr id="16" name="文字版面配置區 8"/>
          <p:cNvSpPr>
            <a:spLocks noGrp="1"/>
          </p:cNvSpPr>
          <p:nvPr>
            <p:ph type="body" sz="quarter" idx="17" hasCustomPrompt="1"/>
          </p:nvPr>
        </p:nvSpPr>
        <p:spPr>
          <a:xfrm>
            <a:off x="3632946" y="1400947"/>
            <a:ext cx="2375274" cy="495617"/>
          </a:xfrm>
          <a:prstGeom prst="rect">
            <a:avLst/>
          </a:prstGeom>
        </p:spPr>
        <p:txBody>
          <a:bodyPr/>
          <a:lstStyle>
            <a:lvl1pPr marL="0" indent="0">
              <a:buNone/>
              <a:defRPr sz="2500" b="1">
                <a:solidFill>
                  <a:schemeClr val="accent3"/>
                </a:solidFill>
              </a:defRPr>
            </a:lvl1pPr>
          </a:lstStyle>
          <a:p>
            <a:pPr lvl="0"/>
            <a:r>
              <a:rPr lang="en-US" altLang="zh-TW" dirty="0"/>
              <a:t>Yellow Set</a:t>
            </a:r>
            <a:endParaRPr lang="zh-TW" altLang="en-US" dirty="0"/>
          </a:p>
        </p:txBody>
      </p:sp>
      <p:sp>
        <p:nvSpPr>
          <p:cNvPr id="17" name="文字版面配置區 8"/>
          <p:cNvSpPr>
            <a:spLocks noGrp="1"/>
          </p:cNvSpPr>
          <p:nvPr>
            <p:ph type="body" sz="quarter" idx="18" hasCustomPrompt="1"/>
          </p:nvPr>
        </p:nvSpPr>
        <p:spPr>
          <a:xfrm>
            <a:off x="6481480" y="1003574"/>
            <a:ext cx="2375274" cy="495617"/>
          </a:xfrm>
          <a:prstGeom prst="rect">
            <a:avLst/>
          </a:prstGeom>
        </p:spPr>
        <p:txBody>
          <a:bodyPr/>
          <a:lstStyle>
            <a:lvl1pPr marL="0" indent="0">
              <a:buNone/>
              <a:defRPr sz="2500">
                <a:solidFill>
                  <a:schemeClr val="accent1"/>
                </a:solidFill>
              </a:defRPr>
            </a:lvl1pPr>
          </a:lstStyle>
          <a:p>
            <a:pPr lvl="0"/>
            <a:r>
              <a:rPr lang="en-US" altLang="zh-TW" dirty="0"/>
              <a:t>03</a:t>
            </a:r>
            <a:endParaRPr lang="zh-TW" altLang="en-US" dirty="0"/>
          </a:p>
        </p:txBody>
      </p:sp>
      <p:sp>
        <p:nvSpPr>
          <p:cNvPr id="18" name="文字版面配置區 8"/>
          <p:cNvSpPr>
            <a:spLocks noGrp="1"/>
          </p:cNvSpPr>
          <p:nvPr>
            <p:ph type="body" sz="quarter" idx="19" hasCustomPrompt="1"/>
          </p:nvPr>
        </p:nvSpPr>
        <p:spPr>
          <a:xfrm>
            <a:off x="6481480" y="1392511"/>
            <a:ext cx="2375274" cy="495617"/>
          </a:xfrm>
          <a:prstGeom prst="rect">
            <a:avLst/>
          </a:prstGeom>
        </p:spPr>
        <p:txBody>
          <a:bodyPr/>
          <a:lstStyle>
            <a:lvl1pPr marL="0" indent="0">
              <a:buNone/>
              <a:defRPr sz="2500" b="1">
                <a:solidFill>
                  <a:schemeClr val="accent1"/>
                </a:solidFill>
              </a:defRPr>
            </a:lvl1pPr>
          </a:lstStyle>
          <a:p>
            <a:pPr lvl="0"/>
            <a:r>
              <a:rPr lang="en-US" altLang="zh-TW" dirty="0"/>
              <a:t>Red Set</a:t>
            </a:r>
            <a:endParaRPr lang="zh-TW" altLang="en-US" dirty="0"/>
          </a:p>
        </p:txBody>
      </p:sp>
      <p:grpSp>
        <p:nvGrpSpPr>
          <p:cNvPr id="23" name="群組 22"/>
          <p:cNvGrpSpPr/>
          <p:nvPr userDrawn="1"/>
        </p:nvGrpSpPr>
        <p:grpSpPr>
          <a:xfrm>
            <a:off x="7510465" y="4815680"/>
            <a:ext cx="1159247" cy="200277"/>
            <a:chOff x="7510465" y="4815680"/>
            <a:chExt cx="1159247" cy="200277"/>
          </a:xfrm>
        </p:grpSpPr>
        <p:pic>
          <p:nvPicPr>
            <p:cNvPr id="24" name="圖片 23"/>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25" name="文字方塊 24"/>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6" name="文字方塊 25"/>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7" name="文字方塊 26"/>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41828512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opic 1-1">
    <p:bg>
      <p:bgRef idx="1001">
        <a:schemeClr val="bg1"/>
      </p:bgRef>
    </p:bg>
    <p:spTree>
      <p:nvGrpSpPr>
        <p:cNvPr id="1" name=""/>
        <p:cNvGrpSpPr/>
        <p:nvPr/>
      </p:nvGrpSpPr>
      <p:grpSpPr>
        <a:xfrm>
          <a:off x="0" y="0"/>
          <a:ext cx="0" cy="0"/>
          <a:chOff x="0" y="0"/>
          <a:chExt cx="0" cy="0"/>
        </a:xfrm>
      </p:grpSpPr>
      <p:sp>
        <p:nvSpPr>
          <p:cNvPr id="24" name="Picture Placeholder 2"/>
          <p:cNvSpPr>
            <a:spLocks noGrp="1"/>
          </p:cNvSpPr>
          <p:nvPr>
            <p:ph type="pic" idx="28" hasCustomPrompt="1"/>
          </p:nvPr>
        </p:nvSpPr>
        <p:spPr>
          <a:xfrm>
            <a:off x="6752816" y="2030599"/>
            <a:ext cx="7200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2" name="Picture Placeholder 2"/>
          <p:cNvSpPr>
            <a:spLocks noGrp="1"/>
          </p:cNvSpPr>
          <p:nvPr>
            <p:ph type="pic" idx="27" hasCustomPrompt="1"/>
          </p:nvPr>
        </p:nvSpPr>
        <p:spPr>
          <a:xfrm>
            <a:off x="4208825" y="2031033"/>
            <a:ext cx="7200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8" name="TextBox 7"/>
          <p:cNvSpPr txBox="1"/>
          <p:nvPr userDrawn="1"/>
        </p:nvSpPr>
        <p:spPr>
          <a:xfrm>
            <a:off x="8708571" y="1483178"/>
            <a:ext cx="184666" cy="369332"/>
          </a:xfrm>
          <a:prstGeom prst="rect">
            <a:avLst/>
          </a:prstGeom>
          <a:noFill/>
        </p:spPr>
        <p:txBody>
          <a:bodyPr wrap="none" rtlCol="0">
            <a:spAutoFit/>
          </a:bodyPr>
          <a:lstStyle/>
          <a:p>
            <a:endParaRPr lang="en-US" dirty="0"/>
          </a:p>
        </p:txBody>
      </p:sp>
      <p:sp>
        <p:nvSpPr>
          <p:cNvPr id="15" name="Title 1"/>
          <p:cNvSpPr>
            <a:spLocks noGrp="1"/>
          </p:cNvSpPr>
          <p:nvPr>
            <p:ph type="ctrTitle" hasCustomPrompt="1"/>
          </p:nvPr>
        </p:nvSpPr>
        <p:spPr>
          <a:xfrm>
            <a:off x="2937063" y="284663"/>
            <a:ext cx="3263524" cy="507831"/>
          </a:xfrm>
          <a:prstGeom prst="rect">
            <a:avLst/>
          </a:prstGeom>
        </p:spPr>
        <p:txBody>
          <a:bodyPr wrap="square" lIns="0" tIns="0" rIns="0" bIns="0">
            <a:spAutoFit/>
          </a:bodyPr>
          <a:lstStyle>
            <a:lvl1pPr algn="ctr">
              <a:lnSpc>
                <a:spcPct val="90000"/>
              </a:lnSpc>
              <a:defRPr sz="3600" b="1" i="0" baseline="0">
                <a:solidFill>
                  <a:schemeClr val="tx1"/>
                </a:solidFill>
                <a:latin typeface="Century Gothic"/>
                <a:cs typeface="Century Gothic"/>
              </a:defRPr>
            </a:lvl1pPr>
          </a:lstStyle>
          <a:p>
            <a:r>
              <a:rPr lang="en-US" dirty="0"/>
              <a:t>Topic 1-1</a:t>
            </a:r>
          </a:p>
        </p:txBody>
      </p:sp>
      <p:sp>
        <p:nvSpPr>
          <p:cNvPr id="9" name="Text Placeholder 2"/>
          <p:cNvSpPr>
            <a:spLocks noGrp="1"/>
          </p:cNvSpPr>
          <p:nvPr>
            <p:ph type="body" idx="1" hasCustomPrompt="1"/>
          </p:nvPr>
        </p:nvSpPr>
        <p:spPr>
          <a:xfrm>
            <a:off x="1477732" y="2882779"/>
            <a:ext cx="1094747"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        </a:t>
            </a:r>
          </a:p>
        </p:txBody>
      </p:sp>
      <p:sp>
        <p:nvSpPr>
          <p:cNvPr id="46" name="Text Placeholder 2"/>
          <p:cNvSpPr>
            <a:spLocks noGrp="1"/>
          </p:cNvSpPr>
          <p:nvPr>
            <p:ph type="body" idx="10" hasCustomPrompt="1"/>
          </p:nvPr>
        </p:nvSpPr>
        <p:spPr>
          <a:xfrm>
            <a:off x="932405" y="3327264"/>
            <a:ext cx="2181083" cy="1384994"/>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47" name="Text Placeholder 2"/>
          <p:cNvSpPr>
            <a:spLocks noGrp="1"/>
          </p:cNvSpPr>
          <p:nvPr>
            <p:ph type="body" idx="11" hasCustomPrompt="1"/>
          </p:nvPr>
        </p:nvSpPr>
        <p:spPr>
          <a:xfrm>
            <a:off x="4021451" y="2883213"/>
            <a:ext cx="1094747"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2        </a:t>
            </a:r>
          </a:p>
        </p:txBody>
      </p:sp>
      <p:sp>
        <p:nvSpPr>
          <p:cNvPr id="49" name="Text Placeholder 2"/>
          <p:cNvSpPr>
            <a:spLocks noGrp="1"/>
          </p:cNvSpPr>
          <p:nvPr>
            <p:ph type="body" idx="13" hasCustomPrompt="1"/>
          </p:nvPr>
        </p:nvSpPr>
        <p:spPr>
          <a:xfrm>
            <a:off x="6564553" y="2882779"/>
            <a:ext cx="1094747"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3        </a:t>
            </a:r>
          </a:p>
        </p:txBody>
      </p:sp>
      <p:sp>
        <p:nvSpPr>
          <p:cNvPr id="23" name="Picture Placeholder 2"/>
          <p:cNvSpPr>
            <a:spLocks noGrp="1"/>
          </p:cNvSpPr>
          <p:nvPr>
            <p:ph type="pic" idx="22" hasCustomPrompt="1"/>
          </p:nvPr>
        </p:nvSpPr>
        <p:spPr>
          <a:xfrm>
            <a:off x="1669776" y="2026723"/>
            <a:ext cx="7200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9" name="Text Placeholder 2"/>
          <p:cNvSpPr>
            <a:spLocks noGrp="1"/>
          </p:cNvSpPr>
          <p:nvPr>
            <p:ph type="body" idx="25" hasCustomPrompt="1"/>
          </p:nvPr>
        </p:nvSpPr>
        <p:spPr>
          <a:xfrm>
            <a:off x="3478283" y="3327264"/>
            <a:ext cx="2181083" cy="1384994"/>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20" name="Text Placeholder 2"/>
          <p:cNvSpPr>
            <a:spLocks noGrp="1"/>
          </p:cNvSpPr>
          <p:nvPr>
            <p:ph type="body" idx="26" hasCustomPrompt="1"/>
          </p:nvPr>
        </p:nvSpPr>
        <p:spPr>
          <a:xfrm>
            <a:off x="6024162" y="3325357"/>
            <a:ext cx="2181083" cy="1384994"/>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17" name="Text Placeholder 2"/>
          <p:cNvSpPr>
            <a:spLocks noGrp="1"/>
          </p:cNvSpPr>
          <p:nvPr>
            <p:ph type="body" idx="29" hasCustomPrompt="1"/>
          </p:nvPr>
        </p:nvSpPr>
        <p:spPr>
          <a:xfrm>
            <a:off x="2550880" y="982900"/>
            <a:ext cx="4035889" cy="498598"/>
          </a:xfrm>
          <a:prstGeom prst="rect">
            <a:avLst/>
          </a:prstGeom>
        </p:spPr>
        <p:txBody>
          <a:bodyPr wrap="square" lIns="0" tIns="0" rIns="0" bIns="0" anchor="t">
            <a:spAutoFit/>
          </a:bodyPr>
          <a:lstStyle>
            <a:lvl1pPr marL="0" marR="0" indent="0" algn="ctr" defTabSz="457200" rtl="0" eaLnBrk="1" fontAlgn="auto" latinLnBrk="0" hangingPunct="1">
              <a:lnSpc>
                <a:spcPct val="90000"/>
              </a:lnSpc>
              <a:spcBef>
                <a:spcPct val="0"/>
              </a:spcBef>
              <a:spcAft>
                <a:spcPts val="0"/>
              </a:spcAft>
              <a:buClrTx/>
              <a:buSzTx/>
              <a:buFontTx/>
              <a:buNone/>
              <a:tabLst/>
              <a:defRPr sz="1800" b="0" i="0">
                <a:solidFill>
                  <a:schemeClr val="bg1">
                    <a:lumMod val="50000"/>
                  </a:schemeClr>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ct val="90000"/>
              </a:lnSpc>
              <a:spcBef>
                <a:spcPct val="0"/>
              </a:spcBef>
              <a:spcAft>
                <a:spcPts val="0"/>
              </a:spcAft>
              <a:buClrTx/>
              <a:buSzTx/>
              <a:buFontTx/>
              <a:buNone/>
              <a:tabLst/>
              <a:defRPr/>
            </a:pPr>
            <a:r>
              <a:rPr lang="en-GB" altLang="zh-TW" sz="1800" dirty="0">
                <a:solidFill>
                  <a:schemeClr val="tx2">
                    <a:lumMod val="60000"/>
                    <a:lumOff val="40000"/>
                  </a:schemeClr>
                </a:solidFill>
              </a:rPr>
              <a:t>Subtitle</a:t>
            </a:r>
            <a:r>
              <a:rPr lang="en-GB" altLang="zh-TW" sz="1800" baseline="0" dirty="0">
                <a:solidFill>
                  <a:schemeClr val="tx2">
                    <a:lumMod val="60000"/>
                    <a:lumOff val="40000"/>
                  </a:schemeClr>
                </a:solidFill>
              </a:rPr>
              <a:t> goes here </a:t>
            </a:r>
            <a:r>
              <a:rPr lang="en-GB" altLang="zh-TW" sz="1800" dirty="0">
                <a:solidFill>
                  <a:schemeClr val="tx2">
                    <a:lumMod val="60000"/>
                    <a:lumOff val="40000"/>
                  </a:schemeClr>
                </a:solidFill>
              </a:rPr>
              <a:t>Subtitle</a:t>
            </a:r>
            <a:r>
              <a:rPr lang="en-GB" altLang="zh-TW" sz="1800" baseline="0" dirty="0">
                <a:solidFill>
                  <a:schemeClr val="tx2">
                    <a:lumMod val="60000"/>
                    <a:lumOff val="40000"/>
                  </a:schemeClr>
                </a:solidFill>
              </a:rPr>
              <a:t> goes here</a:t>
            </a:r>
            <a:endParaRPr lang="en-US" altLang="zh-TW" sz="1800" dirty="0">
              <a:solidFill>
                <a:schemeClr val="tx2">
                  <a:lumMod val="60000"/>
                  <a:lumOff val="40000"/>
                </a:schemeClr>
              </a:solidFill>
            </a:endParaRPr>
          </a:p>
          <a:p>
            <a:pPr marL="0" marR="0" indent="0" algn="ctr" defTabSz="457200" rtl="0" eaLnBrk="1" fontAlgn="auto" latinLnBrk="0" hangingPunct="1">
              <a:lnSpc>
                <a:spcPct val="90000"/>
              </a:lnSpc>
              <a:spcBef>
                <a:spcPct val="0"/>
              </a:spcBef>
              <a:spcAft>
                <a:spcPts val="0"/>
              </a:spcAft>
              <a:buClrTx/>
              <a:buSzTx/>
              <a:buFontTx/>
              <a:buNone/>
              <a:tabLst/>
              <a:defRPr/>
            </a:pPr>
            <a:r>
              <a:rPr lang="en-GB" altLang="zh-TW" sz="1800" dirty="0">
                <a:solidFill>
                  <a:schemeClr val="tx2">
                    <a:lumMod val="60000"/>
                    <a:lumOff val="40000"/>
                  </a:schemeClr>
                </a:solidFill>
              </a:rPr>
              <a:t>Subtitle</a:t>
            </a:r>
            <a:r>
              <a:rPr lang="en-GB" altLang="zh-TW" sz="1800" baseline="0" dirty="0">
                <a:solidFill>
                  <a:schemeClr val="tx2">
                    <a:lumMod val="60000"/>
                    <a:lumOff val="40000"/>
                  </a:schemeClr>
                </a:solidFill>
              </a:rPr>
              <a:t> goes here</a:t>
            </a:r>
            <a:endParaRPr lang="en-US" altLang="zh-TW" sz="1800" dirty="0">
              <a:solidFill>
                <a:schemeClr val="tx2">
                  <a:lumMod val="60000"/>
                  <a:lumOff val="40000"/>
                </a:schemeClr>
              </a:solidFill>
            </a:endParaRPr>
          </a:p>
        </p:txBody>
      </p:sp>
      <p:grpSp>
        <p:nvGrpSpPr>
          <p:cNvPr id="21" name="群組 20"/>
          <p:cNvGrpSpPr/>
          <p:nvPr userDrawn="1"/>
        </p:nvGrpSpPr>
        <p:grpSpPr>
          <a:xfrm>
            <a:off x="7510465" y="4815680"/>
            <a:ext cx="1159247" cy="200277"/>
            <a:chOff x="7510465" y="4815680"/>
            <a:chExt cx="1159247" cy="200277"/>
          </a:xfrm>
        </p:grpSpPr>
        <p:pic>
          <p:nvPicPr>
            <p:cNvPr id="25" name="圖片 24"/>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26" name="文字方塊 25"/>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7" name="文字方塊 26"/>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8" name="文字方塊 27"/>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313832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opic 1-2">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8708571" y="1483178"/>
            <a:ext cx="184666" cy="369332"/>
          </a:xfrm>
          <a:prstGeom prst="rect">
            <a:avLst/>
          </a:prstGeom>
          <a:noFill/>
        </p:spPr>
        <p:txBody>
          <a:bodyPr wrap="none" rtlCol="0">
            <a:spAutoFit/>
          </a:bodyPr>
          <a:lstStyle/>
          <a:p>
            <a:endParaRPr lang="en-US" dirty="0"/>
          </a:p>
        </p:txBody>
      </p:sp>
      <p:sp>
        <p:nvSpPr>
          <p:cNvPr id="9" name="Text Placeholder 2"/>
          <p:cNvSpPr>
            <a:spLocks noGrp="1"/>
          </p:cNvSpPr>
          <p:nvPr>
            <p:ph type="body" idx="1" hasCustomPrompt="1"/>
          </p:nvPr>
        </p:nvSpPr>
        <p:spPr>
          <a:xfrm>
            <a:off x="2359445" y="2882779"/>
            <a:ext cx="1094747"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4        </a:t>
            </a:r>
          </a:p>
        </p:txBody>
      </p:sp>
      <p:sp>
        <p:nvSpPr>
          <p:cNvPr id="47" name="Text Placeholder 2"/>
          <p:cNvSpPr>
            <a:spLocks noGrp="1"/>
          </p:cNvSpPr>
          <p:nvPr>
            <p:ph type="body" idx="11" hasCustomPrompt="1"/>
          </p:nvPr>
        </p:nvSpPr>
        <p:spPr>
          <a:xfrm>
            <a:off x="5674033" y="2882779"/>
            <a:ext cx="1094747"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5        </a:t>
            </a:r>
          </a:p>
        </p:txBody>
      </p:sp>
      <p:sp>
        <p:nvSpPr>
          <p:cNvPr id="23" name="Picture Placeholder 2"/>
          <p:cNvSpPr>
            <a:spLocks noGrp="1"/>
          </p:cNvSpPr>
          <p:nvPr>
            <p:ph type="pic" idx="22" hasCustomPrompt="1"/>
          </p:nvPr>
        </p:nvSpPr>
        <p:spPr>
          <a:xfrm>
            <a:off x="2543657" y="2026369"/>
            <a:ext cx="7200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8" name="Picture Placeholder 2"/>
          <p:cNvSpPr>
            <a:spLocks noGrp="1"/>
          </p:cNvSpPr>
          <p:nvPr>
            <p:ph type="pic" idx="23" hasCustomPrompt="1"/>
          </p:nvPr>
        </p:nvSpPr>
        <p:spPr>
          <a:xfrm>
            <a:off x="5861407" y="2045532"/>
            <a:ext cx="7200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9" name="Text Placeholder 2"/>
          <p:cNvSpPr>
            <a:spLocks noGrp="1"/>
          </p:cNvSpPr>
          <p:nvPr>
            <p:ph type="body" idx="10" hasCustomPrompt="1"/>
          </p:nvPr>
        </p:nvSpPr>
        <p:spPr>
          <a:xfrm>
            <a:off x="1815441" y="3327264"/>
            <a:ext cx="2181083" cy="1384994"/>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20" name="Text Placeholder 2"/>
          <p:cNvSpPr>
            <a:spLocks noGrp="1"/>
          </p:cNvSpPr>
          <p:nvPr>
            <p:ph type="body" idx="25" hasCustomPrompt="1"/>
          </p:nvPr>
        </p:nvSpPr>
        <p:spPr>
          <a:xfrm>
            <a:off x="5128503" y="3327264"/>
            <a:ext cx="2181083" cy="1384994"/>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27" name="Text Placeholder 2"/>
          <p:cNvSpPr>
            <a:spLocks noGrp="1"/>
          </p:cNvSpPr>
          <p:nvPr>
            <p:ph type="body" idx="33" hasCustomPrompt="1"/>
          </p:nvPr>
        </p:nvSpPr>
        <p:spPr>
          <a:xfrm>
            <a:off x="2550880" y="982900"/>
            <a:ext cx="4035889" cy="498598"/>
          </a:xfrm>
          <a:prstGeom prst="rect">
            <a:avLst/>
          </a:prstGeom>
        </p:spPr>
        <p:txBody>
          <a:bodyPr wrap="square" lIns="0" tIns="0" rIns="0" bIns="0" anchor="t">
            <a:spAutoFit/>
          </a:bodyPr>
          <a:lstStyle>
            <a:lvl1pPr marL="0" marR="0" indent="0" algn="ctr" defTabSz="457200" rtl="0" eaLnBrk="1" fontAlgn="auto" latinLnBrk="0" hangingPunct="1">
              <a:lnSpc>
                <a:spcPct val="90000"/>
              </a:lnSpc>
              <a:spcBef>
                <a:spcPct val="0"/>
              </a:spcBef>
              <a:spcAft>
                <a:spcPts val="0"/>
              </a:spcAft>
              <a:buClrTx/>
              <a:buSzTx/>
              <a:buFontTx/>
              <a:buNone/>
              <a:tabLst/>
              <a:defRPr sz="1800" b="0" i="0">
                <a:solidFill>
                  <a:schemeClr val="bg1">
                    <a:lumMod val="50000"/>
                  </a:schemeClr>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ct val="90000"/>
              </a:lnSpc>
              <a:spcBef>
                <a:spcPct val="0"/>
              </a:spcBef>
              <a:spcAft>
                <a:spcPts val="0"/>
              </a:spcAft>
              <a:buClrTx/>
              <a:buSzTx/>
              <a:buFontTx/>
              <a:buNone/>
              <a:tabLst/>
              <a:defRPr/>
            </a:pPr>
            <a:r>
              <a:rPr lang="en-GB" altLang="zh-TW" sz="1800" dirty="0">
                <a:solidFill>
                  <a:schemeClr val="tx2">
                    <a:lumMod val="60000"/>
                    <a:lumOff val="40000"/>
                  </a:schemeClr>
                </a:solidFill>
              </a:rPr>
              <a:t>Subtitle</a:t>
            </a:r>
            <a:r>
              <a:rPr lang="en-GB" altLang="zh-TW" sz="1800" baseline="0" dirty="0">
                <a:solidFill>
                  <a:schemeClr val="tx2">
                    <a:lumMod val="60000"/>
                    <a:lumOff val="40000"/>
                  </a:schemeClr>
                </a:solidFill>
              </a:rPr>
              <a:t> goes here </a:t>
            </a:r>
            <a:r>
              <a:rPr lang="en-GB" altLang="zh-TW" sz="1800" dirty="0">
                <a:solidFill>
                  <a:schemeClr val="tx2">
                    <a:lumMod val="60000"/>
                    <a:lumOff val="40000"/>
                  </a:schemeClr>
                </a:solidFill>
              </a:rPr>
              <a:t>Subtitle</a:t>
            </a:r>
            <a:r>
              <a:rPr lang="en-GB" altLang="zh-TW" sz="1800" baseline="0" dirty="0">
                <a:solidFill>
                  <a:schemeClr val="tx2">
                    <a:lumMod val="60000"/>
                    <a:lumOff val="40000"/>
                  </a:schemeClr>
                </a:solidFill>
              </a:rPr>
              <a:t> goes here</a:t>
            </a:r>
            <a:endParaRPr lang="en-US" altLang="zh-TW" sz="1800" dirty="0">
              <a:solidFill>
                <a:schemeClr val="tx2">
                  <a:lumMod val="60000"/>
                  <a:lumOff val="40000"/>
                </a:schemeClr>
              </a:solidFill>
            </a:endParaRPr>
          </a:p>
          <a:p>
            <a:pPr marL="0" marR="0" indent="0" algn="ctr" defTabSz="457200" rtl="0" eaLnBrk="1" fontAlgn="auto" latinLnBrk="0" hangingPunct="1">
              <a:lnSpc>
                <a:spcPct val="90000"/>
              </a:lnSpc>
              <a:spcBef>
                <a:spcPct val="0"/>
              </a:spcBef>
              <a:spcAft>
                <a:spcPts val="0"/>
              </a:spcAft>
              <a:buClrTx/>
              <a:buSzTx/>
              <a:buFontTx/>
              <a:buNone/>
              <a:tabLst/>
              <a:defRPr/>
            </a:pPr>
            <a:r>
              <a:rPr lang="en-GB" altLang="zh-TW" sz="1800" dirty="0">
                <a:solidFill>
                  <a:schemeClr val="tx2">
                    <a:lumMod val="60000"/>
                    <a:lumOff val="40000"/>
                  </a:schemeClr>
                </a:solidFill>
              </a:rPr>
              <a:t>Subtitle</a:t>
            </a:r>
            <a:r>
              <a:rPr lang="en-GB" altLang="zh-TW" sz="1800" baseline="0" dirty="0">
                <a:solidFill>
                  <a:schemeClr val="tx2">
                    <a:lumMod val="60000"/>
                    <a:lumOff val="40000"/>
                  </a:schemeClr>
                </a:solidFill>
              </a:rPr>
              <a:t> goes here</a:t>
            </a:r>
            <a:endParaRPr lang="en-US" altLang="zh-TW" sz="1800" dirty="0">
              <a:solidFill>
                <a:schemeClr val="tx2">
                  <a:lumMod val="60000"/>
                  <a:lumOff val="40000"/>
                </a:schemeClr>
              </a:solidFill>
            </a:endParaRPr>
          </a:p>
        </p:txBody>
      </p:sp>
      <p:sp>
        <p:nvSpPr>
          <p:cNvPr id="29" name="Title 1"/>
          <p:cNvSpPr>
            <a:spLocks noGrp="1"/>
          </p:cNvSpPr>
          <p:nvPr>
            <p:ph type="ctrTitle" hasCustomPrompt="1"/>
          </p:nvPr>
        </p:nvSpPr>
        <p:spPr>
          <a:xfrm>
            <a:off x="2937063" y="284663"/>
            <a:ext cx="3263524" cy="507831"/>
          </a:xfrm>
          <a:prstGeom prst="rect">
            <a:avLst/>
          </a:prstGeom>
        </p:spPr>
        <p:txBody>
          <a:bodyPr wrap="square" lIns="0" tIns="0" rIns="0" bIns="0">
            <a:spAutoFit/>
          </a:bodyPr>
          <a:lstStyle>
            <a:lvl1pPr algn="ctr">
              <a:lnSpc>
                <a:spcPct val="90000"/>
              </a:lnSpc>
              <a:defRPr sz="3600" b="1" i="0" baseline="0">
                <a:solidFill>
                  <a:schemeClr val="tx1"/>
                </a:solidFill>
                <a:latin typeface="Century Gothic"/>
                <a:cs typeface="Century Gothic"/>
              </a:defRPr>
            </a:lvl1pPr>
          </a:lstStyle>
          <a:p>
            <a:r>
              <a:rPr lang="en-US" dirty="0"/>
              <a:t>Topic 1-</a:t>
            </a:r>
            <a:r>
              <a:rPr lang="en-US" altLang="zh-TW" dirty="0"/>
              <a:t>2</a:t>
            </a:r>
            <a:endParaRPr lang="en-US" dirty="0"/>
          </a:p>
        </p:txBody>
      </p:sp>
      <p:grpSp>
        <p:nvGrpSpPr>
          <p:cNvPr id="16" name="群組 15"/>
          <p:cNvGrpSpPr/>
          <p:nvPr userDrawn="1"/>
        </p:nvGrpSpPr>
        <p:grpSpPr>
          <a:xfrm>
            <a:off x="7510465" y="4815680"/>
            <a:ext cx="1159247" cy="200277"/>
            <a:chOff x="7510465" y="4815680"/>
            <a:chExt cx="1159247" cy="200277"/>
          </a:xfrm>
        </p:grpSpPr>
        <p:pic>
          <p:nvPicPr>
            <p:cNvPr id="17" name="圖片 16"/>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8" name="文字方塊 17"/>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1" name="文字方塊 20"/>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2" name="文字方塊 21"/>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4238945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opic 2">
    <p:spTree>
      <p:nvGrpSpPr>
        <p:cNvPr id="1" name=""/>
        <p:cNvGrpSpPr/>
        <p:nvPr/>
      </p:nvGrpSpPr>
      <p:grpSpPr>
        <a:xfrm>
          <a:off x="0" y="0"/>
          <a:ext cx="0" cy="0"/>
          <a:chOff x="0" y="0"/>
          <a:chExt cx="0" cy="0"/>
        </a:xfrm>
      </p:grpSpPr>
      <p:sp>
        <p:nvSpPr>
          <p:cNvPr id="22" name="Text Placeholder 2"/>
          <p:cNvSpPr>
            <a:spLocks noGrp="1"/>
          </p:cNvSpPr>
          <p:nvPr>
            <p:ph type="body" idx="1" hasCustomPrompt="1"/>
          </p:nvPr>
        </p:nvSpPr>
        <p:spPr>
          <a:xfrm>
            <a:off x="1903390" y="1071593"/>
            <a:ext cx="750983"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        </a:t>
            </a:r>
          </a:p>
        </p:txBody>
      </p:sp>
      <p:sp>
        <p:nvSpPr>
          <p:cNvPr id="23" name="Text Placeholder 2"/>
          <p:cNvSpPr>
            <a:spLocks noGrp="1"/>
          </p:cNvSpPr>
          <p:nvPr>
            <p:ph type="body" idx="12" hasCustomPrompt="1"/>
          </p:nvPr>
        </p:nvSpPr>
        <p:spPr>
          <a:xfrm>
            <a:off x="2937063" y="984039"/>
            <a:ext cx="5390929" cy="507831"/>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 </a:t>
            </a:r>
            <a:r>
              <a:rPr lang="en-GB" altLang="zh-TW" dirty="0"/>
              <a:t>Description goes here Description goes here Description goes here Description goes here</a:t>
            </a:r>
          </a:p>
        </p:txBody>
      </p:sp>
      <p:sp>
        <p:nvSpPr>
          <p:cNvPr id="26" name="Picture Placeholder 2"/>
          <p:cNvSpPr>
            <a:spLocks noGrp="1"/>
          </p:cNvSpPr>
          <p:nvPr>
            <p:ph type="pic" idx="22" hasCustomPrompt="1"/>
          </p:nvPr>
        </p:nvSpPr>
        <p:spPr>
          <a:xfrm>
            <a:off x="955927" y="893816"/>
            <a:ext cx="6951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35" name="Text Placeholder 2"/>
          <p:cNvSpPr>
            <a:spLocks noGrp="1"/>
          </p:cNvSpPr>
          <p:nvPr>
            <p:ph type="body" idx="23" hasCustomPrompt="1"/>
          </p:nvPr>
        </p:nvSpPr>
        <p:spPr>
          <a:xfrm>
            <a:off x="1903965" y="1887641"/>
            <a:ext cx="750983"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2        </a:t>
            </a:r>
          </a:p>
        </p:txBody>
      </p:sp>
      <p:sp>
        <p:nvSpPr>
          <p:cNvPr id="36" name="Text Placeholder 2"/>
          <p:cNvSpPr>
            <a:spLocks noGrp="1"/>
          </p:cNvSpPr>
          <p:nvPr>
            <p:ph type="body" idx="24" hasCustomPrompt="1"/>
          </p:nvPr>
        </p:nvSpPr>
        <p:spPr>
          <a:xfrm>
            <a:off x="2937638" y="1800088"/>
            <a:ext cx="5390929" cy="507831"/>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37" name="Picture Placeholder 2"/>
          <p:cNvSpPr>
            <a:spLocks noGrp="1"/>
          </p:cNvSpPr>
          <p:nvPr>
            <p:ph type="pic" idx="25" hasCustomPrompt="1"/>
          </p:nvPr>
        </p:nvSpPr>
        <p:spPr>
          <a:xfrm>
            <a:off x="955927" y="1689044"/>
            <a:ext cx="6951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38" name="Text Placeholder 2"/>
          <p:cNvSpPr>
            <a:spLocks noGrp="1"/>
          </p:cNvSpPr>
          <p:nvPr>
            <p:ph type="body" idx="26" hasCustomPrompt="1"/>
          </p:nvPr>
        </p:nvSpPr>
        <p:spPr>
          <a:xfrm>
            <a:off x="1903965" y="2693057"/>
            <a:ext cx="750983"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3        </a:t>
            </a:r>
          </a:p>
        </p:txBody>
      </p:sp>
      <p:sp>
        <p:nvSpPr>
          <p:cNvPr id="39" name="Text Placeholder 2"/>
          <p:cNvSpPr>
            <a:spLocks noGrp="1"/>
          </p:cNvSpPr>
          <p:nvPr>
            <p:ph type="body" idx="27" hasCustomPrompt="1"/>
          </p:nvPr>
        </p:nvSpPr>
        <p:spPr>
          <a:xfrm>
            <a:off x="2937638" y="2605504"/>
            <a:ext cx="5390929" cy="507831"/>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 </a:t>
            </a:r>
            <a:r>
              <a:rPr lang="en-GB" altLang="zh-TW" dirty="0"/>
              <a:t>Description goes here Description goes here Description goes here Description goes here</a:t>
            </a:r>
          </a:p>
        </p:txBody>
      </p:sp>
      <p:sp>
        <p:nvSpPr>
          <p:cNvPr id="40" name="Picture Placeholder 2"/>
          <p:cNvSpPr>
            <a:spLocks noGrp="1"/>
          </p:cNvSpPr>
          <p:nvPr>
            <p:ph type="pic" idx="28" hasCustomPrompt="1"/>
          </p:nvPr>
        </p:nvSpPr>
        <p:spPr>
          <a:xfrm>
            <a:off x="955927" y="2508341"/>
            <a:ext cx="6951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41" name="Text Placeholder 2"/>
          <p:cNvSpPr>
            <a:spLocks noGrp="1"/>
          </p:cNvSpPr>
          <p:nvPr>
            <p:ph type="body" idx="29" hasCustomPrompt="1"/>
          </p:nvPr>
        </p:nvSpPr>
        <p:spPr>
          <a:xfrm>
            <a:off x="1904540" y="3509106"/>
            <a:ext cx="750983"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4        </a:t>
            </a:r>
          </a:p>
        </p:txBody>
      </p:sp>
      <p:sp>
        <p:nvSpPr>
          <p:cNvPr id="42" name="Text Placeholder 2"/>
          <p:cNvSpPr>
            <a:spLocks noGrp="1"/>
          </p:cNvSpPr>
          <p:nvPr>
            <p:ph type="body" idx="30" hasCustomPrompt="1"/>
          </p:nvPr>
        </p:nvSpPr>
        <p:spPr>
          <a:xfrm>
            <a:off x="2938213" y="3421553"/>
            <a:ext cx="5390929" cy="507831"/>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43" name="Picture Placeholder 2"/>
          <p:cNvSpPr>
            <a:spLocks noGrp="1"/>
          </p:cNvSpPr>
          <p:nvPr>
            <p:ph type="pic" idx="31" hasCustomPrompt="1"/>
          </p:nvPr>
        </p:nvSpPr>
        <p:spPr>
          <a:xfrm>
            <a:off x="955927" y="3324390"/>
            <a:ext cx="6951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47" name="Text Placeholder 2"/>
          <p:cNvSpPr>
            <a:spLocks noGrp="1"/>
          </p:cNvSpPr>
          <p:nvPr>
            <p:ph type="body" idx="32" hasCustomPrompt="1"/>
          </p:nvPr>
        </p:nvSpPr>
        <p:spPr>
          <a:xfrm>
            <a:off x="1904540" y="4300823"/>
            <a:ext cx="750983" cy="353943"/>
          </a:xfrm>
          <a:prstGeom prst="rect">
            <a:avLst/>
          </a:prstGeom>
        </p:spPr>
        <p:txBody>
          <a:bodyPr wrap="square" lIns="0" tIns="0" rIns="0" anchor="t">
            <a:sp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5        </a:t>
            </a:r>
          </a:p>
        </p:txBody>
      </p:sp>
      <p:sp>
        <p:nvSpPr>
          <p:cNvPr id="48" name="Text Placeholder 2"/>
          <p:cNvSpPr>
            <a:spLocks noGrp="1"/>
          </p:cNvSpPr>
          <p:nvPr>
            <p:ph type="body" idx="33" hasCustomPrompt="1"/>
          </p:nvPr>
        </p:nvSpPr>
        <p:spPr>
          <a:xfrm>
            <a:off x="2937063" y="4229629"/>
            <a:ext cx="5390929" cy="507831"/>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49" name="Picture Placeholder 2"/>
          <p:cNvSpPr>
            <a:spLocks noGrp="1"/>
          </p:cNvSpPr>
          <p:nvPr>
            <p:ph type="pic" idx="34" hasCustomPrompt="1"/>
          </p:nvPr>
        </p:nvSpPr>
        <p:spPr>
          <a:xfrm>
            <a:off x="955927" y="4125525"/>
            <a:ext cx="695100" cy="72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4" name="Title 1"/>
          <p:cNvSpPr>
            <a:spLocks noGrp="1"/>
          </p:cNvSpPr>
          <p:nvPr>
            <p:ph type="ctrTitle" hasCustomPrompt="1"/>
          </p:nvPr>
        </p:nvSpPr>
        <p:spPr>
          <a:xfrm>
            <a:off x="2937063" y="285290"/>
            <a:ext cx="3263524" cy="507831"/>
          </a:xfrm>
          <a:prstGeom prst="rect">
            <a:avLst/>
          </a:prstGeom>
        </p:spPr>
        <p:txBody>
          <a:bodyPr wrap="square" lIns="0" tIns="0" rIns="0" bIns="0">
            <a:spAutoFit/>
          </a:bodyPr>
          <a:lstStyle>
            <a:lvl1pPr algn="ctr">
              <a:lnSpc>
                <a:spcPct val="90000"/>
              </a:lnSpc>
              <a:defRPr sz="3600" b="1" i="0" baseline="0">
                <a:solidFill>
                  <a:schemeClr val="tx1"/>
                </a:solidFill>
                <a:latin typeface="Century Gothic"/>
                <a:cs typeface="Century Gothic"/>
              </a:defRPr>
            </a:lvl1pPr>
          </a:lstStyle>
          <a:p>
            <a:r>
              <a:rPr lang="en-US" altLang="zh-TW" dirty="0"/>
              <a:t>Topic 2</a:t>
            </a:r>
            <a:endParaRPr lang="en-US" dirty="0"/>
          </a:p>
        </p:txBody>
      </p:sp>
      <p:grpSp>
        <p:nvGrpSpPr>
          <p:cNvPr id="25" name="群組 24"/>
          <p:cNvGrpSpPr/>
          <p:nvPr userDrawn="1"/>
        </p:nvGrpSpPr>
        <p:grpSpPr>
          <a:xfrm>
            <a:off x="7510465" y="4815680"/>
            <a:ext cx="1159247" cy="200277"/>
            <a:chOff x="7510465" y="4815680"/>
            <a:chExt cx="1159247" cy="200277"/>
          </a:xfrm>
        </p:grpSpPr>
        <p:pic>
          <p:nvPicPr>
            <p:cNvPr id="27" name="圖片 26"/>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28" name="文字方塊 27"/>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9" name="文字方塊 28"/>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30" name="文字方塊 29"/>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38817601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ubtitle and image">
    <p:bg>
      <p:bgRef idx="1001">
        <a:schemeClr val="bg1"/>
      </p:bgRef>
    </p:bg>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5134488" y="1159672"/>
            <a:ext cx="3240000" cy="360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5" name="文字版面配置區 8"/>
          <p:cNvSpPr>
            <a:spLocks noGrp="1"/>
          </p:cNvSpPr>
          <p:nvPr>
            <p:ph type="body" idx="23" hasCustomPrompt="1"/>
          </p:nvPr>
        </p:nvSpPr>
        <p:spPr>
          <a:xfrm>
            <a:off x="755651" y="988852"/>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755651" y="2424351"/>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755651" y="3852807"/>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755651" y="1400039"/>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755651" y="2833602"/>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755651" y="4260890"/>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752475" y="284553"/>
            <a:ext cx="7639050"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Content Page</a:t>
            </a:r>
          </a:p>
        </p:txBody>
      </p:sp>
      <p:grpSp>
        <p:nvGrpSpPr>
          <p:cNvPr id="15" name="群組 14"/>
          <p:cNvGrpSpPr/>
          <p:nvPr userDrawn="1"/>
        </p:nvGrpSpPr>
        <p:grpSpPr>
          <a:xfrm>
            <a:off x="7510465" y="4815680"/>
            <a:ext cx="1159247" cy="200277"/>
            <a:chOff x="7510465" y="4815680"/>
            <a:chExt cx="1159247" cy="200277"/>
          </a:xfrm>
        </p:grpSpPr>
        <p:pic>
          <p:nvPicPr>
            <p:cNvPr id="16" name="圖片 15"/>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7" name="文字方塊 16"/>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8" name="文字方塊 17"/>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19" name="文字方塊 18"/>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348853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ubtitle and Bulleted List">
    <p:bg>
      <p:bgRef idx="1001">
        <a:schemeClr val="bg1"/>
      </p:bgRef>
    </p:bg>
    <p:spTree>
      <p:nvGrpSpPr>
        <p:cNvPr id="1" name=""/>
        <p:cNvGrpSpPr/>
        <p:nvPr/>
      </p:nvGrpSpPr>
      <p:grpSpPr>
        <a:xfrm>
          <a:off x="0" y="0"/>
          <a:ext cx="0" cy="0"/>
          <a:chOff x="0" y="0"/>
          <a:chExt cx="0" cy="0"/>
        </a:xfrm>
      </p:grpSpPr>
      <p:grpSp>
        <p:nvGrpSpPr>
          <p:cNvPr id="10" name="群組 9"/>
          <p:cNvGrpSpPr/>
          <p:nvPr userDrawn="1"/>
        </p:nvGrpSpPr>
        <p:grpSpPr>
          <a:xfrm>
            <a:off x="7510465" y="4815680"/>
            <a:ext cx="1159247" cy="200277"/>
            <a:chOff x="7510465" y="4815680"/>
            <a:chExt cx="1159247" cy="200277"/>
          </a:xfrm>
        </p:grpSpPr>
        <p:pic>
          <p:nvPicPr>
            <p:cNvPr id="11" name="圖片 10"/>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2" name="文字方塊 11"/>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3" name="文字方塊 12"/>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14" name="文字方塊 13"/>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
        <p:nvSpPr>
          <p:cNvPr id="7" name="Title 1"/>
          <p:cNvSpPr>
            <a:spLocks noGrp="1"/>
          </p:cNvSpPr>
          <p:nvPr>
            <p:ph type="ctrTitle" hasCustomPrompt="1"/>
          </p:nvPr>
        </p:nvSpPr>
        <p:spPr>
          <a:xfrm>
            <a:off x="755649" y="294161"/>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altLang="zh-TW" dirty="0"/>
              <a:t>Bulleted List 1</a:t>
            </a:r>
            <a:endParaRPr lang="en-US" dirty="0"/>
          </a:p>
        </p:txBody>
      </p:sp>
      <p:sp>
        <p:nvSpPr>
          <p:cNvPr id="8" name="文字版面配置區 15"/>
          <p:cNvSpPr>
            <a:spLocks noGrp="1"/>
          </p:cNvSpPr>
          <p:nvPr>
            <p:ph type="body" idx="1" hasCustomPrompt="1"/>
          </p:nvPr>
        </p:nvSpPr>
        <p:spPr>
          <a:xfrm>
            <a:off x="757041" y="799812"/>
            <a:ext cx="7636787" cy="751337"/>
          </a:xfrm>
          <a:prstGeom prst="rect">
            <a:avLst/>
          </a:prstGeom>
        </p:spPr>
        <p:txBody>
          <a:bodyPr lIns="0" rIns="0"/>
          <a:lstStyle>
            <a:lvl1pPr marL="0" indent="0">
              <a:buFontTx/>
              <a:buNone/>
              <a:defRPr sz="2000" b="1">
                <a:solidFill>
                  <a:srgbClr val="00B2FF"/>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15" name="Text Placeholder 2"/>
          <p:cNvSpPr>
            <a:spLocks noGrp="1"/>
          </p:cNvSpPr>
          <p:nvPr>
            <p:ph type="body" idx="21" hasCustomPrompt="1"/>
          </p:nvPr>
        </p:nvSpPr>
        <p:spPr>
          <a:xfrm>
            <a:off x="752475" y="1630531"/>
            <a:ext cx="7641353" cy="3186640"/>
          </a:xfrm>
          <a:prstGeom prst="rect">
            <a:avLst/>
          </a:prstGeom>
        </p:spPr>
        <p:txBody>
          <a:bodyPr/>
          <a:lstStyle>
            <a:lvl1pPr>
              <a:defRPr lang="en-US" sz="1500" b="0" i="0" baseline="0" dirty="0" smtClean="0">
                <a:solidFill>
                  <a:schemeClr val="tx1"/>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400" kern="1200" baseline="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300" kern="1200" baseline="0">
                <a:solidFill>
                  <a:schemeClr val="tx2"/>
                </a:solidFill>
                <a:latin typeface="Century Gothic"/>
                <a:ea typeface="+mn-ea"/>
                <a:cs typeface="Century Gothic"/>
              </a:defRPr>
            </a:lvl3pPr>
            <a:lvl4pPr marL="1188000" marR="0" indent="-284400" algn="l" defTabSz="457200" rtl="0" eaLnBrk="1" fontAlgn="auto" latinLnBrk="0" hangingPunct="1">
              <a:lnSpc>
                <a:spcPct val="150000"/>
              </a:lnSpc>
              <a:spcBef>
                <a:spcPts val="0"/>
              </a:spcBef>
              <a:spcAft>
                <a:spcPts val="0"/>
              </a:spcAft>
              <a:buClrTx/>
              <a:buSzTx/>
              <a:buFont typeface="Arial"/>
              <a:buChar char="•"/>
              <a:tabLst/>
              <a:defRPr sz="1200">
                <a:latin typeface="Century Gothic"/>
                <a:cs typeface="Century Gothic"/>
              </a:defRPr>
            </a:lvl4pPr>
            <a:lvl5pPr marL="1188000" indent="284400">
              <a:lnSpc>
                <a:spcPct val="150000"/>
              </a:lnSpc>
              <a:spcBef>
                <a:spcPts val="0"/>
              </a:spcBef>
              <a:buFont typeface="Arial" pitchFamily="34" charset="0"/>
              <a:buChar char="•"/>
              <a:defRPr sz="1200"/>
            </a:lvl5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a:p>
            <a:pPr lvl="4"/>
            <a:r>
              <a:rPr kumimoji="1" lang="en-US" altLang="zh-TW" dirty="0"/>
              <a:t>Fifth level bullet</a:t>
            </a:r>
          </a:p>
        </p:txBody>
      </p:sp>
    </p:spTree>
    <p:extLst>
      <p:ext uri="{BB962C8B-B14F-4D97-AF65-F5344CB8AC3E}">
        <p14:creationId xmlns:p14="http://schemas.microsoft.com/office/powerpoint/2010/main" xmlns="" val="454927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Subtitle, images and Bulleted List ">
    <p:bg>
      <p:bgRef idx="1001">
        <a:schemeClr val="bg1"/>
      </p:bgRef>
    </p:bg>
    <p:spTree>
      <p:nvGrpSpPr>
        <p:cNvPr id="1" name=""/>
        <p:cNvGrpSpPr/>
        <p:nvPr/>
      </p:nvGrpSpPr>
      <p:grpSpPr>
        <a:xfrm>
          <a:off x="0" y="0"/>
          <a:ext cx="0" cy="0"/>
          <a:chOff x="0" y="0"/>
          <a:chExt cx="0" cy="0"/>
        </a:xfrm>
      </p:grpSpPr>
      <p:grpSp>
        <p:nvGrpSpPr>
          <p:cNvPr id="16" name="群組 15"/>
          <p:cNvGrpSpPr/>
          <p:nvPr userDrawn="1"/>
        </p:nvGrpSpPr>
        <p:grpSpPr>
          <a:xfrm>
            <a:off x="7510465" y="4815680"/>
            <a:ext cx="1159247" cy="200277"/>
            <a:chOff x="7510465" y="4815680"/>
            <a:chExt cx="1159247" cy="200277"/>
          </a:xfrm>
        </p:grpSpPr>
        <p:pic>
          <p:nvPicPr>
            <p:cNvPr id="17" name="圖片 16"/>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8" name="文字方塊 17"/>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0" name="文字方塊 19"/>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1" name="文字方塊 20"/>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
        <p:nvSpPr>
          <p:cNvPr id="23" name="Picture Placeholder 2"/>
          <p:cNvSpPr>
            <a:spLocks noGrp="1"/>
          </p:cNvSpPr>
          <p:nvPr>
            <p:ph type="pic" idx="22" hasCustomPrompt="1"/>
          </p:nvPr>
        </p:nvSpPr>
        <p:spPr>
          <a:xfrm>
            <a:off x="746125" y="1621064"/>
            <a:ext cx="1800000" cy="1485674"/>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5" name="Picture Placeholder 2"/>
          <p:cNvSpPr>
            <a:spLocks noGrp="1"/>
          </p:cNvSpPr>
          <p:nvPr>
            <p:ph type="pic" idx="26" hasCustomPrompt="1"/>
          </p:nvPr>
        </p:nvSpPr>
        <p:spPr>
          <a:xfrm>
            <a:off x="742950" y="3329214"/>
            <a:ext cx="1800000" cy="1485674"/>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1" name="Title 1"/>
          <p:cNvSpPr>
            <a:spLocks noGrp="1"/>
          </p:cNvSpPr>
          <p:nvPr>
            <p:ph type="ctrTitle" hasCustomPrompt="1"/>
          </p:nvPr>
        </p:nvSpPr>
        <p:spPr>
          <a:xfrm>
            <a:off x="755651" y="293576"/>
            <a:ext cx="762952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altLang="zh-TW" dirty="0"/>
              <a:t>Bulleted List </a:t>
            </a:r>
            <a:r>
              <a:rPr lang="en-US" altLang="zh-TW" dirty="0"/>
              <a:t>2</a:t>
            </a:r>
            <a:endParaRPr lang="en-US" dirty="0"/>
          </a:p>
        </p:txBody>
      </p:sp>
      <p:sp>
        <p:nvSpPr>
          <p:cNvPr id="13" name="文字版面配置區 15"/>
          <p:cNvSpPr>
            <a:spLocks noGrp="1"/>
          </p:cNvSpPr>
          <p:nvPr>
            <p:ph type="body" idx="1" hasCustomPrompt="1"/>
          </p:nvPr>
        </p:nvSpPr>
        <p:spPr>
          <a:xfrm>
            <a:off x="757041" y="799812"/>
            <a:ext cx="7636787" cy="751337"/>
          </a:xfrm>
          <a:prstGeom prst="rect">
            <a:avLst/>
          </a:prstGeom>
        </p:spPr>
        <p:txBody>
          <a:bodyPr lIns="0" rIns="0"/>
          <a:lstStyle>
            <a:lvl1pPr marL="0" indent="0">
              <a:buFontTx/>
              <a:buNone/>
              <a:defRPr sz="2000" b="1">
                <a:solidFill>
                  <a:srgbClr val="00B2FF"/>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14" name="Text Placeholder 2"/>
          <p:cNvSpPr>
            <a:spLocks noGrp="1"/>
          </p:cNvSpPr>
          <p:nvPr>
            <p:ph type="body" idx="28" hasCustomPrompt="1"/>
          </p:nvPr>
        </p:nvSpPr>
        <p:spPr>
          <a:xfrm>
            <a:off x="2751027" y="1615166"/>
            <a:ext cx="5634149" cy="1491573"/>
          </a:xfrm>
          <a:prstGeom prst="rect">
            <a:avLst/>
          </a:prstGeom>
        </p:spPr>
        <p:txBody>
          <a:bodyPr/>
          <a:lstStyle>
            <a:lvl1pPr>
              <a:defRPr lang="en-US" sz="1800" b="1" i="0" baseline="0" dirty="0" smtClean="0">
                <a:solidFill>
                  <a:schemeClr val="accent5"/>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500" kern="120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400" kern="1200">
                <a:solidFill>
                  <a:schemeClr val="tx2"/>
                </a:solidFill>
                <a:latin typeface="Century Gothic"/>
                <a:ea typeface="+mn-ea"/>
                <a:cs typeface="Century Gothic"/>
              </a:defRPr>
            </a:lvl3pPr>
            <a:lvl4pPr marL="1188000" marR="0" indent="-285750" algn="l" defTabSz="457200" rtl="0" eaLnBrk="1" fontAlgn="auto" latinLnBrk="0" hangingPunct="1">
              <a:lnSpc>
                <a:spcPct val="150000"/>
              </a:lnSpc>
              <a:spcBef>
                <a:spcPts val="0"/>
              </a:spcBef>
              <a:spcAft>
                <a:spcPts val="0"/>
              </a:spcAft>
              <a:buClrTx/>
              <a:buSzTx/>
              <a:buFont typeface="Arial" pitchFamily="34" charset="0"/>
              <a:buChar char="•"/>
              <a:tabLst>
                <a:tab pos="1524000" algn="l"/>
              </a:tabLst>
              <a:defRPr sz="1300"/>
            </a:lvl4pPr>
            <a:lvl5pPr marL="1440000" indent="-285750">
              <a:lnSpc>
                <a:spcPct val="150000"/>
              </a:lnSpc>
              <a:spcBef>
                <a:spcPts val="0"/>
              </a:spcBef>
              <a:buFont typeface="Arial" pitchFamily="34" charset="0"/>
              <a:buChar char="•"/>
              <a:defRPr sz="1400">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19" name="Text Placeholder 2"/>
          <p:cNvSpPr>
            <a:spLocks noGrp="1"/>
          </p:cNvSpPr>
          <p:nvPr>
            <p:ph type="body" idx="29" hasCustomPrompt="1"/>
          </p:nvPr>
        </p:nvSpPr>
        <p:spPr>
          <a:xfrm>
            <a:off x="2759679" y="3329214"/>
            <a:ext cx="5634149" cy="1491573"/>
          </a:xfrm>
          <a:prstGeom prst="rect">
            <a:avLst/>
          </a:prstGeom>
        </p:spPr>
        <p:txBody>
          <a:bodyPr/>
          <a:lstStyle>
            <a:lvl1pPr>
              <a:defRPr lang="en-US" sz="1800" b="1" i="0" baseline="0" dirty="0" smtClean="0">
                <a:solidFill>
                  <a:schemeClr val="accent5"/>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500" kern="120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400" kern="1200">
                <a:solidFill>
                  <a:schemeClr val="tx2"/>
                </a:solidFill>
                <a:latin typeface="Century Gothic"/>
                <a:ea typeface="+mn-ea"/>
                <a:cs typeface="Century Gothic"/>
              </a:defRPr>
            </a:lvl3pPr>
            <a:lvl4pPr marL="1188000" marR="0" indent="-285750" algn="l" defTabSz="457200" rtl="0" eaLnBrk="1" fontAlgn="auto" latinLnBrk="0" hangingPunct="1">
              <a:lnSpc>
                <a:spcPct val="150000"/>
              </a:lnSpc>
              <a:spcBef>
                <a:spcPts val="0"/>
              </a:spcBef>
              <a:spcAft>
                <a:spcPts val="0"/>
              </a:spcAft>
              <a:buClrTx/>
              <a:buSzTx/>
              <a:buFont typeface="Arial" pitchFamily="34" charset="0"/>
              <a:buChar char="•"/>
              <a:tabLst>
                <a:tab pos="1524000" algn="l"/>
              </a:tabLst>
              <a:defRPr sz="1300"/>
            </a:lvl4pPr>
            <a:lvl5pPr marL="1440000" indent="-285750">
              <a:lnSpc>
                <a:spcPct val="150000"/>
              </a:lnSpc>
              <a:spcBef>
                <a:spcPts val="0"/>
              </a:spcBef>
              <a:buFont typeface="Arial" pitchFamily="34" charset="0"/>
              <a:buChar char="•"/>
              <a:defRPr sz="1400">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Tree>
    <p:extLst>
      <p:ext uri="{BB962C8B-B14F-4D97-AF65-F5344CB8AC3E}">
        <p14:creationId xmlns:p14="http://schemas.microsoft.com/office/powerpoint/2010/main" xmlns="" val="2620278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images and Bulleted List ">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51" y="293576"/>
            <a:ext cx="762952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altLang="zh-TW" dirty="0"/>
              <a:t>Bulleted List 3</a:t>
            </a:r>
            <a:endParaRPr lang="en-US" dirty="0"/>
          </a:p>
        </p:txBody>
      </p:sp>
      <p:sp>
        <p:nvSpPr>
          <p:cNvPr id="17" name="Picture Placeholder 2"/>
          <p:cNvSpPr>
            <a:spLocks noGrp="1"/>
          </p:cNvSpPr>
          <p:nvPr>
            <p:ph type="pic" idx="23" hasCustomPrompt="1"/>
          </p:nvPr>
        </p:nvSpPr>
        <p:spPr>
          <a:xfrm>
            <a:off x="6377728" y="986140"/>
            <a:ext cx="1800000" cy="153742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5" name="Picture Placeholder 2"/>
          <p:cNvSpPr>
            <a:spLocks noGrp="1"/>
          </p:cNvSpPr>
          <p:nvPr>
            <p:ph type="pic" idx="27" hasCustomPrompt="1"/>
          </p:nvPr>
        </p:nvSpPr>
        <p:spPr>
          <a:xfrm>
            <a:off x="6405244" y="2792538"/>
            <a:ext cx="1800000" cy="153742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2" name="Text Placeholder 2"/>
          <p:cNvSpPr>
            <a:spLocks noGrp="1"/>
          </p:cNvSpPr>
          <p:nvPr>
            <p:ph type="body" idx="28" hasCustomPrompt="1"/>
          </p:nvPr>
        </p:nvSpPr>
        <p:spPr>
          <a:xfrm>
            <a:off x="752476" y="986140"/>
            <a:ext cx="5436824" cy="1537419"/>
          </a:xfrm>
          <a:prstGeom prst="rect">
            <a:avLst/>
          </a:prstGeom>
        </p:spPr>
        <p:txBody>
          <a:bodyPr/>
          <a:lstStyle>
            <a:lvl1pPr>
              <a:defRPr lang="en-US" sz="2000" b="1" i="0" baseline="0" dirty="0" smtClean="0">
                <a:solidFill>
                  <a:srgbClr val="FF8900"/>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500" kern="120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400" kern="1200">
                <a:solidFill>
                  <a:schemeClr val="tx2"/>
                </a:solidFill>
                <a:latin typeface="Century Gothic"/>
                <a:ea typeface="+mn-ea"/>
                <a:cs typeface="Century Gothic"/>
              </a:defRPr>
            </a:lvl3pPr>
            <a:lvl4pPr marL="1188000" indent="-285750">
              <a:lnSpc>
                <a:spcPct val="150000"/>
              </a:lnSpc>
              <a:spcBef>
                <a:spcPts val="0"/>
              </a:spcBef>
              <a:buFont typeface="Arial"/>
              <a:buChar char="•"/>
              <a:tabLst>
                <a:tab pos="1524000" algn="l"/>
              </a:tabLst>
              <a:defRPr sz="1300"/>
            </a:lvl4pPr>
            <a:lvl5pPr marL="1332000" indent="284400">
              <a:lnSpc>
                <a:spcPct val="150000"/>
              </a:lnSpc>
              <a:spcBef>
                <a:spcPts val="0"/>
              </a:spcBef>
              <a:buFont typeface="Arial"/>
              <a:buChar char="•"/>
              <a:defRPr sz="1400">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3"/>
            <a:r>
              <a:rPr lang="en-US" altLang="zh-TW" dirty="0">
                <a:latin typeface="Century Gothic" panose="020B0502020202020204" pitchFamily="34" charset="0"/>
              </a:rPr>
              <a:t>Fourth level bullet</a:t>
            </a:r>
          </a:p>
          <a:p>
            <a:endParaRPr kumimoji="1" lang="en-US" altLang="zh-TW" dirty="0"/>
          </a:p>
          <a:p>
            <a:pPr lvl="0"/>
            <a:endParaRPr lang="en-US" altLang="zh-TW" dirty="0">
              <a:latin typeface="Century Gothic" panose="020B0502020202020204" pitchFamily="34" charset="0"/>
            </a:endParaRPr>
          </a:p>
        </p:txBody>
      </p:sp>
      <p:sp>
        <p:nvSpPr>
          <p:cNvPr id="16" name="Text Placeholder 2"/>
          <p:cNvSpPr>
            <a:spLocks noGrp="1"/>
          </p:cNvSpPr>
          <p:nvPr>
            <p:ph type="body" idx="29" hasCustomPrompt="1"/>
          </p:nvPr>
        </p:nvSpPr>
        <p:spPr>
          <a:xfrm>
            <a:off x="755651" y="2800159"/>
            <a:ext cx="5436824" cy="1537419"/>
          </a:xfrm>
          <a:prstGeom prst="rect">
            <a:avLst/>
          </a:prstGeom>
        </p:spPr>
        <p:txBody>
          <a:bodyPr/>
          <a:lstStyle>
            <a:lvl1pPr>
              <a:defRPr lang="en-US" sz="2000" b="1" i="0" baseline="0" dirty="0" smtClean="0">
                <a:solidFill>
                  <a:srgbClr val="FF8900"/>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500" kern="120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400" kern="1200">
                <a:solidFill>
                  <a:schemeClr val="tx2"/>
                </a:solidFill>
                <a:latin typeface="Century Gothic"/>
                <a:ea typeface="+mn-ea"/>
                <a:cs typeface="Century Gothic"/>
              </a:defRPr>
            </a:lvl3pPr>
            <a:lvl4pPr marL="1188000" indent="-285750">
              <a:lnSpc>
                <a:spcPct val="150000"/>
              </a:lnSpc>
              <a:spcBef>
                <a:spcPts val="0"/>
              </a:spcBef>
              <a:buFont typeface="Arial"/>
              <a:buChar char="•"/>
              <a:tabLst>
                <a:tab pos="1524000" algn="l"/>
              </a:tabLst>
              <a:defRPr sz="1300"/>
            </a:lvl4pPr>
            <a:lvl5pPr marL="1332000" indent="284400">
              <a:lnSpc>
                <a:spcPct val="150000"/>
              </a:lnSpc>
              <a:spcBef>
                <a:spcPts val="0"/>
              </a:spcBef>
              <a:buFont typeface="Arial"/>
              <a:buChar char="•"/>
              <a:defRPr sz="1400">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3"/>
            <a:r>
              <a:rPr lang="en-US" altLang="zh-TW" dirty="0">
                <a:latin typeface="Century Gothic" panose="020B0502020202020204" pitchFamily="34" charset="0"/>
              </a:rPr>
              <a:t>Fourth level bullet</a:t>
            </a:r>
          </a:p>
          <a:p>
            <a:endParaRPr kumimoji="1" lang="en-US" altLang="zh-TW" dirty="0"/>
          </a:p>
          <a:p>
            <a:pPr lvl="0"/>
            <a:endParaRPr lang="en-US" altLang="zh-TW" dirty="0">
              <a:latin typeface="Century Gothic" panose="020B0502020202020204" pitchFamily="34" charset="0"/>
            </a:endParaRPr>
          </a:p>
        </p:txBody>
      </p:sp>
      <p:grpSp>
        <p:nvGrpSpPr>
          <p:cNvPr id="13" name="群組 12"/>
          <p:cNvGrpSpPr/>
          <p:nvPr userDrawn="1"/>
        </p:nvGrpSpPr>
        <p:grpSpPr>
          <a:xfrm>
            <a:off x="7510465" y="4815680"/>
            <a:ext cx="1159247" cy="200277"/>
            <a:chOff x="7510465" y="4815680"/>
            <a:chExt cx="1159247" cy="200277"/>
          </a:xfrm>
        </p:grpSpPr>
        <p:pic>
          <p:nvPicPr>
            <p:cNvPr id="14" name="圖片 13"/>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8" name="文字方塊 17"/>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9" name="文字方塊 18"/>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0" name="文字方塊 19"/>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2213031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Sentence quote goes here</a:t>
            </a:r>
            <a:endParaRPr lang="en-US" dirty="0"/>
          </a:p>
        </p:txBody>
      </p:sp>
      <p:grpSp>
        <p:nvGrpSpPr>
          <p:cNvPr id="8" name="群組 7"/>
          <p:cNvGrpSpPr/>
          <p:nvPr userDrawn="1"/>
        </p:nvGrpSpPr>
        <p:grpSpPr>
          <a:xfrm>
            <a:off x="7510465" y="4815680"/>
            <a:ext cx="1159247" cy="200277"/>
            <a:chOff x="7510465" y="4815680"/>
            <a:chExt cx="1159247" cy="200277"/>
          </a:xfrm>
        </p:grpSpPr>
        <p:pic>
          <p:nvPicPr>
            <p:cNvPr id="9" name="圖片 8"/>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0" name="文字方塊 9"/>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1" name="文字方塊 10"/>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12" name="文字方塊 11"/>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13464076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itle, Subtitle and Products">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51" y="293576"/>
            <a:ext cx="762952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dirty="0"/>
              <a:t>Product</a:t>
            </a:r>
            <a:endParaRPr lang="en-US" dirty="0"/>
          </a:p>
        </p:txBody>
      </p:sp>
      <p:sp>
        <p:nvSpPr>
          <p:cNvPr id="14" name="Picture Placeholder 2"/>
          <p:cNvSpPr>
            <a:spLocks noGrp="1"/>
          </p:cNvSpPr>
          <p:nvPr>
            <p:ph type="pic" idx="25" hasCustomPrompt="1"/>
          </p:nvPr>
        </p:nvSpPr>
        <p:spPr>
          <a:xfrm>
            <a:off x="5477736" y="1587187"/>
            <a:ext cx="2907438" cy="1385228"/>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2" name="Picture Placeholder 2"/>
          <p:cNvSpPr>
            <a:spLocks noGrp="1"/>
          </p:cNvSpPr>
          <p:nvPr>
            <p:ph type="pic" idx="22" hasCustomPrompt="1"/>
          </p:nvPr>
        </p:nvSpPr>
        <p:spPr>
          <a:xfrm>
            <a:off x="4694477" y="1976297"/>
            <a:ext cx="576000" cy="576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err="1"/>
              <a:t>Imae</a:t>
            </a:r>
            <a:r>
              <a:rPr lang="en-US" altLang="zh-TW" dirty="0"/>
              <a:t> goes here</a:t>
            </a:r>
          </a:p>
        </p:txBody>
      </p:sp>
      <p:sp>
        <p:nvSpPr>
          <p:cNvPr id="23" name="Picture Placeholder 2"/>
          <p:cNvSpPr>
            <a:spLocks noGrp="1"/>
          </p:cNvSpPr>
          <p:nvPr>
            <p:ph type="pic" idx="26" hasCustomPrompt="1"/>
          </p:nvPr>
        </p:nvSpPr>
        <p:spPr>
          <a:xfrm>
            <a:off x="3857587" y="1976297"/>
            <a:ext cx="576000" cy="576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err="1"/>
              <a:t>Imae</a:t>
            </a:r>
            <a:r>
              <a:rPr lang="en-US" altLang="zh-TW" dirty="0"/>
              <a:t> goes here</a:t>
            </a:r>
          </a:p>
        </p:txBody>
      </p:sp>
      <p:sp>
        <p:nvSpPr>
          <p:cNvPr id="25" name="Picture Placeholder 2"/>
          <p:cNvSpPr>
            <a:spLocks noGrp="1"/>
          </p:cNvSpPr>
          <p:nvPr>
            <p:ph type="pic" idx="28" hasCustomPrompt="1"/>
          </p:nvPr>
        </p:nvSpPr>
        <p:spPr>
          <a:xfrm>
            <a:off x="3032394" y="1976297"/>
            <a:ext cx="575999" cy="576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err="1"/>
              <a:t>Imae</a:t>
            </a:r>
            <a:r>
              <a:rPr lang="en-US" altLang="zh-TW" dirty="0"/>
              <a:t> goes here</a:t>
            </a:r>
          </a:p>
        </p:txBody>
      </p:sp>
      <p:sp>
        <p:nvSpPr>
          <p:cNvPr id="26" name="Text Placeholder 2"/>
          <p:cNvSpPr>
            <a:spLocks noGrp="1"/>
          </p:cNvSpPr>
          <p:nvPr>
            <p:ph type="body" idx="35" hasCustomPrompt="1"/>
          </p:nvPr>
        </p:nvSpPr>
        <p:spPr>
          <a:xfrm>
            <a:off x="5477736" y="2997460"/>
            <a:ext cx="2907438" cy="216726"/>
          </a:xfrm>
          <a:prstGeom prst="rect">
            <a:avLst/>
          </a:prstGeom>
        </p:spPr>
        <p:txBody>
          <a:bodyPr wrap="square" lIns="0" tIns="0" rIns="0" bIns="0" anchor="t">
            <a:spAutoFit/>
          </a:bodyPr>
          <a:lstStyle>
            <a:lvl1pPr marL="0" indent="0" algn="ctr">
              <a:lnSpc>
                <a:spcPct val="110000"/>
              </a:lnSpc>
              <a:buNone/>
              <a:defRPr sz="1300" b="0" i="0">
                <a:solidFill>
                  <a:schemeClr val="tx1"/>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Device Name</a:t>
            </a:r>
          </a:p>
        </p:txBody>
      </p:sp>
      <p:sp>
        <p:nvSpPr>
          <p:cNvPr id="19" name="Picture Placeholder 2"/>
          <p:cNvSpPr>
            <a:spLocks noGrp="1"/>
          </p:cNvSpPr>
          <p:nvPr>
            <p:ph type="pic" idx="36" hasCustomPrompt="1"/>
          </p:nvPr>
        </p:nvSpPr>
        <p:spPr>
          <a:xfrm>
            <a:off x="755650" y="3186426"/>
            <a:ext cx="2912376" cy="1385228"/>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0" name="Text Placeholder 2"/>
          <p:cNvSpPr>
            <a:spLocks noGrp="1"/>
          </p:cNvSpPr>
          <p:nvPr>
            <p:ph type="body" idx="37" hasCustomPrompt="1"/>
          </p:nvPr>
        </p:nvSpPr>
        <p:spPr>
          <a:xfrm>
            <a:off x="755650" y="4596699"/>
            <a:ext cx="2912376" cy="216726"/>
          </a:xfrm>
          <a:prstGeom prst="rect">
            <a:avLst/>
          </a:prstGeom>
        </p:spPr>
        <p:txBody>
          <a:bodyPr wrap="square" lIns="0" tIns="0" rIns="0" bIns="0" anchor="t">
            <a:spAutoFit/>
          </a:bodyPr>
          <a:lstStyle>
            <a:lvl1pPr marL="0" indent="0" algn="ctr">
              <a:lnSpc>
                <a:spcPct val="110000"/>
              </a:lnSpc>
              <a:buNone/>
              <a:defRPr sz="1300" b="0" i="0">
                <a:solidFill>
                  <a:schemeClr val="tx1"/>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Device Name</a:t>
            </a:r>
          </a:p>
        </p:txBody>
      </p:sp>
      <p:sp>
        <p:nvSpPr>
          <p:cNvPr id="24" name="Picture Placeholder 2"/>
          <p:cNvSpPr>
            <a:spLocks noGrp="1"/>
          </p:cNvSpPr>
          <p:nvPr>
            <p:ph type="pic" idx="39" hasCustomPrompt="1"/>
          </p:nvPr>
        </p:nvSpPr>
        <p:spPr>
          <a:xfrm>
            <a:off x="2207201" y="1976297"/>
            <a:ext cx="576000" cy="576000"/>
          </a:xfrm>
          <a:prstGeom prst="rect">
            <a:avLst/>
          </a:prstGeom>
        </p:spPr>
        <p:txBody>
          <a:bodyPr anchor="ctr"/>
          <a:lstStyle>
            <a:lvl1pPr marL="0" indent="0" algn="ctr">
              <a:buNone/>
              <a:defRPr sz="10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Imae</a:t>
            </a:r>
            <a:r>
              <a:rPr lang="en-US" dirty="0"/>
              <a:t> goes here</a:t>
            </a:r>
          </a:p>
        </p:txBody>
      </p:sp>
      <p:sp>
        <p:nvSpPr>
          <p:cNvPr id="21" name="Text Placeholder 2"/>
          <p:cNvSpPr>
            <a:spLocks noGrp="1"/>
          </p:cNvSpPr>
          <p:nvPr>
            <p:ph type="body" idx="44" hasCustomPrompt="1"/>
          </p:nvPr>
        </p:nvSpPr>
        <p:spPr>
          <a:xfrm>
            <a:off x="4563368" y="2599475"/>
            <a:ext cx="825193" cy="166712"/>
          </a:xfrm>
          <a:prstGeom prst="rect">
            <a:avLst/>
          </a:prstGeom>
        </p:spPr>
        <p:txBody>
          <a:bodyPr wrap="square" lIns="0" tIns="0" rIns="0" bIns="0" anchor="t">
            <a:spAutoFit/>
          </a:bodyPr>
          <a:lstStyle>
            <a:lvl1pPr marL="0" indent="0" algn="ctr">
              <a:lnSpc>
                <a:spcPct val="110000"/>
              </a:lnSpc>
              <a:buNone/>
              <a:defRPr sz="1000" b="0" i="0">
                <a:solidFill>
                  <a:srgbClr val="00B2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Icon</a:t>
            </a:r>
            <a:endParaRPr lang="en-GB" dirty="0"/>
          </a:p>
        </p:txBody>
      </p:sp>
      <p:sp>
        <p:nvSpPr>
          <p:cNvPr id="31" name="Text Placeholder 2"/>
          <p:cNvSpPr>
            <a:spLocks noGrp="1"/>
          </p:cNvSpPr>
          <p:nvPr>
            <p:ph type="body" idx="45" hasCustomPrompt="1"/>
          </p:nvPr>
        </p:nvSpPr>
        <p:spPr>
          <a:xfrm>
            <a:off x="3731487" y="2599475"/>
            <a:ext cx="825193" cy="166712"/>
          </a:xfrm>
          <a:prstGeom prst="rect">
            <a:avLst/>
          </a:prstGeom>
        </p:spPr>
        <p:txBody>
          <a:bodyPr wrap="square" lIns="0" tIns="0" rIns="0" bIns="0" anchor="t">
            <a:spAutoFit/>
          </a:bodyPr>
          <a:lstStyle>
            <a:lvl1pPr marL="0" indent="0" algn="ctr">
              <a:lnSpc>
                <a:spcPct val="110000"/>
              </a:lnSpc>
              <a:buNone/>
              <a:defRPr sz="1000" b="0" i="0">
                <a:solidFill>
                  <a:srgbClr val="00B2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Icon</a:t>
            </a:r>
            <a:endParaRPr lang="en-GB" dirty="0"/>
          </a:p>
        </p:txBody>
      </p:sp>
      <p:sp>
        <p:nvSpPr>
          <p:cNvPr id="32" name="Text Placeholder 2"/>
          <p:cNvSpPr>
            <a:spLocks noGrp="1"/>
          </p:cNvSpPr>
          <p:nvPr>
            <p:ph type="body" idx="46" hasCustomPrompt="1"/>
          </p:nvPr>
        </p:nvSpPr>
        <p:spPr>
          <a:xfrm>
            <a:off x="2910898" y="2599475"/>
            <a:ext cx="825193" cy="166712"/>
          </a:xfrm>
          <a:prstGeom prst="rect">
            <a:avLst/>
          </a:prstGeom>
        </p:spPr>
        <p:txBody>
          <a:bodyPr wrap="square" lIns="0" tIns="0" rIns="0" bIns="0" anchor="t">
            <a:spAutoFit/>
          </a:bodyPr>
          <a:lstStyle>
            <a:lvl1pPr marL="0" indent="0" algn="ctr">
              <a:lnSpc>
                <a:spcPct val="110000"/>
              </a:lnSpc>
              <a:buNone/>
              <a:defRPr sz="1000" b="0" i="0">
                <a:solidFill>
                  <a:srgbClr val="00B2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Icon</a:t>
            </a:r>
            <a:endParaRPr lang="en-GB" dirty="0"/>
          </a:p>
        </p:txBody>
      </p:sp>
      <p:sp>
        <p:nvSpPr>
          <p:cNvPr id="33" name="Text Placeholder 2"/>
          <p:cNvSpPr>
            <a:spLocks noGrp="1"/>
          </p:cNvSpPr>
          <p:nvPr>
            <p:ph type="body" idx="47" hasCustomPrompt="1"/>
          </p:nvPr>
        </p:nvSpPr>
        <p:spPr>
          <a:xfrm>
            <a:off x="2079017" y="2599475"/>
            <a:ext cx="825193" cy="166712"/>
          </a:xfrm>
          <a:prstGeom prst="rect">
            <a:avLst/>
          </a:prstGeom>
        </p:spPr>
        <p:txBody>
          <a:bodyPr wrap="square" lIns="0" tIns="0" rIns="0" bIns="0" anchor="t">
            <a:spAutoFit/>
          </a:bodyPr>
          <a:lstStyle>
            <a:lvl1pPr marL="0" indent="0" algn="ctr">
              <a:lnSpc>
                <a:spcPct val="110000"/>
              </a:lnSpc>
              <a:buNone/>
              <a:defRPr sz="1000" b="0" i="0">
                <a:solidFill>
                  <a:srgbClr val="00B2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Icon</a:t>
            </a:r>
            <a:endParaRPr lang="en-GB" dirty="0"/>
          </a:p>
        </p:txBody>
      </p:sp>
      <p:sp>
        <p:nvSpPr>
          <p:cNvPr id="49" name="Picture Placeholder 2"/>
          <p:cNvSpPr>
            <a:spLocks noGrp="1"/>
          </p:cNvSpPr>
          <p:nvPr>
            <p:ph type="pic" idx="53" hasCustomPrompt="1"/>
          </p:nvPr>
        </p:nvSpPr>
        <p:spPr>
          <a:xfrm>
            <a:off x="6447532" y="3585828"/>
            <a:ext cx="576000" cy="576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err="1"/>
              <a:t>Imae</a:t>
            </a:r>
            <a:r>
              <a:rPr lang="en-US" altLang="zh-TW" dirty="0"/>
              <a:t> goes here</a:t>
            </a:r>
          </a:p>
        </p:txBody>
      </p:sp>
      <p:sp>
        <p:nvSpPr>
          <p:cNvPr id="50" name="Picture Placeholder 2"/>
          <p:cNvSpPr>
            <a:spLocks noGrp="1"/>
          </p:cNvSpPr>
          <p:nvPr>
            <p:ph type="pic" idx="54" hasCustomPrompt="1"/>
          </p:nvPr>
        </p:nvSpPr>
        <p:spPr>
          <a:xfrm>
            <a:off x="5622339" y="3585828"/>
            <a:ext cx="576000" cy="576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err="1"/>
              <a:t>Imae</a:t>
            </a:r>
            <a:r>
              <a:rPr lang="en-US" altLang="zh-TW" dirty="0"/>
              <a:t> goes here</a:t>
            </a:r>
          </a:p>
        </p:txBody>
      </p:sp>
      <p:sp>
        <p:nvSpPr>
          <p:cNvPr id="51" name="Picture Placeholder 2"/>
          <p:cNvSpPr>
            <a:spLocks noGrp="1"/>
          </p:cNvSpPr>
          <p:nvPr>
            <p:ph type="pic" idx="55" hasCustomPrompt="1"/>
          </p:nvPr>
        </p:nvSpPr>
        <p:spPr>
          <a:xfrm>
            <a:off x="4797146" y="3585828"/>
            <a:ext cx="575999" cy="576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err="1"/>
              <a:t>Imae</a:t>
            </a:r>
            <a:r>
              <a:rPr lang="en-US" altLang="zh-TW" dirty="0"/>
              <a:t> goes here</a:t>
            </a:r>
          </a:p>
        </p:txBody>
      </p:sp>
      <p:sp>
        <p:nvSpPr>
          <p:cNvPr id="52" name="Picture Placeholder 2"/>
          <p:cNvSpPr>
            <a:spLocks noGrp="1"/>
          </p:cNvSpPr>
          <p:nvPr>
            <p:ph type="pic" idx="56" hasCustomPrompt="1"/>
          </p:nvPr>
        </p:nvSpPr>
        <p:spPr>
          <a:xfrm>
            <a:off x="3987368" y="3585828"/>
            <a:ext cx="576000" cy="576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err="1"/>
              <a:t>Imae</a:t>
            </a:r>
            <a:r>
              <a:rPr lang="en-US" altLang="zh-TW" dirty="0"/>
              <a:t> goes here</a:t>
            </a:r>
          </a:p>
        </p:txBody>
      </p:sp>
      <p:sp>
        <p:nvSpPr>
          <p:cNvPr id="53" name="Text Placeholder 2"/>
          <p:cNvSpPr>
            <a:spLocks noGrp="1"/>
          </p:cNvSpPr>
          <p:nvPr>
            <p:ph type="body" idx="57" hasCustomPrompt="1"/>
          </p:nvPr>
        </p:nvSpPr>
        <p:spPr>
          <a:xfrm>
            <a:off x="6346947" y="4209006"/>
            <a:ext cx="825193" cy="166712"/>
          </a:xfrm>
          <a:prstGeom prst="rect">
            <a:avLst/>
          </a:prstGeom>
        </p:spPr>
        <p:txBody>
          <a:bodyPr wrap="square" lIns="0" tIns="0" rIns="0" bIns="0" anchor="t">
            <a:spAutoFit/>
          </a:bodyPr>
          <a:lstStyle>
            <a:lvl1pPr marL="0" indent="0" algn="ctr">
              <a:lnSpc>
                <a:spcPct val="110000"/>
              </a:lnSpc>
              <a:buNone/>
              <a:defRPr sz="1000" b="0" i="0">
                <a:solidFill>
                  <a:srgbClr val="00B2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Icon</a:t>
            </a:r>
            <a:endParaRPr lang="en-GB" dirty="0"/>
          </a:p>
        </p:txBody>
      </p:sp>
      <p:sp>
        <p:nvSpPr>
          <p:cNvPr id="54" name="Text Placeholder 2"/>
          <p:cNvSpPr>
            <a:spLocks noGrp="1"/>
          </p:cNvSpPr>
          <p:nvPr>
            <p:ph type="body" idx="58" hasCustomPrompt="1"/>
          </p:nvPr>
        </p:nvSpPr>
        <p:spPr>
          <a:xfrm>
            <a:off x="5515066" y="4209006"/>
            <a:ext cx="825193" cy="166712"/>
          </a:xfrm>
          <a:prstGeom prst="rect">
            <a:avLst/>
          </a:prstGeom>
        </p:spPr>
        <p:txBody>
          <a:bodyPr wrap="square" lIns="0" tIns="0" rIns="0" bIns="0" anchor="t">
            <a:spAutoFit/>
          </a:bodyPr>
          <a:lstStyle>
            <a:lvl1pPr marL="0" indent="0" algn="ctr">
              <a:lnSpc>
                <a:spcPct val="110000"/>
              </a:lnSpc>
              <a:buNone/>
              <a:defRPr sz="1000" b="0" i="0">
                <a:solidFill>
                  <a:srgbClr val="00B2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Icon</a:t>
            </a:r>
            <a:endParaRPr lang="en-GB" dirty="0"/>
          </a:p>
        </p:txBody>
      </p:sp>
      <p:sp>
        <p:nvSpPr>
          <p:cNvPr id="55" name="Text Placeholder 2"/>
          <p:cNvSpPr>
            <a:spLocks noGrp="1"/>
          </p:cNvSpPr>
          <p:nvPr>
            <p:ph type="body" idx="59" hasCustomPrompt="1"/>
          </p:nvPr>
        </p:nvSpPr>
        <p:spPr>
          <a:xfrm>
            <a:off x="4694477" y="4209006"/>
            <a:ext cx="825193" cy="166712"/>
          </a:xfrm>
          <a:prstGeom prst="rect">
            <a:avLst/>
          </a:prstGeom>
        </p:spPr>
        <p:txBody>
          <a:bodyPr wrap="square" lIns="0" tIns="0" rIns="0" bIns="0" anchor="t">
            <a:spAutoFit/>
          </a:bodyPr>
          <a:lstStyle>
            <a:lvl1pPr marL="0" indent="0" algn="ctr">
              <a:lnSpc>
                <a:spcPct val="110000"/>
              </a:lnSpc>
              <a:buNone/>
              <a:defRPr sz="1000" b="0" i="0">
                <a:solidFill>
                  <a:srgbClr val="00B2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Icon</a:t>
            </a:r>
            <a:endParaRPr lang="en-GB" dirty="0"/>
          </a:p>
        </p:txBody>
      </p:sp>
      <p:sp>
        <p:nvSpPr>
          <p:cNvPr id="56" name="Text Placeholder 2"/>
          <p:cNvSpPr>
            <a:spLocks noGrp="1"/>
          </p:cNvSpPr>
          <p:nvPr>
            <p:ph type="body" idx="60" hasCustomPrompt="1"/>
          </p:nvPr>
        </p:nvSpPr>
        <p:spPr>
          <a:xfrm>
            <a:off x="3862596" y="4209006"/>
            <a:ext cx="825193" cy="166712"/>
          </a:xfrm>
          <a:prstGeom prst="rect">
            <a:avLst/>
          </a:prstGeom>
        </p:spPr>
        <p:txBody>
          <a:bodyPr wrap="square" lIns="0" tIns="0" rIns="0" bIns="0" anchor="t">
            <a:spAutoFit/>
          </a:bodyPr>
          <a:lstStyle>
            <a:lvl1pPr marL="0" indent="0" algn="ctr">
              <a:lnSpc>
                <a:spcPct val="110000"/>
              </a:lnSpc>
              <a:buNone/>
              <a:defRPr sz="1000" b="0" i="0">
                <a:solidFill>
                  <a:srgbClr val="00B2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Icon</a:t>
            </a:r>
            <a:endParaRPr lang="en-GB" dirty="0"/>
          </a:p>
        </p:txBody>
      </p:sp>
      <p:sp>
        <p:nvSpPr>
          <p:cNvPr id="28" name="文字版面配置區 15"/>
          <p:cNvSpPr>
            <a:spLocks noGrp="1"/>
          </p:cNvSpPr>
          <p:nvPr>
            <p:ph type="body" idx="1" hasCustomPrompt="1"/>
          </p:nvPr>
        </p:nvSpPr>
        <p:spPr>
          <a:xfrm>
            <a:off x="757041" y="799812"/>
            <a:ext cx="7636787" cy="751337"/>
          </a:xfrm>
          <a:prstGeom prst="rect">
            <a:avLst/>
          </a:prstGeom>
        </p:spPr>
        <p:txBody>
          <a:bodyPr lIns="0" rIns="0"/>
          <a:lstStyle>
            <a:lvl1pPr marL="0" indent="0">
              <a:buFontTx/>
              <a:buNone/>
              <a:defRPr sz="2000" b="1">
                <a:solidFill>
                  <a:srgbClr val="00B2FF"/>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grpSp>
        <p:nvGrpSpPr>
          <p:cNvPr id="29" name="群組 28"/>
          <p:cNvGrpSpPr/>
          <p:nvPr userDrawn="1"/>
        </p:nvGrpSpPr>
        <p:grpSpPr>
          <a:xfrm>
            <a:off x="7510465" y="4815680"/>
            <a:ext cx="1159247" cy="200277"/>
            <a:chOff x="7510465" y="4815680"/>
            <a:chExt cx="1159247" cy="200277"/>
          </a:xfrm>
        </p:grpSpPr>
        <p:pic>
          <p:nvPicPr>
            <p:cNvPr id="30" name="圖片 29"/>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34" name="文字方塊 33"/>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35" name="文字方塊 34"/>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36" name="文字方塊 35"/>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1168150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step">
    <p:bg>
      <p:bgRef idx="1001">
        <a:schemeClr val="bg1"/>
      </p:bgRef>
    </p:bg>
    <p:spTree>
      <p:nvGrpSpPr>
        <p:cNvPr id="1" name=""/>
        <p:cNvGrpSpPr/>
        <p:nvPr/>
      </p:nvGrpSpPr>
      <p:grpSpPr>
        <a:xfrm>
          <a:off x="0" y="0"/>
          <a:ext cx="0" cy="0"/>
          <a:chOff x="0" y="0"/>
          <a:chExt cx="0" cy="0"/>
        </a:xfrm>
      </p:grpSpPr>
      <p:grpSp>
        <p:nvGrpSpPr>
          <p:cNvPr id="35" name="群組 34"/>
          <p:cNvGrpSpPr/>
          <p:nvPr userDrawn="1"/>
        </p:nvGrpSpPr>
        <p:grpSpPr>
          <a:xfrm>
            <a:off x="7510465" y="4815680"/>
            <a:ext cx="1159247" cy="200277"/>
            <a:chOff x="7510465" y="4815680"/>
            <a:chExt cx="1159247" cy="200277"/>
          </a:xfrm>
        </p:grpSpPr>
        <p:pic>
          <p:nvPicPr>
            <p:cNvPr id="39" name="圖片 38"/>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40" name="文字方塊 39"/>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41" name="文字方塊 40"/>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42" name="文字方塊 41"/>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
        <p:nvSpPr>
          <p:cNvPr id="38" name="Pentagon 2"/>
          <p:cNvSpPr/>
          <p:nvPr userDrawn="1"/>
        </p:nvSpPr>
        <p:spPr>
          <a:xfrm>
            <a:off x="0" y="3696438"/>
            <a:ext cx="6224963" cy="1115998"/>
          </a:xfrm>
          <a:prstGeom prst="homePlate">
            <a:avLst>
              <a:gd name="adj" fmla="val 4302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37" name="Pentagon 2"/>
          <p:cNvSpPr/>
          <p:nvPr userDrawn="1"/>
        </p:nvSpPr>
        <p:spPr>
          <a:xfrm>
            <a:off x="0" y="2447394"/>
            <a:ext cx="6224964" cy="1115998"/>
          </a:xfrm>
          <a:prstGeom prst="homePlate">
            <a:avLst>
              <a:gd name="adj" fmla="val 4302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36" name="Pentagon 2"/>
          <p:cNvSpPr/>
          <p:nvPr userDrawn="1"/>
        </p:nvSpPr>
        <p:spPr>
          <a:xfrm>
            <a:off x="0" y="1181554"/>
            <a:ext cx="6224963" cy="1115998"/>
          </a:xfrm>
          <a:prstGeom prst="homePlate">
            <a:avLst>
              <a:gd name="adj" fmla="val 4302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itle 1"/>
          <p:cNvSpPr>
            <a:spLocks noGrp="1"/>
          </p:cNvSpPr>
          <p:nvPr>
            <p:ph type="ctrTitle" hasCustomPrompt="1"/>
          </p:nvPr>
        </p:nvSpPr>
        <p:spPr>
          <a:xfrm>
            <a:off x="755651" y="294240"/>
            <a:ext cx="762952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STEP</a:t>
            </a:r>
          </a:p>
        </p:txBody>
      </p:sp>
      <p:sp>
        <p:nvSpPr>
          <p:cNvPr id="32" name="橢圓 31"/>
          <p:cNvSpPr>
            <a:spLocks noChangeAspect="1"/>
          </p:cNvSpPr>
          <p:nvPr userDrawn="1"/>
        </p:nvSpPr>
        <p:spPr>
          <a:xfrm>
            <a:off x="765175" y="955042"/>
            <a:ext cx="648000" cy="648000"/>
          </a:xfrm>
          <a:prstGeom prst="ellipse">
            <a:avLst/>
          </a:prstGeom>
          <a:solidFill>
            <a:schemeClr val="bg1"/>
          </a:solid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33" name="Text Placeholder 2"/>
          <p:cNvSpPr>
            <a:spLocks noGrp="1"/>
          </p:cNvSpPr>
          <p:nvPr>
            <p:ph type="body" idx="25" hasCustomPrompt="1"/>
          </p:nvPr>
        </p:nvSpPr>
        <p:spPr>
          <a:xfrm>
            <a:off x="890311" y="907560"/>
            <a:ext cx="401813" cy="633507"/>
          </a:xfrm>
          <a:prstGeom prst="rect">
            <a:avLst/>
          </a:prstGeom>
        </p:spPr>
        <p:txBody>
          <a:bodyPr wrap="square" lIns="0" tIns="0" rIns="0" bIns="0" anchor="t">
            <a:spAutoFit/>
          </a:bodyPr>
          <a:lstStyle>
            <a:lvl1pPr marL="0" indent="0" algn="ctr">
              <a:lnSpc>
                <a:spcPct val="110000"/>
              </a:lnSpc>
              <a:buNone/>
              <a:defRPr sz="3800" b="1" i="0">
                <a:solidFill>
                  <a:schemeClr val="accent5"/>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a:t>
            </a:r>
          </a:p>
        </p:txBody>
      </p:sp>
      <p:sp>
        <p:nvSpPr>
          <p:cNvPr id="34" name="Picture Placeholder 2"/>
          <p:cNvSpPr>
            <a:spLocks noGrp="1"/>
          </p:cNvSpPr>
          <p:nvPr>
            <p:ph type="pic" idx="26" hasCustomPrompt="1"/>
          </p:nvPr>
        </p:nvSpPr>
        <p:spPr>
          <a:xfrm>
            <a:off x="6574816" y="1181554"/>
            <a:ext cx="1800000" cy="1115998"/>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7" name="Text Placeholder 2"/>
          <p:cNvSpPr>
            <a:spLocks noGrp="1"/>
          </p:cNvSpPr>
          <p:nvPr>
            <p:ph type="body" idx="13" hasCustomPrompt="1"/>
          </p:nvPr>
        </p:nvSpPr>
        <p:spPr>
          <a:xfrm>
            <a:off x="1646146" y="1252032"/>
            <a:ext cx="4013850" cy="333425"/>
          </a:xfrm>
          <a:prstGeom prst="rect">
            <a:avLst/>
          </a:prstGeom>
        </p:spPr>
        <p:txBody>
          <a:bodyPr wrap="square" lIns="0" tIns="0" rIns="0" bIns="0" anchor="t">
            <a:spAutoFit/>
          </a:bodyPr>
          <a:lstStyle>
            <a:lvl1pPr marL="0" indent="0">
              <a:lnSpc>
                <a:spcPct val="110000"/>
              </a:lnSpc>
              <a:buNone/>
              <a:defRPr sz="2000" b="1" i="0">
                <a:solidFill>
                  <a:schemeClr val="tx1"/>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Step1 Title goes here</a:t>
            </a:r>
          </a:p>
        </p:txBody>
      </p:sp>
      <p:sp>
        <p:nvSpPr>
          <p:cNvPr id="77" name="Picture Placeholder 2"/>
          <p:cNvSpPr>
            <a:spLocks noGrp="1"/>
          </p:cNvSpPr>
          <p:nvPr>
            <p:ph type="pic" idx="39" hasCustomPrompt="1"/>
          </p:nvPr>
        </p:nvSpPr>
        <p:spPr>
          <a:xfrm>
            <a:off x="6591525" y="2447394"/>
            <a:ext cx="1800000" cy="1115998"/>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83" name="Text Placeholder 2"/>
          <p:cNvSpPr>
            <a:spLocks noGrp="1"/>
          </p:cNvSpPr>
          <p:nvPr>
            <p:ph type="body" idx="41" hasCustomPrompt="1"/>
          </p:nvPr>
        </p:nvSpPr>
        <p:spPr>
          <a:xfrm>
            <a:off x="1646147" y="1623907"/>
            <a:ext cx="4013849" cy="530915"/>
          </a:xfrm>
          <a:prstGeom prst="rect">
            <a:avLst/>
          </a:prstGeom>
        </p:spPr>
        <p:txBody>
          <a:bodyPr wrap="square" lIns="0" tIns="0" rIns="0" bIns="0" anchor="t">
            <a:sp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500" b="0" i="0" baseline="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Content goes here     </a:t>
            </a:r>
            <a:r>
              <a:rPr lang="en-GB" altLang="zh-TW" dirty="0"/>
              <a:t>Content goes here</a:t>
            </a:r>
          </a:p>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53" name="Text Placeholder 2"/>
          <p:cNvSpPr>
            <a:spLocks noGrp="1"/>
          </p:cNvSpPr>
          <p:nvPr>
            <p:ph type="body" idx="42" hasCustomPrompt="1"/>
          </p:nvPr>
        </p:nvSpPr>
        <p:spPr>
          <a:xfrm>
            <a:off x="1646146" y="2525416"/>
            <a:ext cx="4013850" cy="333425"/>
          </a:xfrm>
          <a:prstGeom prst="rect">
            <a:avLst/>
          </a:prstGeom>
        </p:spPr>
        <p:txBody>
          <a:bodyPr wrap="square" lIns="0" tIns="0" rIns="0" bIns="0" anchor="t">
            <a:spAutoFit/>
          </a:bodyPr>
          <a:lstStyle>
            <a:lvl1pPr marL="0" indent="0">
              <a:lnSpc>
                <a:spcPct val="110000"/>
              </a:lnSpc>
              <a:buNone/>
              <a:defRPr sz="2000" b="1" i="0">
                <a:solidFill>
                  <a:schemeClr val="tx1"/>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Step</a:t>
            </a:r>
            <a:r>
              <a:rPr lang="en-US" altLang="zh-TW" dirty="0"/>
              <a:t>2</a:t>
            </a:r>
            <a:r>
              <a:rPr lang="en-GB" dirty="0"/>
              <a:t> Title goes here</a:t>
            </a:r>
          </a:p>
        </p:txBody>
      </p:sp>
      <p:sp>
        <p:nvSpPr>
          <p:cNvPr id="54" name="Text Placeholder 2"/>
          <p:cNvSpPr>
            <a:spLocks noGrp="1"/>
          </p:cNvSpPr>
          <p:nvPr>
            <p:ph type="body" idx="43" hasCustomPrompt="1"/>
          </p:nvPr>
        </p:nvSpPr>
        <p:spPr>
          <a:xfrm>
            <a:off x="1646147" y="2897291"/>
            <a:ext cx="4013849" cy="530915"/>
          </a:xfrm>
          <a:prstGeom prst="rect">
            <a:avLst/>
          </a:prstGeom>
        </p:spPr>
        <p:txBody>
          <a:bodyPr wrap="square" lIns="0" tIns="0" rIns="0" bIns="0" anchor="t">
            <a:sp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500" b="0" i="0" baseline="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Content goes here     </a:t>
            </a:r>
            <a:r>
              <a:rPr lang="en-GB" altLang="zh-TW" dirty="0"/>
              <a:t>Content goes here</a:t>
            </a:r>
          </a:p>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56" name="Text Placeholder 2"/>
          <p:cNvSpPr>
            <a:spLocks noGrp="1"/>
          </p:cNvSpPr>
          <p:nvPr>
            <p:ph type="body" idx="44" hasCustomPrompt="1"/>
          </p:nvPr>
        </p:nvSpPr>
        <p:spPr>
          <a:xfrm>
            <a:off x="1640214" y="3774338"/>
            <a:ext cx="4013850" cy="333425"/>
          </a:xfrm>
          <a:prstGeom prst="rect">
            <a:avLst/>
          </a:prstGeom>
        </p:spPr>
        <p:txBody>
          <a:bodyPr wrap="square" lIns="0" tIns="0" rIns="0" bIns="0" anchor="t">
            <a:spAutoFit/>
          </a:bodyPr>
          <a:lstStyle>
            <a:lvl1pPr marL="0" indent="0">
              <a:lnSpc>
                <a:spcPct val="110000"/>
              </a:lnSpc>
              <a:buNone/>
              <a:defRPr sz="2000" b="1" i="0">
                <a:solidFill>
                  <a:schemeClr val="tx1"/>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Step</a:t>
            </a:r>
            <a:r>
              <a:rPr lang="en-US" altLang="zh-TW" dirty="0"/>
              <a:t>3</a:t>
            </a:r>
            <a:r>
              <a:rPr lang="en-GB" dirty="0"/>
              <a:t> Title goes here</a:t>
            </a:r>
          </a:p>
        </p:txBody>
      </p:sp>
      <p:sp>
        <p:nvSpPr>
          <p:cNvPr id="57" name="Text Placeholder 2"/>
          <p:cNvSpPr>
            <a:spLocks noGrp="1"/>
          </p:cNvSpPr>
          <p:nvPr>
            <p:ph type="body" idx="45" hasCustomPrompt="1"/>
          </p:nvPr>
        </p:nvSpPr>
        <p:spPr>
          <a:xfrm>
            <a:off x="1640215" y="4146213"/>
            <a:ext cx="4013849" cy="530915"/>
          </a:xfrm>
          <a:prstGeom prst="rect">
            <a:avLst/>
          </a:prstGeom>
        </p:spPr>
        <p:txBody>
          <a:bodyPr wrap="square" lIns="0" tIns="0" rIns="0" bIns="0" anchor="t">
            <a:sp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500" b="0" i="0" baseline="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Content goes here     </a:t>
            </a:r>
            <a:r>
              <a:rPr lang="en-GB" altLang="zh-TW" dirty="0"/>
              <a:t>Content goes here</a:t>
            </a:r>
          </a:p>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66" name="橢圓 65"/>
          <p:cNvSpPr>
            <a:spLocks noChangeAspect="1"/>
          </p:cNvSpPr>
          <p:nvPr userDrawn="1"/>
        </p:nvSpPr>
        <p:spPr>
          <a:xfrm>
            <a:off x="752475" y="2220882"/>
            <a:ext cx="648000" cy="648000"/>
          </a:xfrm>
          <a:prstGeom prst="ellipse">
            <a:avLst/>
          </a:prstGeom>
          <a:solidFill>
            <a:schemeClr val="bg1"/>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69" name="Text Placeholder 2"/>
          <p:cNvSpPr>
            <a:spLocks noGrp="1"/>
          </p:cNvSpPr>
          <p:nvPr>
            <p:ph type="body" idx="46" hasCustomPrompt="1"/>
          </p:nvPr>
        </p:nvSpPr>
        <p:spPr>
          <a:xfrm>
            <a:off x="877611" y="2173400"/>
            <a:ext cx="401813" cy="633507"/>
          </a:xfrm>
          <a:prstGeom prst="rect">
            <a:avLst/>
          </a:prstGeom>
        </p:spPr>
        <p:txBody>
          <a:bodyPr wrap="square" lIns="0" tIns="0" rIns="0" bIns="0" anchor="t">
            <a:spAutoFit/>
          </a:bodyPr>
          <a:lstStyle>
            <a:lvl1pPr marL="0" indent="0" algn="ctr">
              <a:lnSpc>
                <a:spcPct val="110000"/>
              </a:lnSpc>
              <a:buNone/>
              <a:defRPr sz="3800" b="1" i="0">
                <a:solidFill>
                  <a:schemeClr val="accent4"/>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t>2</a:t>
            </a:r>
            <a:endParaRPr lang="en-GB" dirty="0"/>
          </a:p>
        </p:txBody>
      </p:sp>
      <p:sp>
        <p:nvSpPr>
          <p:cNvPr id="70" name="橢圓 69"/>
          <p:cNvSpPr>
            <a:spLocks noChangeAspect="1"/>
          </p:cNvSpPr>
          <p:nvPr userDrawn="1"/>
        </p:nvSpPr>
        <p:spPr>
          <a:xfrm>
            <a:off x="755650" y="3469926"/>
            <a:ext cx="648000" cy="648000"/>
          </a:xfrm>
          <a:prstGeom prst="ellipse">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71" name="Text Placeholder 2"/>
          <p:cNvSpPr>
            <a:spLocks noGrp="1"/>
          </p:cNvSpPr>
          <p:nvPr>
            <p:ph type="body" idx="47" hasCustomPrompt="1"/>
          </p:nvPr>
        </p:nvSpPr>
        <p:spPr>
          <a:xfrm>
            <a:off x="880786" y="3422444"/>
            <a:ext cx="401813" cy="633507"/>
          </a:xfrm>
          <a:prstGeom prst="rect">
            <a:avLst/>
          </a:prstGeom>
        </p:spPr>
        <p:txBody>
          <a:bodyPr wrap="square" lIns="0" tIns="0" rIns="0" bIns="0" anchor="t">
            <a:spAutoFit/>
          </a:bodyPr>
          <a:lstStyle>
            <a:lvl1pPr marL="0" indent="0" algn="ctr">
              <a:lnSpc>
                <a:spcPct val="110000"/>
              </a:lnSpc>
              <a:buNone/>
              <a:defRPr sz="3800" b="1" i="0">
                <a:solidFill>
                  <a:schemeClr val="accent3"/>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t>3</a:t>
            </a:r>
            <a:endParaRPr lang="en-GB" dirty="0"/>
          </a:p>
        </p:txBody>
      </p:sp>
      <p:sp>
        <p:nvSpPr>
          <p:cNvPr id="78" name="Picture Placeholder 2"/>
          <p:cNvSpPr>
            <a:spLocks noGrp="1"/>
          </p:cNvSpPr>
          <p:nvPr>
            <p:ph type="pic" idx="40" hasCustomPrompt="1"/>
          </p:nvPr>
        </p:nvSpPr>
        <p:spPr>
          <a:xfrm>
            <a:off x="6574816" y="3696438"/>
            <a:ext cx="1800000" cy="1115998"/>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Tree>
    <p:extLst>
      <p:ext uri="{BB962C8B-B14F-4D97-AF65-F5344CB8AC3E}">
        <p14:creationId xmlns:p14="http://schemas.microsoft.com/office/powerpoint/2010/main" xmlns="" val="4003101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Map">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50" y="293576"/>
            <a:ext cx="762952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Map</a:t>
            </a:r>
          </a:p>
        </p:txBody>
      </p:sp>
      <p:pic>
        <p:nvPicPr>
          <p:cNvPr id="9" name="圖片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62002" y="1239181"/>
            <a:ext cx="7016821" cy="3851994"/>
          </a:xfrm>
          <a:prstGeom prst="rect">
            <a:avLst/>
          </a:prstGeom>
        </p:spPr>
      </p:pic>
      <p:grpSp>
        <p:nvGrpSpPr>
          <p:cNvPr id="10" name="群組 9"/>
          <p:cNvGrpSpPr/>
          <p:nvPr userDrawn="1"/>
        </p:nvGrpSpPr>
        <p:grpSpPr>
          <a:xfrm>
            <a:off x="7510465" y="4815680"/>
            <a:ext cx="1159247" cy="200277"/>
            <a:chOff x="7510465" y="4815680"/>
            <a:chExt cx="1159247" cy="200277"/>
          </a:xfrm>
        </p:grpSpPr>
        <p:pic>
          <p:nvPicPr>
            <p:cNvPr id="11" name="圖片 10"/>
            <p:cNvPicPr>
              <a:picLocks noChangeAspect="1"/>
            </p:cNvPicPr>
            <p:nvPr userDrawn="1"/>
          </p:nvPicPr>
          <p:blipFill rotWithShape="1">
            <a:blip r:embed="rId3">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2" name="文字方塊 11"/>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3" name="文字方塊 12"/>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14" name="文字方塊 13"/>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3480760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Other Diagram">
    <p:bg>
      <p:bgRef idx="1001">
        <a:schemeClr val="bg1"/>
      </p:bgRef>
    </p:bg>
    <p:spTree>
      <p:nvGrpSpPr>
        <p:cNvPr id="1" name=""/>
        <p:cNvGrpSpPr/>
        <p:nvPr/>
      </p:nvGrpSpPr>
      <p:grpSpPr>
        <a:xfrm>
          <a:off x="0" y="0"/>
          <a:ext cx="0" cy="0"/>
          <a:chOff x="0" y="0"/>
          <a:chExt cx="0" cy="0"/>
        </a:xfrm>
      </p:grpSpPr>
      <p:sp>
        <p:nvSpPr>
          <p:cNvPr id="311" name="Title 1"/>
          <p:cNvSpPr>
            <a:spLocks noGrp="1"/>
          </p:cNvSpPr>
          <p:nvPr>
            <p:ph type="ctrTitle" hasCustomPrompt="1"/>
          </p:nvPr>
        </p:nvSpPr>
        <p:spPr>
          <a:xfrm>
            <a:off x="755651" y="289814"/>
            <a:ext cx="762952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Other Diagram</a:t>
            </a:r>
          </a:p>
        </p:txBody>
      </p:sp>
      <p:sp>
        <p:nvSpPr>
          <p:cNvPr id="10" name="Text Placeholder 2"/>
          <p:cNvSpPr>
            <a:spLocks noGrp="1"/>
          </p:cNvSpPr>
          <p:nvPr>
            <p:ph type="body" idx="10" hasCustomPrompt="1"/>
          </p:nvPr>
        </p:nvSpPr>
        <p:spPr>
          <a:xfrm>
            <a:off x="993089" y="2331519"/>
            <a:ext cx="1965484" cy="520142"/>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p:txBody>
      </p:sp>
      <p:sp>
        <p:nvSpPr>
          <p:cNvPr id="11" name="Picture Placeholder 2"/>
          <p:cNvSpPr>
            <a:spLocks noGrp="1"/>
          </p:cNvSpPr>
          <p:nvPr>
            <p:ph type="pic" idx="22" hasCustomPrompt="1"/>
          </p:nvPr>
        </p:nvSpPr>
        <p:spPr>
          <a:xfrm>
            <a:off x="993089" y="1067133"/>
            <a:ext cx="1965484" cy="1210854"/>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6" name="Text Placeholder 2"/>
          <p:cNvSpPr>
            <a:spLocks noGrp="1"/>
          </p:cNvSpPr>
          <p:nvPr>
            <p:ph type="body" idx="23" hasCustomPrompt="1"/>
          </p:nvPr>
        </p:nvSpPr>
        <p:spPr>
          <a:xfrm>
            <a:off x="3583889" y="2331519"/>
            <a:ext cx="1965484" cy="520142"/>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p:txBody>
      </p:sp>
      <p:sp>
        <p:nvSpPr>
          <p:cNvPr id="17" name="Picture Placeholder 2"/>
          <p:cNvSpPr>
            <a:spLocks noGrp="1"/>
          </p:cNvSpPr>
          <p:nvPr>
            <p:ph type="pic" idx="24" hasCustomPrompt="1"/>
          </p:nvPr>
        </p:nvSpPr>
        <p:spPr>
          <a:xfrm>
            <a:off x="3583889" y="1067133"/>
            <a:ext cx="1965484" cy="1210854"/>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8" name="Text Placeholder 2"/>
          <p:cNvSpPr>
            <a:spLocks noGrp="1"/>
          </p:cNvSpPr>
          <p:nvPr>
            <p:ph type="body" idx="25" hasCustomPrompt="1"/>
          </p:nvPr>
        </p:nvSpPr>
        <p:spPr>
          <a:xfrm>
            <a:off x="6201894" y="2331519"/>
            <a:ext cx="1965484" cy="520142"/>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p:txBody>
      </p:sp>
      <p:sp>
        <p:nvSpPr>
          <p:cNvPr id="19" name="Picture Placeholder 2"/>
          <p:cNvSpPr>
            <a:spLocks noGrp="1"/>
          </p:cNvSpPr>
          <p:nvPr>
            <p:ph type="pic" idx="26" hasCustomPrompt="1"/>
          </p:nvPr>
        </p:nvSpPr>
        <p:spPr>
          <a:xfrm>
            <a:off x="6201894" y="1067133"/>
            <a:ext cx="1965484" cy="1210854"/>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0" name="Text Placeholder 2"/>
          <p:cNvSpPr>
            <a:spLocks noGrp="1"/>
          </p:cNvSpPr>
          <p:nvPr>
            <p:ph type="body" idx="27" hasCustomPrompt="1"/>
          </p:nvPr>
        </p:nvSpPr>
        <p:spPr>
          <a:xfrm>
            <a:off x="993089" y="4252712"/>
            <a:ext cx="1965484" cy="520142"/>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p:txBody>
      </p:sp>
      <p:sp>
        <p:nvSpPr>
          <p:cNvPr id="21" name="Picture Placeholder 2"/>
          <p:cNvSpPr>
            <a:spLocks noGrp="1"/>
          </p:cNvSpPr>
          <p:nvPr>
            <p:ph type="pic" idx="28" hasCustomPrompt="1"/>
          </p:nvPr>
        </p:nvSpPr>
        <p:spPr>
          <a:xfrm>
            <a:off x="993089" y="2988326"/>
            <a:ext cx="1965484" cy="1210854"/>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2" name="Text Placeholder 2"/>
          <p:cNvSpPr>
            <a:spLocks noGrp="1"/>
          </p:cNvSpPr>
          <p:nvPr>
            <p:ph type="body" idx="29" hasCustomPrompt="1"/>
          </p:nvPr>
        </p:nvSpPr>
        <p:spPr>
          <a:xfrm>
            <a:off x="3583889" y="4252712"/>
            <a:ext cx="1965484" cy="520142"/>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p:txBody>
      </p:sp>
      <p:sp>
        <p:nvSpPr>
          <p:cNvPr id="23" name="Picture Placeholder 2"/>
          <p:cNvSpPr>
            <a:spLocks noGrp="1"/>
          </p:cNvSpPr>
          <p:nvPr>
            <p:ph type="pic" idx="30" hasCustomPrompt="1"/>
          </p:nvPr>
        </p:nvSpPr>
        <p:spPr>
          <a:xfrm>
            <a:off x="3583889" y="2988326"/>
            <a:ext cx="1965484" cy="1210854"/>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4" name="Text Placeholder 2"/>
          <p:cNvSpPr>
            <a:spLocks noGrp="1"/>
          </p:cNvSpPr>
          <p:nvPr>
            <p:ph type="body" idx="31" hasCustomPrompt="1"/>
          </p:nvPr>
        </p:nvSpPr>
        <p:spPr>
          <a:xfrm>
            <a:off x="6201894" y="4252712"/>
            <a:ext cx="1965484" cy="520142"/>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Description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p:txBody>
      </p:sp>
      <p:sp>
        <p:nvSpPr>
          <p:cNvPr id="25" name="Picture Placeholder 2"/>
          <p:cNvSpPr>
            <a:spLocks noGrp="1"/>
          </p:cNvSpPr>
          <p:nvPr>
            <p:ph type="pic" idx="32" hasCustomPrompt="1"/>
          </p:nvPr>
        </p:nvSpPr>
        <p:spPr>
          <a:xfrm>
            <a:off x="6201894" y="2988326"/>
            <a:ext cx="1965484" cy="1210854"/>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grpSp>
        <p:nvGrpSpPr>
          <p:cNvPr id="26" name="群組 25"/>
          <p:cNvGrpSpPr/>
          <p:nvPr userDrawn="1"/>
        </p:nvGrpSpPr>
        <p:grpSpPr>
          <a:xfrm>
            <a:off x="7510465" y="4815680"/>
            <a:ext cx="1159247" cy="200277"/>
            <a:chOff x="7510465" y="4815680"/>
            <a:chExt cx="1159247" cy="200277"/>
          </a:xfrm>
        </p:grpSpPr>
        <p:pic>
          <p:nvPicPr>
            <p:cNvPr id="27" name="圖片 26"/>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28" name="文字方塊 27"/>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9" name="文字方塊 28"/>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30" name="文字方塊 29"/>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1961334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Roadmap 1">
    <p:bg>
      <p:bgRef idx="1001">
        <a:schemeClr val="bg1"/>
      </p:bgRef>
    </p:bg>
    <p:spTree>
      <p:nvGrpSpPr>
        <p:cNvPr id="1" name=""/>
        <p:cNvGrpSpPr/>
        <p:nvPr/>
      </p:nvGrpSpPr>
      <p:grpSpPr>
        <a:xfrm>
          <a:off x="0" y="0"/>
          <a:ext cx="0" cy="0"/>
          <a:chOff x="0" y="0"/>
          <a:chExt cx="0" cy="0"/>
        </a:xfrm>
      </p:grpSpPr>
      <p:cxnSp>
        <p:nvCxnSpPr>
          <p:cNvPr id="79" name="直線接點 78"/>
          <p:cNvCxnSpPr/>
          <p:nvPr userDrawn="1"/>
        </p:nvCxnSpPr>
        <p:spPr>
          <a:xfrm>
            <a:off x="0" y="2804689"/>
            <a:ext cx="8625384" cy="28015"/>
          </a:xfrm>
          <a:prstGeom prst="line">
            <a:avLst/>
          </a:prstGeom>
          <a:ln w="57150" cmpd="sng">
            <a:solidFill>
              <a:schemeClr val="accent5"/>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ctrTitle" hasCustomPrompt="1"/>
          </p:nvPr>
        </p:nvSpPr>
        <p:spPr>
          <a:xfrm>
            <a:off x="755651" y="288312"/>
            <a:ext cx="762952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Roadmap 1</a:t>
            </a:r>
          </a:p>
        </p:txBody>
      </p:sp>
      <p:sp>
        <p:nvSpPr>
          <p:cNvPr id="2" name="橢圓 1"/>
          <p:cNvSpPr>
            <a:spLocks/>
          </p:cNvSpPr>
          <p:nvPr userDrawn="1"/>
        </p:nvSpPr>
        <p:spPr>
          <a:xfrm>
            <a:off x="767162" y="2472704"/>
            <a:ext cx="720000" cy="720000"/>
          </a:xfrm>
          <a:prstGeom prst="ellipse">
            <a:avLst/>
          </a:prstGeom>
          <a:solidFill>
            <a:schemeClr val="accent5"/>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36" name="Text Placeholder 2"/>
          <p:cNvSpPr>
            <a:spLocks noGrp="1"/>
          </p:cNvSpPr>
          <p:nvPr>
            <p:ph type="body" idx="45" hasCustomPrompt="1"/>
          </p:nvPr>
        </p:nvSpPr>
        <p:spPr>
          <a:xfrm>
            <a:off x="660009" y="2711183"/>
            <a:ext cx="891039" cy="233397"/>
          </a:xfrm>
          <a:prstGeom prst="rect">
            <a:avLst/>
          </a:prstGeom>
        </p:spPr>
        <p:txBody>
          <a:bodyPr wrap="square" lIns="0" tIns="0" rIns="0" bIns="0" anchor="t">
            <a:spAutoFit/>
          </a:bodyPr>
          <a:lstStyle>
            <a:lvl1pPr marL="0" indent="0" algn="ctr">
              <a:lnSpc>
                <a:spcPct val="110000"/>
              </a:lnSpc>
              <a:buNone/>
              <a:defRPr sz="1400" b="1" i="0" baseline="0">
                <a:solidFill>
                  <a:srgbClr val="FFFF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Q1’16</a:t>
            </a:r>
          </a:p>
        </p:txBody>
      </p:sp>
      <p:sp>
        <p:nvSpPr>
          <p:cNvPr id="80" name="橢圓 79"/>
          <p:cNvSpPr>
            <a:spLocks/>
          </p:cNvSpPr>
          <p:nvPr userDrawn="1"/>
        </p:nvSpPr>
        <p:spPr>
          <a:xfrm>
            <a:off x="7374149" y="2472704"/>
            <a:ext cx="710106" cy="717933"/>
          </a:xfrm>
          <a:prstGeom prst="ellipse">
            <a:avLst/>
          </a:prstGeom>
          <a:solidFill>
            <a:schemeClr val="accent5"/>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81" name="Text Placeholder 2"/>
          <p:cNvSpPr>
            <a:spLocks noGrp="1"/>
          </p:cNvSpPr>
          <p:nvPr>
            <p:ph type="body" idx="46" hasCustomPrompt="1"/>
          </p:nvPr>
        </p:nvSpPr>
        <p:spPr>
          <a:xfrm>
            <a:off x="7266996" y="2731978"/>
            <a:ext cx="891039" cy="233397"/>
          </a:xfrm>
          <a:prstGeom prst="rect">
            <a:avLst/>
          </a:prstGeom>
        </p:spPr>
        <p:txBody>
          <a:bodyPr wrap="square" lIns="0" tIns="0" rIns="0" bIns="0" anchor="t">
            <a:spAutoFit/>
          </a:bodyPr>
          <a:lstStyle>
            <a:lvl1pPr marL="0" indent="0" algn="ctr">
              <a:lnSpc>
                <a:spcPct val="110000"/>
              </a:lnSpc>
              <a:buNone/>
              <a:defRPr sz="1400" b="1" i="0" baseline="0">
                <a:solidFill>
                  <a:srgbClr val="FFFF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Q4’16</a:t>
            </a:r>
          </a:p>
        </p:txBody>
      </p:sp>
      <p:sp>
        <p:nvSpPr>
          <p:cNvPr id="82" name="橢圓 81"/>
          <p:cNvSpPr>
            <a:spLocks/>
          </p:cNvSpPr>
          <p:nvPr userDrawn="1"/>
        </p:nvSpPr>
        <p:spPr>
          <a:xfrm>
            <a:off x="2960249" y="2445722"/>
            <a:ext cx="710106" cy="717933"/>
          </a:xfrm>
          <a:prstGeom prst="ellipse">
            <a:avLst/>
          </a:prstGeom>
          <a:solidFill>
            <a:schemeClr val="accent5"/>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83" name="Text Placeholder 2"/>
          <p:cNvSpPr>
            <a:spLocks noGrp="1"/>
          </p:cNvSpPr>
          <p:nvPr>
            <p:ph type="body" idx="47" hasCustomPrompt="1"/>
          </p:nvPr>
        </p:nvSpPr>
        <p:spPr>
          <a:xfrm>
            <a:off x="2853096" y="2689111"/>
            <a:ext cx="891039" cy="233397"/>
          </a:xfrm>
          <a:prstGeom prst="rect">
            <a:avLst/>
          </a:prstGeom>
        </p:spPr>
        <p:txBody>
          <a:bodyPr wrap="square" lIns="0" tIns="0" rIns="0" bIns="0" anchor="t">
            <a:spAutoFit/>
          </a:bodyPr>
          <a:lstStyle>
            <a:lvl1pPr marL="0" indent="0" algn="ctr">
              <a:lnSpc>
                <a:spcPct val="110000"/>
              </a:lnSpc>
              <a:buNone/>
              <a:defRPr sz="1400" b="1" i="0" baseline="0">
                <a:solidFill>
                  <a:srgbClr val="FFFF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Q2’16</a:t>
            </a:r>
          </a:p>
        </p:txBody>
      </p:sp>
      <p:sp>
        <p:nvSpPr>
          <p:cNvPr id="84" name="橢圓 83"/>
          <p:cNvSpPr>
            <a:spLocks/>
          </p:cNvSpPr>
          <p:nvPr userDrawn="1"/>
        </p:nvSpPr>
        <p:spPr>
          <a:xfrm>
            <a:off x="5175971" y="2472704"/>
            <a:ext cx="710106" cy="717933"/>
          </a:xfrm>
          <a:prstGeom prst="ellipse">
            <a:avLst/>
          </a:prstGeom>
          <a:solidFill>
            <a:schemeClr val="accent5"/>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85" name="Text Placeholder 2"/>
          <p:cNvSpPr>
            <a:spLocks noGrp="1"/>
          </p:cNvSpPr>
          <p:nvPr>
            <p:ph type="body" idx="48" hasCustomPrompt="1"/>
          </p:nvPr>
        </p:nvSpPr>
        <p:spPr>
          <a:xfrm>
            <a:off x="5068818" y="2709905"/>
            <a:ext cx="891039" cy="233397"/>
          </a:xfrm>
          <a:prstGeom prst="rect">
            <a:avLst/>
          </a:prstGeom>
        </p:spPr>
        <p:txBody>
          <a:bodyPr wrap="square" lIns="0" tIns="0" rIns="0" bIns="0" anchor="t">
            <a:spAutoFit/>
          </a:bodyPr>
          <a:lstStyle>
            <a:lvl1pPr marL="0" indent="0" algn="ctr">
              <a:lnSpc>
                <a:spcPct val="110000"/>
              </a:lnSpc>
              <a:buNone/>
              <a:defRPr sz="1400" b="1" i="0" baseline="0">
                <a:solidFill>
                  <a:srgbClr val="FFFF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Q3’16</a:t>
            </a:r>
          </a:p>
        </p:txBody>
      </p:sp>
      <p:grpSp>
        <p:nvGrpSpPr>
          <p:cNvPr id="17" name="群組 16"/>
          <p:cNvGrpSpPr/>
          <p:nvPr userDrawn="1"/>
        </p:nvGrpSpPr>
        <p:grpSpPr>
          <a:xfrm>
            <a:off x="7510465" y="4815680"/>
            <a:ext cx="1159247" cy="200277"/>
            <a:chOff x="7510465" y="4815680"/>
            <a:chExt cx="1159247" cy="200277"/>
          </a:xfrm>
        </p:grpSpPr>
        <p:pic>
          <p:nvPicPr>
            <p:cNvPr id="18" name="圖片 17"/>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9" name="文字方塊 18"/>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0" name="文字方塊 19"/>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1" name="文字方塊 20"/>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831535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Roadmap 2">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51" y="288312"/>
            <a:ext cx="765456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Roadmap 2</a:t>
            </a:r>
          </a:p>
        </p:txBody>
      </p:sp>
      <p:sp>
        <p:nvSpPr>
          <p:cNvPr id="23" name="Pentagon 2"/>
          <p:cNvSpPr/>
          <p:nvPr userDrawn="1"/>
        </p:nvSpPr>
        <p:spPr>
          <a:xfrm>
            <a:off x="7128741" y="922832"/>
            <a:ext cx="1271996" cy="334564"/>
          </a:xfrm>
          <a:prstGeom prst="homePlate">
            <a:avLst>
              <a:gd name="adj" fmla="val 43023"/>
            </a:avLst>
          </a:prstGeom>
          <a:solidFill>
            <a:schemeClr val="accent5">
              <a:lumMod val="20000"/>
              <a:lumOff val="8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altLang="zh-TW" dirty="0">
                <a:solidFill>
                  <a:schemeClr val="tx1"/>
                </a:solidFill>
                <a:latin typeface="Century Gothic"/>
                <a:cs typeface="Century Gothic"/>
              </a:rPr>
              <a:t>   </a:t>
            </a:r>
            <a:endParaRPr lang="en-US" dirty="0">
              <a:solidFill>
                <a:schemeClr val="tx1"/>
              </a:solidFill>
            </a:endParaRPr>
          </a:p>
        </p:txBody>
      </p:sp>
      <p:sp>
        <p:nvSpPr>
          <p:cNvPr id="24" name="Pentagon 2"/>
          <p:cNvSpPr/>
          <p:nvPr userDrawn="1"/>
        </p:nvSpPr>
        <p:spPr>
          <a:xfrm>
            <a:off x="5558849" y="922832"/>
            <a:ext cx="1785063" cy="334564"/>
          </a:xfrm>
          <a:prstGeom prst="homePlate">
            <a:avLst>
              <a:gd name="adj" fmla="val 43023"/>
            </a:avLst>
          </a:prstGeom>
          <a:solidFill>
            <a:schemeClr val="accent5">
              <a:lumMod val="40000"/>
              <a:lumOff val="6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altLang="zh-TW" dirty="0">
                <a:solidFill>
                  <a:schemeClr val="tx1"/>
                </a:solidFill>
                <a:latin typeface="Century Gothic"/>
                <a:cs typeface="Century Gothic"/>
              </a:rPr>
              <a:t>   </a:t>
            </a:r>
            <a:endParaRPr lang="en-US" dirty="0">
              <a:solidFill>
                <a:schemeClr val="tx1"/>
              </a:solidFill>
            </a:endParaRPr>
          </a:p>
        </p:txBody>
      </p:sp>
      <p:sp>
        <p:nvSpPr>
          <p:cNvPr id="27" name="Pentagon 2"/>
          <p:cNvSpPr/>
          <p:nvPr userDrawn="1"/>
        </p:nvSpPr>
        <p:spPr>
          <a:xfrm>
            <a:off x="3365263" y="922832"/>
            <a:ext cx="2406726" cy="334564"/>
          </a:xfrm>
          <a:prstGeom prst="homePlate">
            <a:avLst>
              <a:gd name="adj" fmla="val 43023"/>
            </a:avLst>
          </a:prstGeom>
          <a:solidFill>
            <a:schemeClr val="accent5">
              <a:lumMod val="60000"/>
              <a:lumOff val="4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altLang="zh-TW" baseline="0" dirty="0">
                <a:solidFill>
                  <a:schemeClr val="tx1"/>
                </a:solidFill>
                <a:latin typeface="Century Gothic"/>
                <a:cs typeface="Century Gothic"/>
              </a:rPr>
              <a:t> </a:t>
            </a:r>
            <a:r>
              <a:rPr lang="en-US" altLang="zh-TW" dirty="0">
                <a:solidFill>
                  <a:schemeClr val="tx1"/>
                </a:solidFill>
                <a:latin typeface="Century Gothic"/>
                <a:cs typeface="Century Gothic"/>
              </a:rPr>
              <a:t> </a:t>
            </a:r>
            <a:endParaRPr lang="en-US" dirty="0">
              <a:solidFill>
                <a:schemeClr val="tx1"/>
              </a:solidFill>
            </a:endParaRPr>
          </a:p>
        </p:txBody>
      </p:sp>
      <p:sp>
        <p:nvSpPr>
          <p:cNvPr id="29" name="Pentagon 2"/>
          <p:cNvSpPr/>
          <p:nvPr userDrawn="1"/>
        </p:nvSpPr>
        <p:spPr>
          <a:xfrm>
            <a:off x="752073" y="922832"/>
            <a:ext cx="2826333" cy="334564"/>
          </a:xfrm>
          <a:prstGeom prst="homePlate">
            <a:avLst>
              <a:gd name="adj" fmla="val 43023"/>
            </a:avLst>
          </a:prstGeom>
          <a:solidFill>
            <a:schemeClr val="accent5"/>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solidFill>
                <a:schemeClr val="tx1"/>
              </a:solidFill>
              <a:latin typeface="Century Gothic"/>
              <a:cs typeface="Century Gothic"/>
            </a:endParaRPr>
          </a:p>
        </p:txBody>
      </p:sp>
      <p:sp>
        <p:nvSpPr>
          <p:cNvPr id="34" name="矩形 33"/>
          <p:cNvSpPr/>
          <p:nvPr userDrawn="1"/>
        </p:nvSpPr>
        <p:spPr>
          <a:xfrm>
            <a:off x="755651" y="1340231"/>
            <a:ext cx="346355" cy="10799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35" name="Text Placeholder 2"/>
          <p:cNvSpPr>
            <a:spLocks noGrp="1"/>
          </p:cNvSpPr>
          <p:nvPr>
            <p:ph type="body" idx="45" hasCustomPrompt="1"/>
          </p:nvPr>
        </p:nvSpPr>
        <p:spPr>
          <a:xfrm rot="16200000">
            <a:off x="388562" y="1792705"/>
            <a:ext cx="1079998" cy="175048"/>
          </a:xfrm>
          <a:prstGeom prst="rect">
            <a:avLst/>
          </a:prstGeom>
        </p:spPr>
        <p:txBody>
          <a:bodyPr wrap="square" lIns="0" tIns="0" rIns="0" bIns="0" anchor="t">
            <a:spAutoFit/>
          </a:bodyPr>
          <a:lstStyle>
            <a:lvl1pPr marL="0" indent="0" algn="ctr">
              <a:lnSpc>
                <a:spcPct val="110000"/>
              </a:lnSpc>
              <a:buNone/>
              <a:defRPr sz="1050" b="0" i="0" baseline="0">
                <a:solidFill>
                  <a:srgbClr val="FFFF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Name 1</a:t>
            </a:r>
          </a:p>
        </p:txBody>
      </p:sp>
      <p:sp>
        <p:nvSpPr>
          <p:cNvPr id="39" name="矩形 38"/>
          <p:cNvSpPr/>
          <p:nvPr userDrawn="1"/>
        </p:nvSpPr>
        <p:spPr>
          <a:xfrm>
            <a:off x="763433" y="2514633"/>
            <a:ext cx="346355" cy="107999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40" name="Text Placeholder 2"/>
          <p:cNvSpPr>
            <a:spLocks noGrp="1"/>
          </p:cNvSpPr>
          <p:nvPr>
            <p:ph type="body" idx="46" hasCustomPrompt="1"/>
          </p:nvPr>
        </p:nvSpPr>
        <p:spPr>
          <a:xfrm rot="16200000">
            <a:off x="391617" y="2967340"/>
            <a:ext cx="1079999" cy="174582"/>
          </a:xfrm>
          <a:prstGeom prst="rect">
            <a:avLst/>
          </a:prstGeom>
        </p:spPr>
        <p:txBody>
          <a:bodyPr wrap="square" lIns="0" tIns="0" rIns="0" bIns="0" anchor="t">
            <a:spAutoFit/>
          </a:bodyPr>
          <a:lstStyle>
            <a:lvl1pPr marL="0" indent="0" algn="ctr">
              <a:lnSpc>
                <a:spcPct val="110000"/>
              </a:lnSpc>
              <a:buNone/>
              <a:defRPr sz="1050" b="0" i="0" baseline="0">
                <a:solidFill>
                  <a:srgbClr val="FFFF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Name 2</a:t>
            </a:r>
          </a:p>
        </p:txBody>
      </p:sp>
      <p:sp>
        <p:nvSpPr>
          <p:cNvPr id="41" name="矩形 40"/>
          <p:cNvSpPr/>
          <p:nvPr userDrawn="1"/>
        </p:nvSpPr>
        <p:spPr>
          <a:xfrm>
            <a:off x="761551" y="3714311"/>
            <a:ext cx="346355" cy="10807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42" name="Text Placeholder 2"/>
          <p:cNvSpPr>
            <a:spLocks noGrp="1"/>
          </p:cNvSpPr>
          <p:nvPr>
            <p:ph type="body" idx="47" hasCustomPrompt="1"/>
          </p:nvPr>
        </p:nvSpPr>
        <p:spPr>
          <a:xfrm rot="16200000">
            <a:off x="391007" y="4167161"/>
            <a:ext cx="1080750" cy="175048"/>
          </a:xfrm>
          <a:prstGeom prst="rect">
            <a:avLst/>
          </a:prstGeom>
        </p:spPr>
        <p:txBody>
          <a:bodyPr wrap="square" lIns="0" tIns="0" rIns="0" bIns="0" anchor="t">
            <a:spAutoFit/>
          </a:bodyPr>
          <a:lstStyle>
            <a:lvl1pPr marL="0" indent="0" algn="ctr">
              <a:lnSpc>
                <a:spcPct val="110000"/>
              </a:lnSpc>
              <a:buNone/>
              <a:defRPr sz="1050" b="0" i="0" baseline="0">
                <a:solidFill>
                  <a:srgbClr val="FFFF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Name 3</a:t>
            </a:r>
          </a:p>
        </p:txBody>
      </p:sp>
      <p:sp>
        <p:nvSpPr>
          <p:cNvPr id="43" name="Text Placeholder 2"/>
          <p:cNvSpPr>
            <a:spLocks noGrp="1"/>
          </p:cNvSpPr>
          <p:nvPr>
            <p:ph type="body" idx="48" hasCustomPrompt="1"/>
          </p:nvPr>
        </p:nvSpPr>
        <p:spPr>
          <a:xfrm>
            <a:off x="767447" y="928390"/>
            <a:ext cx="2623746" cy="300082"/>
          </a:xfrm>
          <a:prstGeom prst="rect">
            <a:avLst/>
          </a:prstGeom>
        </p:spPr>
        <p:txBody>
          <a:bodyPr wrap="square" lIns="0" tIns="0" rIns="0" bIns="0" anchor="t">
            <a:spAutoFit/>
          </a:bodyPr>
          <a:lstStyle>
            <a:lvl1pPr marL="0" indent="0" algn="ctr">
              <a:lnSpc>
                <a:spcPct val="110000"/>
              </a:lnSpc>
              <a:buNone/>
              <a:defRPr sz="1800" b="1"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solidFill>
                  <a:schemeClr val="tx1"/>
                </a:solidFill>
                <a:latin typeface="Century Gothic"/>
                <a:cs typeface="Century Gothic"/>
              </a:rPr>
              <a:t>Q1’16</a:t>
            </a:r>
            <a:endParaRPr lang="en-GB" altLang="zh-TW" sz="1400" dirty="0">
              <a:solidFill>
                <a:schemeClr val="tx1">
                  <a:lumMod val="65000"/>
                  <a:lumOff val="35000"/>
                </a:schemeClr>
              </a:solidFill>
            </a:endParaRPr>
          </a:p>
        </p:txBody>
      </p:sp>
      <p:sp>
        <p:nvSpPr>
          <p:cNvPr id="44" name="Text Placeholder 2"/>
          <p:cNvSpPr>
            <a:spLocks noGrp="1"/>
          </p:cNvSpPr>
          <p:nvPr>
            <p:ph type="body" idx="49" hasCustomPrompt="1"/>
          </p:nvPr>
        </p:nvSpPr>
        <p:spPr>
          <a:xfrm>
            <a:off x="3566958" y="932774"/>
            <a:ext cx="1991889" cy="300082"/>
          </a:xfrm>
          <a:prstGeom prst="rect">
            <a:avLst/>
          </a:prstGeom>
        </p:spPr>
        <p:txBody>
          <a:bodyPr wrap="square" lIns="0" tIns="0" rIns="0" bIns="0" anchor="t">
            <a:spAutoFit/>
          </a:bodyPr>
          <a:lstStyle>
            <a:lvl1pPr marL="0" indent="0" algn="ctr">
              <a:lnSpc>
                <a:spcPct val="110000"/>
              </a:lnSpc>
              <a:buNone/>
              <a:defRPr sz="1800" b="1"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solidFill>
                  <a:schemeClr val="tx1"/>
                </a:solidFill>
                <a:latin typeface="Century Gothic"/>
                <a:cs typeface="Century Gothic"/>
              </a:rPr>
              <a:t>Q2’16</a:t>
            </a:r>
            <a:endParaRPr lang="en-GB" altLang="zh-TW" sz="1400" dirty="0">
              <a:solidFill>
                <a:schemeClr val="tx1">
                  <a:lumMod val="65000"/>
                  <a:lumOff val="35000"/>
                </a:schemeClr>
              </a:solidFill>
            </a:endParaRPr>
          </a:p>
        </p:txBody>
      </p:sp>
      <p:sp>
        <p:nvSpPr>
          <p:cNvPr id="45" name="Text Placeholder 2"/>
          <p:cNvSpPr>
            <a:spLocks noGrp="1"/>
          </p:cNvSpPr>
          <p:nvPr>
            <p:ph type="body" idx="50" hasCustomPrompt="1"/>
          </p:nvPr>
        </p:nvSpPr>
        <p:spPr>
          <a:xfrm>
            <a:off x="5771992" y="928390"/>
            <a:ext cx="1358778" cy="300082"/>
          </a:xfrm>
          <a:prstGeom prst="rect">
            <a:avLst/>
          </a:prstGeom>
        </p:spPr>
        <p:txBody>
          <a:bodyPr wrap="square" lIns="0" tIns="0" rIns="0" bIns="0" anchor="t">
            <a:spAutoFit/>
          </a:bodyPr>
          <a:lstStyle>
            <a:lvl1pPr marL="0" indent="0" algn="ctr">
              <a:lnSpc>
                <a:spcPct val="110000"/>
              </a:lnSpc>
              <a:buNone/>
              <a:defRPr sz="1800" b="1"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solidFill>
                  <a:schemeClr val="tx1"/>
                </a:solidFill>
                <a:latin typeface="Century Gothic"/>
                <a:cs typeface="Century Gothic"/>
              </a:rPr>
              <a:t>Q3’16</a:t>
            </a:r>
            <a:endParaRPr lang="en-GB" altLang="zh-TW" sz="1400" dirty="0">
              <a:solidFill>
                <a:schemeClr val="tx1">
                  <a:lumMod val="65000"/>
                  <a:lumOff val="35000"/>
                </a:schemeClr>
              </a:solidFill>
            </a:endParaRPr>
          </a:p>
        </p:txBody>
      </p:sp>
      <p:sp>
        <p:nvSpPr>
          <p:cNvPr id="46" name="Text Placeholder 2"/>
          <p:cNvSpPr>
            <a:spLocks noGrp="1"/>
          </p:cNvSpPr>
          <p:nvPr>
            <p:ph type="body" idx="51" hasCustomPrompt="1"/>
          </p:nvPr>
        </p:nvSpPr>
        <p:spPr>
          <a:xfrm>
            <a:off x="7341883" y="928390"/>
            <a:ext cx="843685" cy="300082"/>
          </a:xfrm>
          <a:prstGeom prst="rect">
            <a:avLst/>
          </a:prstGeom>
        </p:spPr>
        <p:txBody>
          <a:bodyPr wrap="square" lIns="0" tIns="0" rIns="0" bIns="0" anchor="t">
            <a:spAutoFit/>
          </a:bodyPr>
          <a:lstStyle>
            <a:lvl1pPr marL="0" indent="0" algn="ctr">
              <a:lnSpc>
                <a:spcPct val="110000"/>
              </a:lnSpc>
              <a:buNone/>
              <a:defRPr sz="1800" b="1"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solidFill>
                  <a:schemeClr val="tx1"/>
                </a:solidFill>
                <a:latin typeface="Century Gothic"/>
                <a:cs typeface="Century Gothic"/>
              </a:rPr>
              <a:t>Q4’16</a:t>
            </a:r>
            <a:endParaRPr lang="en-GB" altLang="zh-TW" sz="1400" dirty="0">
              <a:solidFill>
                <a:schemeClr val="tx1">
                  <a:lumMod val="65000"/>
                  <a:lumOff val="35000"/>
                </a:schemeClr>
              </a:solidFill>
            </a:endParaRPr>
          </a:p>
        </p:txBody>
      </p:sp>
      <p:cxnSp>
        <p:nvCxnSpPr>
          <p:cNvPr id="3" name="直線接點 2"/>
          <p:cNvCxnSpPr/>
          <p:nvPr userDrawn="1"/>
        </p:nvCxnSpPr>
        <p:spPr>
          <a:xfrm>
            <a:off x="755651" y="2466763"/>
            <a:ext cx="7629525" cy="28015"/>
          </a:xfrm>
          <a:prstGeom prst="line">
            <a:avLst/>
          </a:prstGeom>
          <a:ln>
            <a:solidFill>
              <a:schemeClr val="accent5">
                <a:lumMod val="20000"/>
                <a:lumOff val="80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直線接點 54"/>
          <p:cNvCxnSpPr/>
          <p:nvPr userDrawn="1"/>
        </p:nvCxnSpPr>
        <p:spPr>
          <a:xfrm>
            <a:off x="752475" y="3655515"/>
            <a:ext cx="7632701" cy="28015"/>
          </a:xfrm>
          <a:prstGeom prst="line">
            <a:avLst/>
          </a:prstGeom>
          <a:ln>
            <a:solidFill>
              <a:schemeClr val="accent5">
                <a:lumMod val="20000"/>
                <a:lumOff val="8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25" name="群組 24"/>
          <p:cNvGrpSpPr/>
          <p:nvPr userDrawn="1"/>
        </p:nvGrpSpPr>
        <p:grpSpPr>
          <a:xfrm>
            <a:off x="7510465" y="4815680"/>
            <a:ext cx="1159247" cy="200277"/>
            <a:chOff x="7510465" y="4815680"/>
            <a:chExt cx="1159247" cy="200277"/>
          </a:xfrm>
        </p:grpSpPr>
        <p:pic>
          <p:nvPicPr>
            <p:cNvPr id="26" name="圖片 25"/>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28" name="文字方塊 27"/>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30" name="文字方塊 29"/>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31" name="文字方塊 30"/>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3630274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Roadmap 3">
    <p:bg>
      <p:bgRef idx="1001">
        <a:schemeClr val="bg1"/>
      </p:bgRef>
    </p:bg>
    <p:spTree>
      <p:nvGrpSpPr>
        <p:cNvPr id="1" name=""/>
        <p:cNvGrpSpPr/>
        <p:nvPr/>
      </p:nvGrpSpPr>
      <p:grpSpPr>
        <a:xfrm>
          <a:off x="0" y="0"/>
          <a:ext cx="0" cy="0"/>
          <a:chOff x="0" y="0"/>
          <a:chExt cx="0" cy="0"/>
        </a:xfrm>
      </p:grpSpPr>
      <p:sp>
        <p:nvSpPr>
          <p:cNvPr id="47" name="Pentagon 2"/>
          <p:cNvSpPr/>
          <p:nvPr userDrawn="1"/>
        </p:nvSpPr>
        <p:spPr>
          <a:xfrm>
            <a:off x="6359699" y="919622"/>
            <a:ext cx="2015998" cy="269997"/>
          </a:xfrm>
          <a:prstGeom prst="homePlate">
            <a:avLst>
              <a:gd name="adj" fmla="val 43023"/>
            </a:avLst>
          </a:prstGeom>
          <a:solidFill>
            <a:schemeClr val="accent5">
              <a:lumMod val="20000"/>
              <a:lumOff val="8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altLang="zh-TW" baseline="0" dirty="0">
                <a:solidFill>
                  <a:schemeClr val="tx1"/>
                </a:solidFill>
                <a:latin typeface="Century Gothic"/>
                <a:cs typeface="Century Gothic"/>
              </a:rPr>
              <a:t> </a:t>
            </a:r>
            <a:r>
              <a:rPr lang="en-US" altLang="zh-TW" dirty="0">
                <a:solidFill>
                  <a:schemeClr val="tx1"/>
                </a:solidFill>
                <a:latin typeface="Century Gothic"/>
                <a:cs typeface="Century Gothic"/>
              </a:rPr>
              <a:t> </a:t>
            </a:r>
            <a:endParaRPr lang="en-US" dirty="0">
              <a:solidFill>
                <a:schemeClr val="tx1"/>
              </a:solidFill>
            </a:endParaRPr>
          </a:p>
        </p:txBody>
      </p:sp>
      <p:sp>
        <p:nvSpPr>
          <p:cNvPr id="48" name="Pentagon 2"/>
          <p:cNvSpPr/>
          <p:nvPr userDrawn="1"/>
        </p:nvSpPr>
        <p:spPr>
          <a:xfrm>
            <a:off x="4498782" y="913355"/>
            <a:ext cx="2015997" cy="269997"/>
          </a:xfrm>
          <a:prstGeom prst="homePlate">
            <a:avLst>
              <a:gd name="adj" fmla="val 43023"/>
            </a:avLst>
          </a:prstGeom>
          <a:solidFill>
            <a:schemeClr val="accent5">
              <a:lumMod val="40000"/>
              <a:lumOff val="60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solidFill>
                <a:schemeClr val="tx1"/>
              </a:solidFill>
              <a:latin typeface="Century Gothic"/>
              <a:cs typeface="Century Gothic"/>
            </a:endParaRPr>
          </a:p>
        </p:txBody>
      </p:sp>
      <p:sp>
        <p:nvSpPr>
          <p:cNvPr id="49" name="Text Placeholder 2"/>
          <p:cNvSpPr>
            <a:spLocks noGrp="1"/>
          </p:cNvSpPr>
          <p:nvPr>
            <p:ph type="body" idx="50" hasCustomPrompt="1"/>
          </p:nvPr>
        </p:nvSpPr>
        <p:spPr>
          <a:xfrm>
            <a:off x="4638546" y="929148"/>
            <a:ext cx="1757958" cy="233397"/>
          </a:xfrm>
          <a:prstGeom prst="rect">
            <a:avLst/>
          </a:prstGeom>
        </p:spPr>
        <p:txBody>
          <a:bodyPr wrap="square" lIns="0" tIns="0" rIns="0" bIns="0" anchor="t">
            <a:spAutoFit/>
          </a:bodyPr>
          <a:lstStyle>
            <a:lvl1pPr marL="0" indent="0" algn="ctr">
              <a:lnSpc>
                <a:spcPct val="110000"/>
              </a:lnSpc>
              <a:buNone/>
              <a:defRPr sz="1400" b="1"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solidFill>
                  <a:schemeClr val="tx1"/>
                </a:solidFill>
                <a:latin typeface="Century Gothic"/>
                <a:cs typeface="Century Gothic"/>
              </a:rPr>
              <a:t>Q3’16</a:t>
            </a:r>
            <a:endParaRPr lang="en-GB" altLang="zh-TW" sz="1400" dirty="0">
              <a:solidFill>
                <a:schemeClr val="tx1">
                  <a:lumMod val="65000"/>
                  <a:lumOff val="35000"/>
                </a:schemeClr>
              </a:solidFill>
            </a:endParaRPr>
          </a:p>
        </p:txBody>
      </p:sp>
      <p:sp>
        <p:nvSpPr>
          <p:cNvPr id="50" name="Text Placeholder 2"/>
          <p:cNvSpPr>
            <a:spLocks noGrp="1"/>
          </p:cNvSpPr>
          <p:nvPr>
            <p:ph type="body" idx="51" hasCustomPrompt="1"/>
          </p:nvPr>
        </p:nvSpPr>
        <p:spPr>
          <a:xfrm>
            <a:off x="6514780" y="926817"/>
            <a:ext cx="1765647" cy="233397"/>
          </a:xfrm>
          <a:prstGeom prst="rect">
            <a:avLst/>
          </a:prstGeom>
        </p:spPr>
        <p:txBody>
          <a:bodyPr wrap="square" lIns="0" tIns="0" rIns="0" bIns="0" anchor="t">
            <a:spAutoFit/>
          </a:bodyPr>
          <a:lstStyle>
            <a:lvl1pPr marL="0" indent="0" algn="ctr">
              <a:lnSpc>
                <a:spcPct val="110000"/>
              </a:lnSpc>
              <a:buNone/>
              <a:defRPr sz="1400" b="1"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solidFill>
                  <a:schemeClr val="tx1"/>
                </a:solidFill>
                <a:latin typeface="Century Gothic"/>
                <a:cs typeface="Century Gothic"/>
              </a:rPr>
              <a:t>Q4’16</a:t>
            </a:r>
            <a:endParaRPr lang="en-GB" altLang="zh-TW" sz="1400" dirty="0">
              <a:solidFill>
                <a:schemeClr val="tx1">
                  <a:lumMod val="65000"/>
                  <a:lumOff val="35000"/>
                </a:schemeClr>
              </a:solidFill>
            </a:endParaRPr>
          </a:p>
        </p:txBody>
      </p:sp>
      <p:sp>
        <p:nvSpPr>
          <p:cNvPr id="51" name="Pentagon 2"/>
          <p:cNvSpPr/>
          <p:nvPr userDrawn="1"/>
        </p:nvSpPr>
        <p:spPr>
          <a:xfrm>
            <a:off x="2622551" y="913710"/>
            <a:ext cx="2015997" cy="269997"/>
          </a:xfrm>
          <a:prstGeom prst="homePlate">
            <a:avLst>
              <a:gd name="adj" fmla="val 43023"/>
            </a:avLst>
          </a:prstGeom>
          <a:solidFill>
            <a:schemeClr val="accent5">
              <a:lumMod val="60000"/>
              <a:lumOff val="4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altLang="zh-TW" baseline="0" dirty="0">
                <a:solidFill>
                  <a:schemeClr val="tx1"/>
                </a:solidFill>
                <a:latin typeface="Century Gothic"/>
                <a:cs typeface="Century Gothic"/>
              </a:rPr>
              <a:t> </a:t>
            </a:r>
            <a:r>
              <a:rPr lang="en-US" altLang="zh-TW" dirty="0">
                <a:solidFill>
                  <a:schemeClr val="tx1"/>
                </a:solidFill>
                <a:latin typeface="Century Gothic"/>
                <a:cs typeface="Century Gothic"/>
              </a:rPr>
              <a:t> </a:t>
            </a:r>
            <a:endParaRPr lang="en-US" dirty="0">
              <a:solidFill>
                <a:schemeClr val="tx1"/>
              </a:solidFill>
            </a:endParaRPr>
          </a:p>
        </p:txBody>
      </p:sp>
      <p:sp>
        <p:nvSpPr>
          <p:cNvPr id="52" name="Pentagon 2"/>
          <p:cNvSpPr/>
          <p:nvPr userDrawn="1"/>
        </p:nvSpPr>
        <p:spPr>
          <a:xfrm>
            <a:off x="746171" y="919622"/>
            <a:ext cx="2015998" cy="269997"/>
          </a:xfrm>
          <a:prstGeom prst="homePlate">
            <a:avLst>
              <a:gd name="adj" fmla="val 43023"/>
            </a:avLst>
          </a:prstGeom>
          <a:solidFill>
            <a:schemeClr val="accent5"/>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solidFill>
                <a:schemeClr val="tx1"/>
              </a:solidFill>
              <a:latin typeface="Century Gothic"/>
              <a:cs typeface="Century Gothic"/>
            </a:endParaRPr>
          </a:p>
        </p:txBody>
      </p:sp>
      <p:sp>
        <p:nvSpPr>
          <p:cNvPr id="53" name="Text Placeholder 2"/>
          <p:cNvSpPr>
            <a:spLocks noGrp="1"/>
          </p:cNvSpPr>
          <p:nvPr>
            <p:ph type="body" idx="48" hasCustomPrompt="1"/>
          </p:nvPr>
        </p:nvSpPr>
        <p:spPr>
          <a:xfrm>
            <a:off x="746172" y="928794"/>
            <a:ext cx="1876378" cy="233397"/>
          </a:xfrm>
          <a:prstGeom prst="rect">
            <a:avLst/>
          </a:prstGeom>
        </p:spPr>
        <p:txBody>
          <a:bodyPr wrap="square" lIns="0" tIns="0" rIns="0" bIns="0" anchor="t">
            <a:spAutoFit/>
          </a:bodyPr>
          <a:lstStyle>
            <a:lvl1pPr marL="0" indent="0" algn="ctr">
              <a:lnSpc>
                <a:spcPct val="110000"/>
              </a:lnSpc>
              <a:buNone/>
              <a:defRPr sz="1400" b="1"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solidFill>
                  <a:schemeClr val="tx1"/>
                </a:solidFill>
                <a:latin typeface="Century Gothic"/>
                <a:cs typeface="Century Gothic"/>
              </a:rPr>
              <a:t>Q1’16</a:t>
            </a:r>
            <a:endParaRPr lang="en-GB" altLang="zh-TW" sz="1400" dirty="0">
              <a:solidFill>
                <a:schemeClr val="tx1">
                  <a:lumMod val="65000"/>
                  <a:lumOff val="35000"/>
                </a:schemeClr>
              </a:solidFill>
            </a:endParaRPr>
          </a:p>
        </p:txBody>
      </p:sp>
      <p:sp>
        <p:nvSpPr>
          <p:cNvPr id="54" name="Text Placeholder 2"/>
          <p:cNvSpPr>
            <a:spLocks noGrp="1"/>
          </p:cNvSpPr>
          <p:nvPr>
            <p:ph type="body" idx="49" hasCustomPrompt="1"/>
          </p:nvPr>
        </p:nvSpPr>
        <p:spPr>
          <a:xfrm>
            <a:off x="2762170" y="933083"/>
            <a:ext cx="1736611" cy="233397"/>
          </a:xfrm>
          <a:prstGeom prst="rect">
            <a:avLst/>
          </a:prstGeom>
        </p:spPr>
        <p:txBody>
          <a:bodyPr wrap="square" lIns="0" tIns="0" rIns="0" bIns="0" anchor="t">
            <a:spAutoFit/>
          </a:bodyPr>
          <a:lstStyle>
            <a:lvl1pPr marL="0" indent="0" algn="ctr">
              <a:lnSpc>
                <a:spcPct val="110000"/>
              </a:lnSpc>
              <a:buNone/>
              <a:defRPr sz="1400" b="1"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dirty="0">
                <a:solidFill>
                  <a:schemeClr val="tx1"/>
                </a:solidFill>
                <a:latin typeface="Century Gothic"/>
                <a:cs typeface="Century Gothic"/>
              </a:rPr>
              <a:t>Q2’16</a:t>
            </a:r>
            <a:endParaRPr lang="en-GB" altLang="zh-TW" sz="1400" dirty="0">
              <a:solidFill>
                <a:schemeClr val="tx1">
                  <a:lumMod val="65000"/>
                  <a:lumOff val="35000"/>
                </a:schemeClr>
              </a:solidFill>
            </a:endParaRPr>
          </a:p>
        </p:txBody>
      </p:sp>
      <p:sp>
        <p:nvSpPr>
          <p:cNvPr id="18" name="Title 1"/>
          <p:cNvSpPr>
            <a:spLocks noGrp="1"/>
          </p:cNvSpPr>
          <p:nvPr>
            <p:ph type="ctrTitle" hasCustomPrompt="1"/>
          </p:nvPr>
        </p:nvSpPr>
        <p:spPr>
          <a:xfrm>
            <a:off x="755651" y="288312"/>
            <a:ext cx="7654565"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Roadmap 3</a:t>
            </a:r>
          </a:p>
        </p:txBody>
      </p:sp>
      <p:grpSp>
        <p:nvGrpSpPr>
          <p:cNvPr id="16" name="群組 15"/>
          <p:cNvGrpSpPr/>
          <p:nvPr userDrawn="1"/>
        </p:nvGrpSpPr>
        <p:grpSpPr>
          <a:xfrm>
            <a:off x="7510465" y="4815680"/>
            <a:ext cx="1159247" cy="200277"/>
            <a:chOff x="7510465" y="4815680"/>
            <a:chExt cx="1159247" cy="200277"/>
          </a:xfrm>
        </p:grpSpPr>
        <p:pic>
          <p:nvPicPr>
            <p:cNvPr id="17" name="圖片 16"/>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19" name="文字方塊 18"/>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20" name="文字方塊 19"/>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21" name="文字方塊 20"/>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461743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Blank">
    <p:bg>
      <p:bgRef idx="1001">
        <a:schemeClr val="bg1"/>
      </p:bgRef>
    </p:bg>
    <p:spTree>
      <p:nvGrpSpPr>
        <p:cNvPr id="1" name=""/>
        <p:cNvGrpSpPr/>
        <p:nvPr/>
      </p:nvGrpSpPr>
      <p:grpSpPr>
        <a:xfrm>
          <a:off x="0" y="0"/>
          <a:ext cx="0" cy="0"/>
          <a:chOff x="0" y="0"/>
          <a:chExt cx="0" cy="0"/>
        </a:xfrm>
      </p:grpSpPr>
      <p:grpSp>
        <p:nvGrpSpPr>
          <p:cNvPr id="7" name="群組 6"/>
          <p:cNvGrpSpPr/>
          <p:nvPr userDrawn="1"/>
        </p:nvGrpSpPr>
        <p:grpSpPr>
          <a:xfrm>
            <a:off x="7510465" y="4815680"/>
            <a:ext cx="1159247" cy="200277"/>
            <a:chOff x="7510465" y="4815680"/>
            <a:chExt cx="1159247" cy="200277"/>
          </a:xfrm>
        </p:grpSpPr>
        <p:pic>
          <p:nvPicPr>
            <p:cNvPr id="8" name="圖片 7"/>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9" name="文字方塊 8"/>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11" name="文字方塊 10"/>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12" name="文字方塊 11"/>
            <p:cNvSpPr txBox="1"/>
            <p:nvPr userDrawn="1"/>
          </p:nvSpPr>
          <p:spPr>
            <a:xfrm>
              <a:off x="7510465" y="4815680"/>
              <a:ext cx="381001"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3248861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_Ending page with black logo">
    <p:bg>
      <p:bgPr>
        <a:solidFill>
          <a:schemeClr val="accent2"/>
        </a:solidFill>
        <a:effectLst/>
      </p:bgPr>
    </p:bg>
    <p:spTree>
      <p:nvGrpSpPr>
        <p:cNvPr id="1" name=""/>
        <p:cNvGrpSpPr/>
        <p:nvPr/>
      </p:nvGrpSpPr>
      <p:grpSpPr>
        <a:xfrm>
          <a:off x="0" y="0"/>
          <a:ext cx="0" cy="0"/>
          <a:chOff x="0" y="0"/>
          <a:chExt cx="0" cy="0"/>
        </a:xfrm>
      </p:grpSpPr>
      <p:pic>
        <p:nvPicPr>
          <p:cNvPr id="8" name="Picture 7" descr="Ending logo_16 to 9_Artboard 7.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491702" y="2032254"/>
            <a:ext cx="2160597" cy="1078992"/>
          </a:xfrm>
          <a:prstGeom prst="rect">
            <a:avLst/>
          </a:prstGeom>
        </p:spPr>
      </p:pic>
    </p:spTree>
    <p:extLst>
      <p:ext uri="{BB962C8B-B14F-4D97-AF65-F5344CB8AC3E}">
        <p14:creationId xmlns:p14="http://schemas.microsoft.com/office/powerpoint/2010/main" xmlns="" val="36175243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Ending page with white logo">
    <p:bg>
      <p:bgPr>
        <a:solidFill>
          <a:schemeClr val="accent2"/>
        </a:solidFill>
        <a:effectLst/>
      </p:bgPr>
    </p:bg>
    <p:spTree>
      <p:nvGrpSpPr>
        <p:cNvPr id="1" name=""/>
        <p:cNvGrpSpPr/>
        <p:nvPr/>
      </p:nvGrpSpPr>
      <p:grpSpPr>
        <a:xfrm>
          <a:off x="0" y="0"/>
          <a:ext cx="0" cy="0"/>
          <a:chOff x="0" y="0"/>
          <a:chExt cx="0" cy="0"/>
        </a:xfrm>
      </p:grpSpPr>
      <p:pic>
        <p:nvPicPr>
          <p:cNvPr id="2" name="Picture 1" descr="Ending logo_16 to 9_Artboard 8.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491702" y="2032254"/>
            <a:ext cx="2160597" cy="1078992"/>
          </a:xfrm>
          <a:prstGeom prst="rect">
            <a:avLst/>
          </a:prstGeom>
        </p:spPr>
      </p:pic>
    </p:spTree>
    <p:extLst>
      <p:ext uri="{BB962C8B-B14F-4D97-AF65-F5344CB8AC3E}">
        <p14:creationId xmlns:p14="http://schemas.microsoft.com/office/powerpoint/2010/main" xmlns="" val="34610845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spTree>
    <p:extLst>
      <p:ext uri="{BB962C8B-B14F-4D97-AF65-F5344CB8AC3E}">
        <p14:creationId xmlns:p14="http://schemas.microsoft.com/office/powerpoint/2010/main" xmlns="" val="23037471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ver with color backgroun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1416842"/>
            <a:ext cx="8229600" cy="648896"/>
          </a:xfrm>
          <a:prstGeom prst="rect">
            <a:avLst/>
          </a:prstGeom>
        </p:spPr>
        <p:txBody>
          <a:bodyPr lIns="0" tIns="0" rIns="0" bIns="0">
            <a:spAutoFit/>
          </a:bodyPr>
          <a:lstStyle>
            <a:lvl1pPr algn="l">
              <a:lnSpc>
                <a:spcPct val="90000"/>
              </a:lnSpc>
              <a:defRPr sz="4600"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360339" y="2114176"/>
            <a:ext cx="6400800" cy="184666"/>
          </a:xfrm>
          <a:prstGeom prst="rect">
            <a:avLst/>
          </a:prstGeom>
        </p:spPr>
        <p:txBody>
          <a:bodyPr lIns="0" tIns="0" rIns="0" bIns="0">
            <a:spAutoFit/>
          </a:bodyPr>
          <a:lstStyle>
            <a:lvl1pPr marL="0" indent="0" algn="l">
              <a:buNone/>
              <a:defRPr sz="1200" b="0">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Logo_16 to 9_Artboard 6.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124341"/>
            <a:ext cx="1800062" cy="901337"/>
          </a:xfrm>
          <a:prstGeom prst="rect">
            <a:avLst/>
          </a:prstGeom>
        </p:spPr>
      </p:pic>
      <p:sp>
        <p:nvSpPr>
          <p:cNvPr id="9"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9624646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1416842"/>
            <a:ext cx="8229600" cy="648896"/>
          </a:xfrm>
          <a:prstGeom prst="rect">
            <a:avLst/>
          </a:prstGeom>
        </p:spPr>
        <p:txBody>
          <a:bodyPr lIns="0" tIns="0" rIns="0" bIns="0">
            <a:spAutoFit/>
          </a:bodyPr>
          <a:lstStyle>
            <a:lvl1pPr algn="l">
              <a:lnSpc>
                <a:spcPct val="90000"/>
              </a:lnSpc>
              <a:defRPr sz="4600" b="1">
                <a:solidFill>
                  <a:schemeClr val="accent5"/>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360339" y="2114176"/>
            <a:ext cx="6400800" cy="184666"/>
          </a:xfrm>
          <a:prstGeom prst="rect">
            <a:avLst/>
          </a:prstGeom>
        </p:spPr>
        <p:txBody>
          <a:bodyPr lIns="0" tIns="0" rIns="0" bIns="0">
            <a:spAutoFit/>
          </a:bodyPr>
          <a:lstStyle>
            <a:lvl1pPr marL="0" indent="0" algn="l">
              <a:buNone/>
              <a:defRPr sz="1200" b="0">
                <a:solidFill>
                  <a:schemeClr val="accent5"/>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Logo_16 to 9-05.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124341"/>
            <a:ext cx="1800062" cy="901337"/>
          </a:xfrm>
          <a:prstGeom prst="rect">
            <a:avLst/>
          </a:prstGeom>
        </p:spPr>
      </p:pic>
      <p:sp>
        <p:nvSpPr>
          <p:cNvPr id="8"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6914459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9144000" cy="5143500"/>
          </a:xfrm>
          <a:prstGeom prst="rect">
            <a:avLst/>
          </a:prstGeom>
        </p:spPr>
        <p:txBody>
          <a:bodyPr anchor="ctr"/>
          <a:lstStyle>
            <a:lvl1pPr marL="0" indent="0" algn="ctr">
              <a:buNone/>
              <a:defRPr sz="1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7" name="群組 6"/>
          <p:cNvGrpSpPr/>
          <p:nvPr userDrawn="1"/>
        </p:nvGrpSpPr>
        <p:grpSpPr>
          <a:xfrm>
            <a:off x="7872262" y="4809551"/>
            <a:ext cx="797450" cy="200055"/>
            <a:chOff x="7872262" y="4809551"/>
            <a:chExt cx="797450" cy="200055"/>
          </a:xfrm>
        </p:grpSpPr>
        <p:pic>
          <p:nvPicPr>
            <p:cNvPr id="9" name="圖片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0" name="文字方塊 9"/>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3773213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8" name="群組 7"/>
          <p:cNvGrpSpPr/>
          <p:nvPr userDrawn="1"/>
        </p:nvGrpSpPr>
        <p:grpSpPr>
          <a:xfrm>
            <a:off x="7872262" y="4809551"/>
            <a:ext cx="797450" cy="200055"/>
            <a:chOff x="7872262" y="4809551"/>
            <a:chExt cx="797450" cy="200055"/>
          </a:xfrm>
        </p:grpSpPr>
        <p:pic>
          <p:nvPicPr>
            <p:cNvPr id="9" name="圖片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0" name="文字方塊 9"/>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30033145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Divider-1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9" name="群組 8"/>
          <p:cNvGrpSpPr/>
          <p:nvPr userDrawn="1"/>
        </p:nvGrpSpPr>
        <p:grpSpPr>
          <a:xfrm>
            <a:off x="7872262" y="4809551"/>
            <a:ext cx="797450" cy="200055"/>
            <a:chOff x="7872262" y="4809551"/>
            <a:chExt cx="797450" cy="200055"/>
          </a:xfrm>
        </p:grpSpPr>
        <p:pic>
          <p:nvPicPr>
            <p:cNvPr id="11" name="圖片 10"/>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2" name="文字方塊 11"/>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39662910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Divider-2 ">
    <p:bg>
      <p:bgPr>
        <a:solidFill>
          <a:srgbClr val="FF283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3" name="文字方塊 12"/>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34927552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Divider-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3" name="文字方塊 12"/>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16175297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pic>
        <p:nvPicPr>
          <p:cNvPr id="5122" name="Picture 2" descr="C:\Users\ZT99270\Desktop\01-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5711479" y="0"/>
            <a:ext cx="3027362"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8" name="群組 7"/>
          <p:cNvGrpSpPr/>
          <p:nvPr userDrawn="1"/>
        </p:nvGrpSpPr>
        <p:grpSpPr>
          <a:xfrm>
            <a:off x="7872262" y="4809551"/>
            <a:ext cx="797450" cy="200055"/>
            <a:chOff x="7872262" y="4809551"/>
            <a:chExt cx="797450" cy="200055"/>
          </a:xfrm>
        </p:grpSpPr>
        <p:pic>
          <p:nvPicPr>
            <p:cNvPr id="10" name="圖片 9"/>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1" name="文字方塊 10"/>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37361276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Divider-1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pic>
        <p:nvPicPr>
          <p:cNvPr id="6146" name="Picture 2" descr="C:\Users\ZT99270\Desktop\04-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5388422" y="1346200"/>
            <a:ext cx="3398838" cy="37973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3" name="文字方塊 12"/>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26972368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Divider-2 ">
    <p:bg>
      <p:bgPr>
        <a:solidFill>
          <a:srgbClr val="FF283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pic>
        <p:nvPicPr>
          <p:cNvPr id="7170" name="Picture 2" descr="C:\Users\ZT99270\Desktop\02-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532312" y="2184400"/>
            <a:ext cx="4611688" cy="212725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9" name="群組 8"/>
          <p:cNvGrpSpPr/>
          <p:nvPr userDrawn="1"/>
        </p:nvGrpSpPr>
        <p:grpSpPr>
          <a:xfrm>
            <a:off x="7872262" y="4809551"/>
            <a:ext cx="797450" cy="200055"/>
            <a:chOff x="7872262" y="4809551"/>
            <a:chExt cx="797450" cy="200055"/>
          </a:xfrm>
        </p:grpSpPr>
        <p:pic>
          <p:nvPicPr>
            <p:cNvPr id="13" name="圖片 12"/>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4" name="文字方塊 13"/>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19227273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vider-1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spTree>
    <p:extLst>
      <p:ext uri="{BB962C8B-B14F-4D97-AF65-F5344CB8AC3E}">
        <p14:creationId xmlns:p14="http://schemas.microsoft.com/office/powerpoint/2010/main" xmlns="" val="28292514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Divider-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pic>
        <p:nvPicPr>
          <p:cNvPr id="8194" name="Picture 2" descr="C:\Users\ZT99270\Desktop\03-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5198716" y="2150911"/>
            <a:ext cx="3492500" cy="277018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9" name="群組 8"/>
          <p:cNvGrpSpPr/>
          <p:nvPr userDrawn="1"/>
        </p:nvGrpSpPr>
        <p:grpSpPr>
          <a:xfrm>
            <a:off x="7872262" y="4809551"/>
            <a:ext cx="797450" cy="200055"/>
            <a:chOff x="7872262" y="4809551"/>
            <a:chExt cx="797450" cy="200055"/>
          </a:xfrm>
        </p:grpSpPr>
        <p:pic>
          <p:nvPicPr>
            <p:cNvPr id="13" name="圖片 12"/>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4" name="文字方塊 13"/>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9349902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pic>
        <p:nvPicPr>
          <p:cNvPr id="1026" name="Picture 2" descr="C:\Users\ZT99270\Desktop\good\yellow.gif"/>
          <p:cNvPicPr>
            <a:picLocks noChangeAspect="1" noChangeArrowheads="1" noCrop="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群組 7"/>
          <p:cNvGrpSpPr/>
          <p:nvPr userDrawn="1"/>
        </p:nvGrpSpPr>
        <p:grpSpPr>
          <a:xfrm>
            <a:off x="7872262" y="4809551"/>
            <a:ext cx="797450" cy="200055"/>
            <a:chOff x="7872262" y="4809551"/>
            <a:chExt cx="797450" cy="200055"/>
          </a:xfrm>
        </p:grpSpPr>
        <p:pic>
          <p:nvPicPr>
            <p:cNvPr id="10" name="圖片 9"/>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1" name="文字方塊 10"/>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39804097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Divider-1 ">
    <p:bg>
      <p:bgPr>
        <a:solidFill>
          <a:schemeClr val="accent5"/>
        </a:solidFill>
        <a:effectLst/>
      </p:bgPr>
    </p:bg>
    <p:spTree>
      <p:nvGrpSpPr>
        <p:cNvPr id="1" name=""/>
        <p:cNvGrpSpPr/>
        <p:nvPr/>
      </p:nvGrpSpPr>
      <p:grpSpPr>
        <a:xfrm>
          <a:off x="0" y="0"/>
          <a:ext cx="0" cy="0"/>
          <a:chOff x="0" y="0"/>
          <a:chExt cx="0" cy="0"/>
        </a:xfrm>
      </p:grpSpPr>
      <p:pic>
        <p:nvPicPr>
          <p:cNvPr id="2050" name="Picture 2" descr="C:\Users\ZT99270\Desktop\good\blue.gif"/>
          <p:cNvPicPr>
            <a:picLocks noChangeAspect="1" noChangeArrowheads="1" noCrop="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228800" y="1684265"/>
            <a:ext cx="49152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3" name="文字方塊 12"/>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25507044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Divider-2 ">
    <p:bg>
      <p:bgPr>
        <a:solidFill>
          <a:srgbClr val="FF2837"/>
        </a:solidFill>
        <a:effectLst/>
      </p:bgPr>
    </p:bg>
    <p:spTree>
      <p:nvGrpSpPr>
        <p:cNvPr id="1" name=""/>
        <p:cNvGrpSpPr/>
        <p:nvPr/>
      </p:nvGrpSpPr>
      <p:grpSpPr>
        <a:xfrm>
          <a:off x="0" y="0"/>
          <a:ext cx="0" cy="0"/>
          <a:chOff x="0" y="0"/>
          <a:chExt cx="0" cy="0"/>
        </a:xfrm>
      </p:grpSpPr>
      <p:pic>
        <p:nvPicPr>
          <p:cNvPr id="3074" name="Picture 2" descr="C:\Users\ZT99270\Desktop\good\red.gif"/>
          <p:cNvPicPr>
            <a:picLocks noChangeAspect="1" noChangeArrowheads="1" noCrop="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grpSp>
        <p:nvGrpSpPr>
          <p:cNvPr id="9" name="群組 8"/>
          <p:cNvGrpSpPr/>
          <p:nvPr userDrawn="1"/>
        </p:nvGrpSpPr>
        <p:grpSpPr>
          <a:xfrm>
            <a:off x="7872262" y="4809551"/>
            <a:ext cx="797450" cy="200055"/>
            <a:chOff x="7872262" y="4809551"/>
            <a:chExt cx="797450" cy="200055"/>
          </a:xfrm>
        </p:grpSpPr>
        <p:pic>
          <p:nvPicPr>
            <p:cNvPr id="13" name="圖片 12"/>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4" name="文字方塊 13"/>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8307888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Divider-3">
    <p:bg>
      <p:bgPr>
        <a:solidFill>
          <a:schemeClr val="accent4"/>
        </a:solidFill>
        <a:effectLst/>
      </p:bgPr>
    </p:bg>
    <p:spTree>
      <p:nvGrpSpPr>
        <p:cNvPr id="1" name=""/>
        <p:cNvGrpSpPr/>
        <p:nvPr/>
      </p:nvGrpSpPr>
      <p:grpSpPr>
        <a:xfrm>
          <a:off x="0" y="0"/>
          <a:ext cx="0" cy="0"/>
          <a:chOff x="0" y="0"/>
          <a:chExt cx="0" cy="0"/>
        </a:xfrm>
      </p:grpSpPr>
      <p:pic>
        <p:nvPicPr>
          <p:cNvPr id="4098" name="Picture 2" descr="C:\Users\ZT99270\Desktop\good\green.gif"/>
          <p:cNvPicPr>
            <a:picLocks noChangeAspect="1" noChangeArrowheads="1" noCrop="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grpSp>
        <p:nvGrpSpPr>
          <p:cNvPr id="9" name="群組 8"/>
          <p:cNvGrpSpPr/>
          <p:nvPr userDrawn="1"/>
        </p:nvGrpSpPr>
        <p:grpSpPr>
          <a:xfrm>
            <a:off x="7872262" y="4809551"/>
            <a:ext cx="797450" cy="200055"/>
            <a:chOff x="7872262" y="4809551"/>
            <a:chExt cx="797450" cy="200055"/>
          </a:xfrm>
        </p:grpSpPr>
        <p:pic>
          <p:nvPicPr>
            <p:cNvPr id="13" name="圖片 12"/>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4" name="文字方塊 13"/>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20208311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and 2 columns">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752476" y="1449135"/>
            <a:ext cx="3579018" cy="250068"/>
          </a:xfrm>
          <a:prstGeom prst="rect">
            <a:avLst/>
          </a:prstGeom>
        </p:spPr>
        <p:txBody>
          <a:bodyPr wrap="square" lIns="0" tIns="0" rIns="0" bIns="0">
            <a:spAutoFit/>
          </a:bodyPr>
          <a:lstStyle>
            <a:lvl1pPr marL="0" indent="0">
              <a:lnSpc>
                <a:spcPct val="110000"/>
              </a:lnSpc>
              <a:buNone/>
              <a:defRPr sz="1500">
                <a:solidFill>
                  <a:srgbClr val="000000"/>
                </a:solidFill>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Content goes here</a:t>
            </a:r>
          </a:p>
        </p:txBody>
      </p:sp>
      <p:sp>
        <p:nvSpPr>
          <p:cNvPr id="9" name="Text Placeholder 3"/>
          <p:cNvSpPr>
            <a:spLocks noGrp="1"/>
          </p:cNvSpPr>
          <p:nvPr>
            <p:ph type="body" sz="half" idx="13" hasCustomPrompt="1"/>
          </p:nvPr>
        </p:nvSpPr>
        <p:spPr>
          <a:xfrm>
            <a:off x="4814876" y="1449135"/>
            <a:ext cx="3576649" cy="250068"/>
          </a:xfrm>
          <a:prstGeom prst="rect">
            <a:avLst/>
          </a:prstGeom>
        </p:spPr>
        <p:txBody>
          <a:bodyPr wrap="square" lIns="0" tIns="0" rIns="0" bIns="0">
            <a:spAutoFit/>
          </a:bodyPr>
          <a:lstStyle>
            <a:lvl1pPr marL="0" indent="0">
              <a:lnSpc>
                <a:spcPct val="110000"/>
              </a:lnSpc>
              <a:buNone/>
              <a:defRPr sz="1500">
                <a:solidFill>
                  <a:srgbClr val="000000"/>
                </a:solidFill>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Content goes here</a:t>
            </a:r>
          </a:p>
        </p:txBody>
      </p:sp>
      <p:sp>
        <p:nvSpPr>
          <p:cNvPr id="14" name="Title 1"/>
          <p:cNvSpPr>
            <a:spLocks noGrp="1"/>
          </p:cNvSpPr>
          <p:nvPr>
            <p:ph type="ctrTitle" hasCustomPrompt="1"/>
          </p:nvPr>
        </p:nvSpPr>
        <p:spPr>
          <a:xfrm>
            <a:off x="752475" y="291493"/>
            <a:ext cx="7639050"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nvGrpSpPr>
          <p:cNvPr id="10" name="群組 9"/>
          <p:cNvGrpSpPr/>
          <p:nvPr userDrawn="1"/>
        </p:nvGrpSpPr>
        <p:grpSpPr>
          <a:xfrm>
            <a:off x="7872262" y="4809551"/>
            <a:ext cx="797450" cy="200055"/>
            <a:chOff x="7872262" y="4809551"/>
            <a:chExt cx="797450" cy="200055"/>
          </a:xfrm>
        </p:grpSpPr>
        <p:pic>
          <p:nvPicPr>
            <p:cNvPr id="15" name="圖片 14"/>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6" name="文字方塊 15"/>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17818219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Title, bullets and image">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4572000" y="0"/>
            <a:ext cx="4572000" cy="5143500"/>
          </a:xfrm>
          <a:prstGeom prst="rect">
            <a:avLst/>
          </a:prstGeom>
        </p:spPr>
        <p:txBody>
          <a:bodyPr anchor="ctr"/>
          <a:lstStyle>
            <a:lvl1pPr marL="0" indent="0" algn="ctr">
              <a:buNone/>
              <a:defRPr sz="1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4" name="Title 1"/>
          <p:cNvSpPr>
            <a:spLocks noGrp="1"/>
          </p:cNvSpPr>
          <p:nvPr>
            <p:ph type="ctrTitle" hasCustomPrompt="1"/>
          </p:nvPr>
        </p:nvSpPr>
        <p:spPr>
          <a:xfrm>
            <a:off x="752475" y="291493"/>
            <a:ext cx="3405302"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 name="Text Placeholder 2"/>
          <p:cNvSpPr>
            <a:spLocks noGrp="1"/>
          </p:cNvSpPr>
          <p:nvPr>
            <p:ph type="body" idx="21" hasCustomPrompt="1"/>
          </p:nvPr>
        </p:nvSpPr>
        <p:spPr>
          <a:xfrm>
            <a:off x="751273" y="1467793"/>
            <a:ext cx="3397367" cy="3347096"/>
          </a:xfrm>
          <a:prstGeom prst="rect">
            <a:avLst/>
          </a:prstGeom>
        </p:spPr>
        <p:txBody>
          <a:bodyPr/>
          <a:lstStyle>
            <a:lvl1pPr>
              <a:defRPr lang="en-US" sz="1500" b="0" i="0" baseline="0" dirty="0" smtClean="0">
                <a:solidFill>
                  <a:schemeClr val="tx1"/>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400" kern="1200" baseline="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300" kern="1200" baseline="0">
                <a:solidFill>
                  <a:schemeClr val="tx2"/>
                </a:solidFill>
                <a:latin typeface="Century Gothic"/>
                <a:ea typeface="+mn-ea"/>
                <a:cs typeface="Century Gothic"/>
              </a:defRPr>
            </a:lvl3pPr>
            <a:lvl4pPr marL="1188000" marR="0" indent="-284400" algn="l" defTabSz="457200" rtl="0" eaLnBrk="1" fontAlgn="auto" latinLnBrk="0" hangingPunct="1">
              <a:lnSpc>
                <a:spcPct val="150000"/>
              </a:lnSpc>
              <a:spcBef>
                <a:spcPts val="0"/>
              </a:spcBef>
              <a:spcAft>
                <a:spcPts val="0"/>
              </a:spcAft>
              <a:buClrTx/>
              <a:buSzTx/>
              <a:buFont typeface="Arial"/>
              <a:buChar char="•"/>
              <a:tabLst/>
              <a:defRPr sz="1200">
                <a:latin typeface="Century Gothic"/>
                <a:cs typeface="Century Gothic"/>
              </a:defRPr>
            </a:lvl4pPr>
            <a:lvl5pPr marL="1188000" indent="284400">
              <a:lnSpc>
                <a:spcPct val="150000"/>
              </a:lnSpc>
              <a:spcBef>
                <a:spcPts val="0"/>
              </a:spcBef>
              <a:buFont typeface="Arial" pitchFamily="34" charset="0"/>
              <a:buChar char="•"/>
              <a:defRPr sz="1200"/>
            </a:lvl5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a:p>
            <a:pPr lvl="4"/>
            <a:r>
              <a:rPr kumimoji="1" lang="en-US" altLang="zh-TW" dirty="0"/>
              <a:t>Fifth level bullet</a:t>
            </a:r>
          </a:p>
        </p:txBody>
      </p:sp>
      <p:grpSp>
        <p:nvGrpSpPr>
          <p:cNvPr id="9" name="群組 8"/>
          <p:cNvGrpSpPr/>
          <p:nvPr userDrawn="1"/>
        </p:nvGrpSpPr>
        <p:grpSpPr>
          <a:xfrm>
            <a:off x="7872262" y="4809551"/>
            <a:ext cx="797450" cy="200055"/>
            <a:chOff x="7872262" y="4809551"/>
            <a:chExt cx="797450" cy="200055"/>
          </a:xfrm>
        </p:grpSpPr>
        <p:pic>
          <p:nvPicPr>
            <p:cNvPr id="15" name="圖片 14"/>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6" name="文字方塊 15"/>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6216129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Agenda">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752475" y="973910"/>
            <a:ext cx="7629528" cy="3840977"/>
          </a:xfrm>
          <a:prstGeom prst="rect">
            <a:avLst/>
          </a:prstGeom>
        </p:spPr>
        <p:txBody>
          <a:bodyPr/>
          <a:lstStyle>
            <a:lvl1pPr>
              <a:defRPr lang="en-US" sz="2000" b="1" baseline="0" dirty="0" smtClean="0">
                <a:solidFill>
                  <a:schemeClr val="accent5"/>
                </a:solidFill>
                <a:latin typeface="Century Gothic" panose="020B0502020202020204" pitchFamily="34" charset="0"/>
                <a:ea typeface="Tahoma" panose="020B0604030504040204" pitchFamily="34" charset="0"/>
                <a:cs typeface="Tahoma" panose="020B0604030504040204" pitchFamily="34" charset="0"/>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500" kern="1200" dirty="0" smtClean="0">
                <a:solidFill>
                  <a:schemeClr val="tx2"/>
                </a:solidFill>
                <a:latin typeface="Century Gothic" panose="020B0502020202020204" pitchFamily="34" charset="0"/>
                <a:ea typeface=""/>
                <a:cs typeface="+mn-cs"/>
              </a:defRPr>
            </a:lvl2pPr>
            <a:lvl3pPr marL="914400" marR="0" indent="-28440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kumimoji="1" lang="en-US" altLang="zh-TW" sz="1400" kern="1200" baseline="0" dirty="0" smtClean="0">
                <a:solidFill>
                  <a:schemeClr val="tx2"/>
                </a:solidFill>
                <a:latin typeface="Century Gothic" panose="020B0502020202020204" pitchFamily="34" charset="0"/>
                <a:ea typeface="+mn-ea"/>
                <a:cs typeface="+mn-cs"/>
              </a:defRPr>
            </a:lvl3pPr>
            <a:lvl4pPr marL="1188000" indent="-285750">
              <a:lnSpc>
                <a:spcPct val="150000"/>
              </a:lnSpc>
              <a:spcBef>
                <a:spcPts val="0"/>
              </a:spcBef>
              <a:buFont typeface="Arial" pitchFamily="34" charset="0"/>
              <a:buChar char="•"/>
              <a:defRPr sz="1300"/>
            </a:lvl4pPr>
            <a:lvl5pPr marL="1440000" indent="-285750">
              <a:lnSpc>
                <a:spcPct val="150000"/>
              </a:lnSpc>
              <a:spcBef>
                <a:spcPts val="0"/>
              </a:spcBef>
              <a:buFont typeface="Arial" pitchFamily="34" charset="0"/>
              <a:buChar char="•"/>
              <a:defRPr sz="1200" baseline="0"/>
            </a:lvl5pPr>
            <a:lvl6pPr marL="914400" marR="0" indent="284400" algn="l" defTabSz="457200" rtl="0" eaLnBrk="1" fontAlgn="auto" latinLnBrk="0" hangingPunct="1">
              <a:lnSpc>
                <a:spcPct val="150000"/>
              </a:lnSpc>
              <a:spcBef>
                <a:spcPts val="0"/>
              </a:spcBef>
              <a:spcAft>
                <a:spcPts val="0"/>
              </a:spcAft>
              <a:buClrTx/>
              <a:buSzTx/>
              <a:buFont typeface="Arial" pitchFamily="34" charset="0"/>
              <a:buNone/>
              <a:tabLst/>
              <a:defRPr sz="1400"/>
            </a:lvl6pPr>
            <a:lvl7pPr marL="914400" marR="0" indent="0" algn="l" defTabSz="457200" rtl="0" eaLnBrk="1" fontAlgn="auto" latinLnBrk="0" hangingPunct="1">
              <a:lnSpc>
                <a:spcPct val="150000"/>
              </a:lnSpc>
              <a:spcBef>
                <a:spcPts val="0"/>
              </a:spcBef>
              <a:spcAft>
                <a:spcPts val="0"/>
              </a:spcAft>
              <a:buClrTx/>
              <a:buSzTx/>
              <a:buFont typeface="Arial" pitchFamily="34" charset="0"/>
              <a:buNone/>
              <a:tabLst/>
              <a:defRPr sz="1400" baseline="0"/>
            </a:lvl7pPr>
            <a:lvl8pPr marL="3144600" indent="0">
              <a:buNone/>
              <a:defRPr/>
            </a:lvl8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pPr lvl="1"/>
            <a:r>
              <a:rPr kumimoji="1" lang="en-US" altLang="zh-TW" dirty="0"/>
              <a:t>Content goes here</a:t>
            </a:r>
          </a:p>
          <a:p>
            <a:pPr lvl="2"/>
            <a:r>
              <a:rPr kumimoji="1" lang="en-US" altLang="zh-TW" dirty="0"/>
              <a:t>Content goes here</a:t>
            </a:r>
          </a:p>
          <a:p>
            <a:pPr lvl="3"/>
            <a:r>
              <a:rPr kumimoji="1" lang="en-US" altLang="zh-TW" dirty="0"/>
              <a:t>Content goes here</a:t>
            </a:r>
          </a:p>
          <a:p>
            <a:pPr lvl="4"/>
            <a:r>
              <a:rPr kumimoji="1" lang="en-US" altLang="zh-TW" dirty="0"/>
              <a:t>Content goes here</a:t>
            </a:r>
          </a:p>
          <a:p>
            <a:pPr lvl="3"/>
            <a:endParaRPr kumimoji="1" lang="en-US" altLang="zh-TW" dirty="0"/>
          </a:p>
          <a:p>
            <a:pPr lvl="6"/>
            <a:endParaRPr kumimoji="1" lang="en-US" altLang="zh-TW" dirty="0"/>
          </a:p>
        </p:txBody>
      </p:sp>
      <p:grpSp>
        <p:nvGrpSpPr>
          <p:cNvPr id="10" name="群組 9"/>
          <p:cNvGrpSpPr/>
          <p:nvPr userDrawn="1"/>
        </p:nvGrpSpPr>
        <p:grpSpPr>
          <a:xfrm>
            <a:off x="7872262" y="4809551"/>
            <a:ext cx="797450" cy="200055"/>
            <a:chOff x="7872262" y="4809551"/>
            <a:chExt cx="797450" cy="200055"/>
          </a:xfrm>
        </p:grpSpPr>
        <p:pic>
          <p:nvPicPr>
            <p:cNvPr id="11" name="圖片 10"/>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2" name="文字方塊 11"/>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1111266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Topic</a:t>
            </a:r>
          </a:p>
        </p:txBody>
      </p:sp>
      <p:cxnSp>
        <p:nvCxnSpPr>
          <p:cNvPr id="5" name="直線接點 4"/>
          <p:cNvCxnSpPr/>
          <p:nvPr userDrawn="1"/>
        </p:nvCxnSpPr>
        <p:spPr>
          <a:xfrm>
            <a:off x="755649" y="993537"/>
            <a:ext cx="2375275" cy="1588"/>
          </a:xfrm>
          <a:prstGeom prst="line">
            <a:avLst/>
          </a:prstGeom>
          <a:ln>
            <a:solidFill>
              <a:srgbClr val="64BE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5508428" y="993537"/>
            <a:ext cx="2806325" cy="1588"/>
          </a:xfrm>
          <a:prstGeom prst="line">
            <a:avLst/>
          </a:prstGeom>
          <a:ln>
            <a:solidFill>
              <a:srgbClr val="FFC8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740409" y="1009268"/>
            <a:ext cx="2375274" cy="495617"/>
          </a:xfrm>
          <a:prstGeom prst="rect">
            <a:avLst/>
          </a:prstGeom>
        </p:spPr>
        <p:txBody>
          <a:bodyPr/>
          <a:lstStyle>
            <a:lvl1pPr marL="0" indent="0">
              <a:buNone/>
              <a:defRPr sz="2500">
                <a:solidFill>
                  <a:schemeClr val="accent4"/>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740409" y="1344865"/>
            <a:ext cx="2375274" cy="495617"/>
          </a:xfrm>
          <a:prstGeom prst="rect">
            <a:avLst/>
          </a:prstGeom>
        </p:spPr>
        <p:txBody>
          <a:bodyPr/>
          <a:lstStyle>
            <a:lvl1pPr marL="0" indent="0">
              <a:buNone/>
              <a:defRPr sz="2500" b="1">
                <a:solidFill>
                  <a:schemeClr val="accent4"/>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740409" y="1809685"/>
            <a:ext cx="2375274" cy="97161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4"/>
                </a:solidFill>
              </a:defRPr>
            </a:lvl1pPr>
          </a:lstStyle>
          <a:p>
            <a:pPr lvl="0"/>
            <a:r>
              <a:rPr lang="en-GB" altLang="zh-TW" dirty="0"/>
              <a:t>Description goes here Description goes here Description goes here</a:t>
            </a:r>
          </a:p>
          <a:p>
            <a:pPr lvl="0"/>
            <a:endParaRPr lang="en-GB" altLang="zh-TW" dirty="0"/>
          </a:p>
        </p:txBody>
      </p:sp>
      <p:sp>
        <p:nvSpPr>
          <p:cNvPr id="13" name="文字版面配置區 8"/>
          <p:cNvSpPr>
            <a:spLocks noGrp="1"/>
          </p:cNvSpPr>
          <p:nvPr>
            <p:ph type="body" sz="quarter" idx="13" hasCustomPrompt="1"/>
          </p:nvPr>
        </p:nvSpPr>
        <p:spPr>
          <a:xfrm>
            <a:off x="5516048" y="1009268"/>
            <a:ext cx="2375274" cy="495617"/>
          </a:xfrm>
          <a:prstGeom prst="rect">
            <a:avLst/>
          </a:prstGeom>
        </p:spPr>
        <p:txBody>
          <a:bodyPr/>
          <a:lstStyle>
            <a:lvl1pPr marL="0" indent="0">
              <a:buNone/>
              <a:defRPr sz="2500">
                <a:solidFill>
                  <a:schemeClr val="accent3"/>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5516048" y="1344865"/>
            <a:ext cx="2375274" cy="495617"/>
          </a:xfrm>
          <a:prstGeom prst="rect">
            <a:avLst/>
          </a:prstGeom>
        </p:spPr>
        <p:txBody>
          <a:bodyPr/>
          <a:lstStyle>
            <a:lvl1pPr marL="0" indent="0">
              <a:buNone/>
              <a:defRPr sz="2500" b="1">
                <a:solidFill>
                  <a:schemeClr val="accent3"/>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5516048" y="1809685"/>
            <a:ext cx="2375274" cy="97161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3"/>
                </a:solidFill>
              </a:defRPr>
            </a:lvl1pPr>
          </a:lstStyle>
          <a:p>
            <a:pPr lvl="0"/>
            <a:r>
              <a:rPr lang="en-GB" altLang="zh-TW" dirty="0"/>
              <a:t>Description goes here Description goes here Description goes here</a:t>
            </a:r>
          </a:p>
          <a:p>
            <a:pPr lvl="0"/>
            <a:endParaRPr lang="en-GB" altLang="zh-TW" dirty="0"/>
          </a:p>
        </p:txBody>
      </p:sp>
      <p:sp>
        <p:nvSpPr>
          <p:cNvPr id="16" name="文字版面配置區 8"/>
          <p:cNvSpPr>
            <a:spLocks noGrp="1"/>
          </p:cNvSpPr>
          <p:nvPr>
            <p:ph type="body" sz="quarter" idx="16" hasCustomPrompt="1"/>
          </p:nvPr>
        </p:nvSpPr>
        <p:spPr>
          <a:xfrm>
            <a:off x="3051456" y="3458939"/>
            <a:ext cx="2375274" cy="495617"/>
          </a:xfrm>
          <a:prstGeom prst="rect">
            <a:avLst/>
          </a:prstGeom>
        </p:spPr>
        <p:txBody>
          <a:bodyPr/>
          <a:lstStyle>
            <a:lvl1pPr marL="0" indent="0">
              <a:buNone/>
              <a:defRPr sz="2500">
                <a:solidFill>
                  <a:schemeClr val="accent2"/>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3051456" y="3794536"/>
            <a:ext cx="2375274" cy="495617"/>
          </a:xfrm>
          <a:prstGeom prst="rect">
            <a:avLst/>
          </a:prstGeom>
        </p:spPr>
        <p:txBody>
          <a:bodyPr/>
          <a:lstStyle>
            <a:lvl1pPr marL="0" indent="0">
              <a:buNone/>
              <a:defRPr sz="2500" b="1">
                <a:solidFill>
                  <a:schemeClr val="accent2"/>
                </a:solidFill>
              </a:defRPr>
            </a:lvl1pPr>
          </a:lstStyle>
          <a:p>
            <a:pPr lvl="0"/>
            <a:r>
              <a:rPr lang="en-US" altLang="zh-TW" dirty="0"/>
              <a:t>Topic 2</a:t>
            </a:r>
            <a:endParaRPr lang="zh-TW" altLang="en-US" dirty="0"/>
          </a:p>
        </p:txBody>
      </p:sp>
      <p:sp>
        <p:nvSpPr>
          <p:cNvPr id="18" name="文字版面配置區 8"/>
          <p:cNvSpPr>
            <a:spLocks noGrp="1"/>
          </p:cNvSpPr>
          <p:nvPr>
            <p:ph type="body" sz="quarter" idx="18" hasCustomPrompt="1"/>
          </p:nvPr>
        </p:nvSpPr>
        <p:spPr>
          <a:xfrm>
            <a:off x="3051456" y="4259357"/>
            <a:ext cx="2375274" cy="64030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2"/>
                </a:solidFill>
              </a:defRPr>
            </a:lvl1pPr>
          </a:lstStyle>
          <a:p>
            <a:pPr lvl="0"/>
            <a:r>
              <a:rPr lang="en-GB" altLang="zh-TW" dirty="0"/>
              <a:t>Description goes here Description goes here</a:t>
            </a:r>
          </a:p>
        </p:txBody>
      </p:sp>
      <p:cxnSp>
        <p:nvCxnSpPr>
          <p:cNvPr id="19" name="直線接點 18"/>
          <p:cNvCxnSpPr/>
          <p:nvPr userDrawn="1"/>
        </p:nvCxnSpPr>
        <p:spPr>
          <a:xfrm>
            <a:off x="3043836" y="3446942"/>
            <a:ext cx="3289300" cy="1588"/>
          </a:xfrm>
          <a:prstGeom prst="line">
            <a:avLst/>
          </a:prstGeom>
          <a:ln>
            <a:solidFill>
              <a:srgbClr val="FF89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20" name="群組 19"/>
          <p:cNvGrpSpPr/>
          <p:nvPr userDrawn="1"/>
        </p:nvGrpSpPr>
        <p:grpSpPr>
          <a:xfrm>
            <a:off x="7872262" y="4809551"/>
            <a:ext cx="797450" cy="200055"/>
            <a:chOff x="7872262" y="4809551"/>
            <a:chExt cx="797450" cy="200055"/>
          </a:xfrm>
        </p:grpSpPr>
        <p:pic>
          <p:nvPicPr>
            <p:cNvPr id="21" name="圖片 20"/>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22" name="文字方塊 21"/>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29147703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自訂版面配置">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752475" y="973910"/>
            <a:ext cx="2375275" cy="1588"/>
          </a:xfrm>
          <a:prstGeom prst="line">
            <a:avLst/>
          </a:prstGeom>
          <a:ln>
            <a:solidFill>
              <a:srgbClr val="00B2FF"/>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 name="直線接點 4"/>
          <p:cNvCxnSpPr/>
          <p:nvPr userDrawn="1"/>
        </p:nvCxnSpPr>
        <p:spPr>
          <a:xfrm>
            <a:off x="3608114" y="973910"/>
            <a:ext cx="2375275" cy="1588"/>
          </a:xfrm>
          <a:prstGeom prst="line">
            <a:avLst/>
          </a:prstGeom>
          <a:ln>
            <a:solidFill>
              <a:srgbClr val="FFC8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6473859" y="973910"/>
            <a:ext cx="2375275" cy="1588"/>
          </a:xfrm>
          <a:prstGeom prst="line">
            <a:avLst/>
          </a:prstGeom>
          <a:ln>
            <a:solidFill>
              <a:srgbClr val="FF2837"/>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7" name="直線接點 6"/>
          <p:cNvCxnSpPr/>
          <p:nvPr userDrawn="1"/>
        </p:nvCxnSpPr>
        <p:spPr>
          <a:xfrm>
            <a:off x="738329" y="3399610"/>
            <a:ext cx="2375275" cy="1588"/>
          </a:xfrm>
          <a:prstGeom prst="line">
            <a:avLst/>
          </a:prstGeom>
          <a:ln>
            <a:solidFill>
              <a:srgbClr val="64BE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 name="直線接點 7"/>
          <p:cNvCxnSpPr/>
          <p:nvPr userDrawn="1"/>
        </p:nvCxnSpPr>
        <p:spPr>
          <a:xfrm>
            <a:off x="3617916" y="3399610"/>
            <a:ext cx="2375275" cy="1588"/>
          </a:xfrm>
          <a:prstGeom prst="line">
            <a:avLst/>
          </a:prstGeom>
          <a:ln>
            <a:solidFill>
              <a:srgbClr val="FF89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740409" y="1009268"/>
            <a:ext cx="2375274" cy="495617"/>
          </a:xfrm>
          <a:prstGeom prst="rect">
            <a:avLst/>
          </a:prstGeom>
        </p:spPr>
        <p:txBody>
          <a:bodyPr/>
          <a:lstStyle>
            <a:lvl1pPr marL="0" indent="0">
              <a:buNone/>
              <a:defRPr sz="2500">
                <a:solidFill>
                  <a:schemeClr val="accent5"/>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740409" y="1398205"/>
            <a:ext cx="2375274" cy="495617"/>
          </a:xfrm>
          <a:prstGeom prst="rect">
            <a:avLst/>
          </a:prstGeom>
        </p:spPr>
        <p:txBody>
          <a:bodyPr/>
          <a:lstStyle>
            <a:lvl1pPr marL="0" indent="0">
              <a:buNone/>
              <a:defRPr sz="2500" b="1">
                <a:solidFill>
                  <a:schemeClr val="accent5"/>
                </a:solidFill>
              </a:defRPr>
            </a:lvl1pPr>
          </a:lstStyle>
          <a:p>
            <a:pPr lvl="0"/>
            <a:r>
              <a:rPr lang="en-US" altLang="zh-TW" dirty="0"/>
              <a:t>Blue Set</a:t>
            </a:r>
            <a:endParaRPr lang="zh-TW" altLang="en-US" dirty="0"/>
          </a:p>
        </p:txBody>
      </p:sp>
      <p:sp>
        <p:nvSpPr>
          <p:cNvPr id="11" name="文字版面配置區 8"/>
          <p:cNvSpPr>
            <a:spLocks noGrp="1"/>
          </p:cNvSpPr>
          <p:nvPr>
            <p:ph type="body" sz="quarter" idx="12" hasCustomPrompt="1"/>
          </p:nvPr>
        </p:nvSpPr>
        <p:spPr>
          <a:xfrm>
            <a:off x="740409" y="3429504"/>
            <a:ext cx="2375274" cy="495617"/>
          </a:xfrm>
          <a:prstGeom prst="rect">
            <a:avLst/>
          </a:prstGeom>
        </p:spPr>
        <p:txBody>
          <a:bodyPr/>
          <a:lstStyle>
            <a:lvl1pPr marL="0" indent="0">
              <a:buNone/>
              <a:defRPr sz="2500">
                <a:solidFill>
                  <a:schemeClr val="accent4"/>
                </a:solidFill>
              </a:defRPr>
            </a:lvl1pPr>
          </a:lstStyle>
          <a:p>
            <a:pPr lvl="0"/>
            <a:r>
              <a:rPr lang="en-US" altLang="zh-TW" dirty="0"/>
              <a:t>04</a:t>
            </a:r>
            <a:endParaRPr lang="zh-TW" altLang="en-US" dirty="0"/>
          </a:p>
        </p:txBody>
      </p:sp>
      <p:sp>
        <p:nvSpPr>
          <p:cNvPr id="12" name="文字版面配置區 8"/>
          <p:cNvSpPr>
            <a:spLocks noGrp="1"/>
          </p:cNvSpPr>
          <p:nvPr>
            <p:ph type="body" sz="quarter" idx="13" hasCustomPrompt="1"/>
          </p:nvPr>
        </p:nvSpPr>
        <p:spPr>
          <a:xfrm>
            <a:off x="740409" y="3818441"/>
            <a:ext cx="2375274" cy="495617"/>
          </a:xfrm>
          <a:prstGeom prst="rect">
            <a:avLst/>
          </a:prstGeom>
        </p:spPr>
        <p:txBody>
          <a:bodyPr/>
          <a:lstStyle>
            <a:lvl1pPr marL="0" indent="0">
              <a:buNone/>
              <a:defRPr sz="2500" b="1">
                <a:solidFill>
                  <a:schemeClr val="accent4"/>
                </a:solidFill>
              </a:defRPr>
            </a:lvl1pPr>
          </a:lstStyle>
          <a:p>
            <a:pPr lvl="0"/>
            <a:r>
              <a:rPr lang="en-US" altLang="zh-TW" dirty="0"/>
              <a:t>Green Set</a:t>
            </a:r>
            <a:endParaRPr lang="zh-TW" altLang="en-US" dirty="0"/>
          </a:p>
        </p:txBody>
      </p:sp>
      <p:sp>
        <p:nvSpPr>
          <p:cNvPr id="13" name="文字版面配置區 8"/>
          <p:cNvSpPr>
            <a:spLocks noGrp="1"/>
          </p:cNvSpPr>
          <p:nvPr>
            <p:ph type="body" sz="quarter" idx="14" hasCustomPrompt="1"/>
          </p:nvPr>
        </p:nvSpPr>
        <p:spPr>
          <a:xfrm>
            <a:off x="3625537" y="3415402"/>
            <a:ext cx="2375274" cy="495617"/>
          </a:xfrm>
          <a:prstGeom prst="rect">
            <a:avLst/>
          </a:prstGeom>
        </p:spPr>
        <p:txBody>
          <a:bodyPr/>
          <a:lstStyle>
            <a:lvl1pPr marL="0" indent="0">
              <a:buNone/>
              <a:defRPr sz="2500">
                <a:solidFill>
                  <a:schemeClr val="accent2"/>
                </a:solidFill>
              </a:defRPr>
            </a:lvl1pPr>
          </a:lstStyle>
          <a:p>
            <a:pPr lvl="0"/>
            <a:r>
              <a:rPr lang="en-US" altLang="zh-TW" dirty="0"/>
              <a:t>05</a:t>
            </a:r>
            <a:endParaRPr lang="zh-TW" altLang="en-US" dirty="0"/>
          </a:p>
        </p:txBody>
      </p:sp>
      <p:sp>
        <p:nvSpPr>
          <p:cNvPr id="14" name="文字版面配置區 8"/>
          <p:cNvSpPr>
            <a:spLocks noGrp="1"/>
          </p:cNvSpPr>
          <p:nvPr>
            <p:ph type="body" sz="quarter" idx="15" hasCustomPrompt="1"/>
          </p:nvPr>
        </p:nvSpPr>
        <p:spPr>
          <a:xfrm>
            <a:off x="3625537" y="3804339"/>
            <a:ext cx="2375274" cy="495617"/>
          </a:xfrm>
          <a:prstGeom prst="rect">
            <a:avLst/>
          </a:prstGeom>
        </p:spPr>
        <p:txBody>
          <a:bodyPr/>
          <a:lstStyle>
            <a:lvl1pPr marL="0" indent="0">
              <a:buNone/>
              <a:defRPr sz="2500" b="1">
                <a:solidFill>
                  <a:schemeClr val="accent2"/>
                </a:solidFill>
              </a:defRPr>
            </a:lvl1pPr>
          </a:lstStyle>
          <a:p>
            <a:pPr lvl="0"/>
            <a:r>
              <a:rPr lang="en-US" altLang="zh-TW" dirty="0"/>
              <a:t>Orange Set</a:t>
            </a:r>
            <a:endParaRPr lang="zh-TW" altLang="en-US" dirty="0"/>
          </a:p>
        </p:txBody>
      </p:sp>
      <p:sp>
        <p:nvSpPr>
          <p:cNvPr id="15" name="文字版面配置區 8"/>
          <p:cNvSpPr>
            <a:spLocks noGrp="1"/>
          </p:cNvSpPr>
          <p:nvPr>
            <p:ph type="body" sz="quarter" idx="16" hasCustomPrompt="1"/>
          </p:nvPr>
        </p:nvSpPr>
        <p:spPr>
          <a:xfrm>
            <a:off x="3632946" y="1012010"/>
            <a:ext cx="2375274" cy="495617"/>
          </a:xfrm>
          <a:prstGeom prst="rect">
            <a:avLst/>
          </a:prstGeom>
        </p:spPr>
        <p:txBody>
          <a:bodyPr/>
          <a:lstStyle>
            <a:lvl1pPr marL="0" indent="0">
              <a:buNone/>
              <a:defRPr sz="2500">
                <a:solidFill>
                  <a:schemeClr val="accent3"/>
                </a:solidFill>
              </a:defRPr>
            </a:lvl1pPr>
          </a:lstStyle>
          <a:p>
            <a:pPr lvl="0"/>
            <a:r>
              <a:rPr lang="en-US" altLang="zh-TW" dirty="0"/>
              <a:t>02</a:t>
            </a:r>
            <a:endParaRPr lang="zh-TW" altLang="en-US" dirty="0"/>
          </a:p>
        </p:txBody>
      </p:sp>
      <p:sp>
        <p:nvSpPr>
          <p:cNvPr id="16" name="文字版面配置區 8"/>
          <p:cNvSpPr>
            <a:spLocks noGrp="1"/>
          </p:cNvSpPr>
          <p:nvPr>
            <p:ph type="body" sz="quarter" idx="17" hasCustomPrompt="1"/>
          </p:nvPr>
        </p:nvSpPr>
        <p:spPr>
          <a:xfrm>
            <a:off x="3632946" y="1400947"/>
            <a:ext cx="2375274" cy="495617"/>
          </a:xfrm>
          <a:prstGeom prst="rect">
            <a:avLst/>
          </a:prstGeom>
        </p:spPr>
        <p:txBody>
          <a:bodyPr/>
          <a:lstStyle>
            <a:lvl1pPr marL="0" indent="0">
              <a:buNone/>
              <a:defRPr sz="2500" b="1">
                <a:solidFill>
                  <a:schemeClr val="accent3"/>
                </a:solidFill>
              </a:defRPr>
            </a:lvl1pPr>
          </a:lstStyle>
          <a:p>
            <a:pPr lvl="0"/>
            <a:r>
              <a:rPr lang="en-US" altLang="zh-TW" dirty="0"/>
              <a:t>Yellow Set</a:t>
            </a:r>
            <a:endParaRPr lang="zh-TW" altLang="en-US" dirty="0"/>
          </a:p>
        </p:txBody>
      </p:sp>
      <p:sp>
        <p:nvSpPr>
          <p:cNvPr id="17" name="文字版面配置區 8"/>
          <p:cNvSpPr>
            <a:spLocks noGrp="1"/>
          </p:cNvSpPr>
          <p:nvPr>
            <p:ph type="body" sz="quarter" idx="18" hasCustomPrompt="1"/>
          </p:nvPr>
        </p:nvSpPr>
        <p:spPr>
          <a:xfrm>
            <a:off x="6481480" y="1003574"/>
            <a:ext cx="2375274" cy="495617"/>
          </a:xfrm>
          <a:prstGeom prst="rect">
            <a:avLst/>
          </a:prstGeom>
        </p:spPr>
        <p:txBody>
          <a:bodyPr/>
          <a:lstStyle>
            <a:lvl1pPr marL="0" indent="0">
              <a:buNone/>
              <a:defRPr sz="2500">
                <a:solidFill>
                  <a:schemeClr val="accent1"/>
                </a:solidFill>
              </a:defRPr>
            </a:lvl1pPr>
          </a:lstStyle>
          <a:p>
            <a:pPr lvl="0"/>
            <a:r>
              <a:rPr lang="en-US" altLang="zh-TW" dirty="0"/>
              <a:t>03</a:t>
            </a:r>
            <a:endParaRPr lang="zh-TW" altLang="en-US" dirty="0"/>
          </a:p>
        </p:txBody>
      </p:sp>
      <p:sp>
        <p:nvSpPr>
          <p:cNvPr id="18" name="文字版面配置區 8"/>
          <p:cNvSpPr>
            <a:spLocks noGrp="1"/>
          </p:cNvSpPr>
          <p:nvPr>
            <p:ph type="body" sz="quarter" idx="19" hasCustomPrompt="1"/>
          </p:nvPr>
        </p:nvSpPr>
        <p:spPr>
          <a:xfrm>
            <a:off x="6481480" y="1392511"/>
            <a:ext cx="2375274" cy="495617"/>
          </a:xfrm>
          <a:prstGeom prst="rect">
            <a:avLst/>
          </a:prstGeom>
        </p:spPr>
        <p:txBody>
          <a:bodyPr/>
          <a:lstStyle>
            <a:lvl1pPr marL="0" indent="0">
              <a:buNone/>
              <a:defRPr sz="2500" b="1">
                <a:solidFill>
                  <a:schemeClr val="accent1"/>
                </a:solidFill>
              </a:defRPr>
            </a:lvl1pPr>
          </a:lstStyle>
          <a:p>
            <a:pPr lvl="0"/>
            <a:r>
              <a:rPr lang="en-US" altLang="zh-TW" dirty="0"/>
              <a:t>Red Set</a:t>
            </a:r>
            <a:endParaRPr lang="zh-TW" altLang="en-US" dirty="0"/>
          </a:p>
        </p:txBody>
      </p:sp>
      <p:grpSp>
        <p:nvGrpSpPr>
          <p:cNvPr id="19" name="群組 18"/>
          <p:cNvGrpSpPr/>
          <p:nvPr userDrawn="1"/>
        </p:nvGrpSpPr>
        <p:grpSpPr>
          <a:xfrm>
            <a:off x="7872262" y="4809551"/>
            <a:ext cx="797450" cy="200055"/>
            <a:chOff x="7872262" y="4809551"/>
            <a:chExt cx="797450" cy="200055"/>
          </a:xfrm>
        </p:grpSpPr>
        <p:pic>
          <p:nvPicPr>
            <p:cNvPr id="20" name="圖片 19"/>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21" name="文字方塊 20"/>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18521074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vider-2 ">
    <p:bg>
      <p:bgPr>
        <a:solidFill>
          <a:srgbClr val="FF283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spTree>
    <p:extLst>
      <p:ext uri="{BB962C8B-B14F-4D97-AF65-F5344CB8AC3E}">
        <p14:creationId xmlns:p14="http://schemas.microsoft.com/office/powerpoint/2010/main" xmlns="" val="29190408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itle, Subtitle and image">
    <p:bg>
      <p:bgRef idx="1001">
        <a:schemeClr val="bg1"/>
      </p:bgRef>
    </p:bg>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5134488" y="1159672"/>
            <a:ext cx="3240000" cy="360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5" name="文字版面配置區 8"/>
          <p:cNvSpPr>
            <a:spLocks noGrp="1"/>
          </p:cNvSpPr>
          <p:nvPr>
            <p:ph type="body" idx="23" hasCustomPrompt="1"/>
          </p:nvPr>
        </p:nvSpPr>
        <p:spPr>
          <a:xfrm>
            <a:off x="755651" y="988852"/>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755651" y="2424351"/>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755651" y="3852807"/>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755651" y="1400039"/>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755651" y="2833602"/>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755651" y="4260890"/>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752475" y="284553"/>
            <a:ext cx="7639050"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Content Page</a:t>
            </a:r>
          </a:p>
        </p:txBody>
      </p:sp>
      <p:grpSp>
        <p:nvGrpSpPr>
          <p:cNvPr id="14" name="群組 13"/>
          <p:cNvGrpSpPr/>
          <p:nvPr userDrawn="1"/>
        </p:nvGrpSpPr>
        <p:grpSpPr>
          <a:xfrm>
            <a:off x="7872262" y="4809551"/>
            <a:ext cx="797450" cy="200055"/>
            <a:chOff x="7872262" y="4809551"/>
            <a:chExt cx="797450" cy="200055"/>
          </a:xfrm>
        </p:grpSpPr>
        <p:pic>
          <p:nvPicPr>
            <p:cNvPr id="17" name="圖片 16"/>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8" name="文字方塊 17"/>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1094002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Subtitle and Bulleted List">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49" y="294161"/>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altLang="zh-TW" dirty="0"/>
              <a:t>Bulleted List 1</a:t>
            </a:r>
            <a:endParaRPr lang="en-US" dirty="0"/>
          </a:p>
        </p:txBody>
      </p:sp>
      <p:sp>
        <p:nvSpPr>
          <p:cNvPr id="8" name="文字版面配置區 15"/>
          <p:cNvSpPr>
            <a:spLocks noGrp="1"/>
          </p:cNvSpPr>
          <p:nvPr>
            <p:ph type="body" idx="1" hasCustomPrompt="1"/>
          </p:nvPr>
        </p:nvSpPr>
        <p:spPr>
          <a:xfrm>
            <a:off x="757041" y="799812"/>
            <a:ext cx="7636787" cy="751337"/>
          </a:xfrm>
          <a:prstGeom prst="rect">
            <a:avLst/>
          </a:prstGeom>
        </p:spPr>
        <p:txBody>
          <a:bodyPr lIns="0" rIns="0"/>
          <a:lstStyle>
            <a:lvl1pPr marL="0" indent="0">
              <a:buFontTx/>
              <a:buNone/>
              <a:defRPr sz="2000" b="1">
                <a:solidFill>
                  <a:srgbClr val="00B2FF"/>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15" name="Text Placeholder 2"/>
          <p:cNvSpPr>
            <a:spLocks noGrp="1"/>
          </p:cNvSpPr>
          <p:nvPr>
            <p:ph type="body" idx="21" hasCustomPrompt="1"/>
          </p:nvPr>
        </p:nvSpPr>
        <p:spPr>
          <a:xfrm>
            <a:off x="752475" y="1630531"/>
            <a:ext cx="7641353" cy="3186640"/>
          </a:xfrm>
          <a:prstGeom prst="rect">
            <a:avLst/>
          </a:prstGeom>
        </p:spPr>
        <p:txBody>
          <a:bodyPr/>
          <a:lstStyle>
            <a:lvl1pPr>
              <a:defRPr lang="en-US" sz="1500" b="0" i="0" baseline="0" dirty="0" smtClean="0">
                <a:solidFill>
                  <a:schemeClr val="tx1"/>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400" kern="1200" baseline="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300" kern="1200" baseline="0">
                <a:solidFill>
                  <a:schemeClr val="tx2"/>
                </a:solidFill>
                <a:latin typeface="Century Gothic"/>
                <a:ea typeface="+mn-ea"/>
                <a:cs typeface="Century Gothic"/>
              </a:defRPr>
            </a:lvl3pPr>
            <a:lvl4pPr marL="1188000" marR="0" indent="-284400" algn="l" defTabSz="457200" rtl="0" eaLnBrk="1" fontAlgn="auto" latinLnBrk="0" hangingPunct="1">
              <a:lnSpc>
                <a:spcPct val="150000"/>
              </a:lnSpc>
              <a:spcBef>
                <a:spcPts val="0"/>
              </a:spcBef>
              <a:spcAft>
                <a:spcPts val="0"/>
              </a:spcAft>
              <a:buClrTx/>
              <a:buSzTx/>
              <a:buFont typeface="Arial"/>
              <a:buChar char="•"/>
              <a:tabLst/>
              <a:defRPr sz="1200">
                <a:latin typeface="Century Gothic"/>
                <a:cs typeface="Century Gothic"/>
              </a:defRPr>
            </a:lvl4pPr>
            <a:lvl5pPr marL="1188000" indent="284400">
              <a:lnSpc>
                <a:spcPct val="150000"/>
              </a:lnSpc>
              <a:spcBef>
                <a:spcPts val="0"/>
              </a:spcBef>
              <a:buFont typeface="Arial" pitchFamily="34" charset="0"/>
              <a:buChar char="•"/>
              <a:defRPr sz="1200"/>
            </a:lvl5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a:p>
            <a:pPr lvl="4"/>
            <a:r>
              <a:rPr kumimoji="1" lang="en-US" altLang="zh-TW" dirty="0"/>
              <a:t>Fifth level bullet</a:t>
            </a:r>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6" name="文字方塊 15"/>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2026892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2_Blank">
    <p:bg>
      <p:bgRef idx="1001">
        <a:schemeClr val="bg1"/>
      </p:bgRef>
    </p:bg>
    <p:spTree>
      <p:nvGrpSpPr>
        <p:cNvPr id="1" name=""/>
        <p:cNvGrpSpPr/>
        <p:nvPr/>
      </p:nvGrpSpPr>
      <p:grpSpPr>
        <a:xfrm>
          <a:off x="0" y="0"/>
          <a:ext cx="0" cy="0"/>
          <a:chOff x="0" y="0"/>
          <a:chExt cx="0" cy="0"/>
        </a:xfrm>
      </p:grpSpPr>
      <p:grpSp>
        <p:nvGrpSpPr>
          <p:cNvPr id="7" name="群組 6"/>
          <p:cNvGrpSpPr/>
          <p:nvPr userDrawn="1"/>
        </p:nvGrpSpPr>
        <p:grpSpPr>
          <a:xfrm>
            <a:off x="7872262" y="4809551"/>
            <a:ext cx="797450" cy="200055"/>
            <a:chOff x="7872262" y="4809551"/>
            <a:chExt cx="797450" cy="200055"/>
          </a:xfrm>
        </p:grpSpPr>
        <p:pic>
          <p:nvPicPr>
            <p:cNvPr id="8" name="圖片 7"/>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9" name="文字方塊 8"/>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536154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Ending page with black logo">
    <p:bg>
      <p:bgPr>
        <a:solidFill>
          <a:schemeClr val="accent2"/>
        </a:solidFill>
        <a:effectLst/>
      </p:bgPr>
    </p:bg>
    <p:spTree>
      <p:nvGrpSpPr>
        <p:cNvPr id="1" name=""/>
        <p:cNvGrpSpPr/>
        <p:nvPr/>
      </p:nvGrpSpPr>
      <p:grpSpPr>
        <a:xfrm>
          <a:off x="0" y="0"/>
          <a:ext cx="0" cy="0"/>
          <a:chOff x="0" y="0"/>
          <a:chExt cx="0" cy="0"/>
        </a:xfrm>
      </p:grpSpPr>
      <p:pic>
        <p:nvPicPr>
          <p:cNvPr id="8" name="Picture 7" descr="Ending logo_16 to 9_Artboard 7.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491702" y="2032254"/>
            <a:ext cx="2160597" cy="1078992"/>
          </a:xfrm>
          <a:prstGeom prst="rect">
            <a:avLst/>
          </a:prstGeom>
        </p:spPr>
      </p:pic>
      <p:sp>
        <p:nvSpPr>
          <p:cNvPr id="4"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7155815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_Ending page with white logo">
    <p:bg>
      <p:bgPr>
        <a:solidFill>
          <a:schemeClr val="accent2"/>
        </a:solidFill>
        <a:effectLst/>
      </p:bgPr>
    </p:bg>
    <p:spTree>
      <p:nvGrpSpPr>
        <p:cNvPr id="1" name=""/>
        <p:cNvGrpSpPr/>
        <p:nvPr/>
      </p:nvGrpSpPr>
      <p:grpSpPr>
        <a:xfrm>
          <a:off x="0" y="0"/>
          <a:ext cx="0" cy="0"/>
          <a:chOff x="0" y="0"/>
          <a:chExt cx="0" cy="0"/>
        </a:xfrm>
      </p:grpSpPr>
      <p:pic>
        <p:nvPicPr>
          <p:cNvPr id="2" name="Picture 1" descr="Ending logo_16 to 9_Artboard 8.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491702" y="2032254"/>
            <a:ext cx="2160597" cy="1078992"/>
          </a:xfrm>
          <a:prstGeom prst="rect">
            <a:avLst/>
          </a:prstGeom>
        </p:spPr>
      </p:pic>
      <p:sp>
        <p:nvSpPr>
          <p:cNvPr id="4"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4207823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_Text">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51" y="294161"/>
            <a:ext cx="7618413"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altLang="zh-TW" dirty="0"/>
              <a:t>Text</a:t>
            </a:r>
            <a:endParaRPr lang="en-US" dirty="0"/>
          </a:p>
        </p:txBody>
      </p:sp>
      <p:sp>
        <p:nvSpPr>
          <p:cNvPr id="15" name="Text Placeholder 2"/>
          <p:cNvSpPr>
            <a:spLocks noGrp="1"/>
          </p:cNvSpPr>
          <p:nvPr>
            <p:ph type="body" idx="13" hasCustomPrompt="1"/>
          </p:nvPr>
        </p:nvSpPr>
        <p:spPr>
          <a:xfrm>
            <a:off x="755650" y="891479"/>
            <a:ext cx="7618413" cy="1519647"/>
          </a:xfrm>
          <a:prstGeom prst="rect">
            <a:avLst/>
          </a:prstGeom>
        </p:spPr>
        <p:txBody>
          <a:bodyPr wrap="square" lIns="0" tIns="0" rIns="0" bIns="0" anchor="t">
            <a:spAutoFit/>
          </a:bodyPr>
          <a:lstStyle>
            <a:lvl1pPr marL="0" indent="0">
              <a:lnSpc>
                <a:spcPct val="150000"/>
              </a:lnSpc>
              <a:spcBef>
                <a:spcPts val="360"/>
              </a:spcBef>
              <a:buClr>
                <a:schemeClr val="accent5"/>
              </a:buClr>
              <a:buFont typeface="Century Gothic" panose="020B0502020202020204" pitchFamily="34" charset="0"/>
              <a:buNone/>
              <a:defRPr sz="1600" b="0"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lnSpc>
                <a:spcPct val="110000"/>
              </a:lnSpc>
            </a:pPr>
            <a:r>
              <a:rPr lang="en-US" altLang="zh-TW" sz="1500" dirty="0" err="1"/>
              <a:t>ZyXEL’s</a:t>
            </a:r>
            <a:r>
              <a:rPr lang="en-US" altLang="zh-TW" sz="1500" dirty="0"/>
              <a:t> WRE6505 v2 is a compact and stylish product that  extends your existing dual-band Wi-Fi network with ease  thanks to the one-push WPS (Wi-Fi Protected Setup) copy Wi-  Fi network button. Find the optimal location to install without  hassle with the extender’s handy signal strength light indicator.  Equipped with the latest 802.11ac wireless technology, get  faster wireless connection on your latest and greatest mobile devices.</a:t>
            </a:r>
          </a:p>
        </p:txBody>
      </p:sp>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rgbClr val="000000"/>
                </a:solidFill>
              </a:rPr>
              <a:pPr/>
              <a:t>‹#›</a:t>
            </a:fld>
            <a:endParaRPr lang="en-US" dirty="0">
              <a:solidFill>
                <a:srgbClr val="000000"/>
              </a:solidFill>
            </a:endParaRPr>
          </a:p>
        </p:txBody>
      </p:sp>
      <p:grpSp>
        <p:nvGrpSpPr>
          <p:cNvPr id="8" name="群組 7"/>
          <p:cNvGrpSpPr/>
          <p:nvPr userDrawn="1"/>
        </p:nvGrpSpPr>
        <p:grpSpPr>
          <a:xfrm>
            <a:off x="7872262" y="4809551"/>
            <a:ext cx="797450" cy="200055"/>
            <a:chOff x="7872262" y="4809551"/>
            <a:chExt cx="797450" cy="200055"/>
          </a:xfrm>
        </p:grpSpPr>
        <p:pic>
          <p:nvPicPr>
            <p:cNvPr id="9" name="圖片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0" name="文字方塊 9"/>
            <p:cNvSpPr txBox="1"/>
            <p:nvPr userDrawn="1"/>
          </p:nvSpPr>
          <p:spPr>
            <a:xfrm>
              <a:off x="7872262" y="4809551"/>
              <a:ext cx="492350" cy="200055"/>
            </a:xfrm>
            <a:prstGeom prst="rect">
              <a:avLst/>
            </a:prstGeom>
            <a:noFill/>
          </p:spPr>
          <p:txBody>
            <a:bodyPr wrap="square" rtlCol="0">
              <a:spAutoFit/>
            </a:bodyPr>
            <a:lstStyle/>
            <a:p>
              <a:r>
                <a:rPr lang="en-US" altLang="zh-TW" sz="700" dirty="0">
                  <a:solidFill>
                    <a:srgbClr val="000000"/>
                  </a:solidFill>
                </a:rPr>
                <a:t>© 2018</a:t>
              </a:r>
              <a:endParaRPr lang="zh-TW" altLang="en-US" sz="700" dirty="0" err="1">
                <a:solidFill>
                  <a:srgbClr val="000000"/>
                </a:solidFill>
              </a:endParaRPr>
            </a:p>
          </p:txBody>
        </p:sp>
      </p:grpSp>
    </p:spTree>
    <p:extLst>
      <p:ext uri="{BB962C8B-B14F-4D97-AF65-F5344CB8AC3E}">
        <p14:creationId xmlns:p14="http://schemas.microsoft.com/office/powerpoint/2010/main" xmlns="" val="2002542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over with color backgroun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1416842"/>
            <a:ext cx="8229600" cy="648896"/>
          </a:xfrm>
          <a:prstGeom prst="rect">
            <a:avLst/>
          </a:prstGeom>
        </p:spPr>
        <p:txBody>
          <a:bodyPr lIns="0" tIns="0" rIns="0" bIns="0">
            <a:spAutoFit/>
          </a:bodyPr>
          <a:lstStyle>
            <a:lvl1pPr algn="l">
              <a:lnSpc>
                <a:spcPct val="90000"/>
              </a:lnSpc>
              <a:defRPr sz="4600"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360339" y="2114176"/>
            <a:ext cx="6400800" cy="184666"/>
          </a:xfrm>
          <a:prstGeom prst="rect">
            <a:avLst/>
          </a:prstGeom>
        </p:spPr>
        <p:txBody>
          <a:bodyPr lIns="0" tIns="0" rIns="0" bIns="0">
            <a:spAutoFit/>
          </a:bodyPr>
          <a:lstStyle>
            <a:lvl1pPr marL="0" indent="0" algn="l">
              <a:buNone/>
              <a:defRPr sz="1200" b="0">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Logo_16 to 9_Artboard 6.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124341"/>
            <a:ext cx="1800062" cy="901337"/>
          </a:xfrm>
          <a:prstGeom prst="rect">
            <a:avLst/>
          </a:prstGeom>
        </p:spPr>
      </p:pic>
      <p:sp>
        <p:nvSpPr>
          <p:cNvPr id="9"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spTree>
    <p:extLst>
      <p:ext uri="{BB962C8B-B14F-4D97-AF65-F5344CB8AC3E}">
        <p14:creationId xmlns:p14="http://schemas.microsoft.com/office/powerpoint/2010/main" xmlns="" val="33175666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1416842"/>
            <a:ext cx="8229600" cy="648896"/>
          </a:xfrm>
          <a:prstGeom prst="rect">
            <a:avLst/>
          </a:prstGeom>
        </p:spPr>
        <p:txBody>
          <a:bodyPr lIns="0" tIns="0" rIns="0" bIns="0">
            <a:spAutoFit/>
          </a:bodyPr>
          <a:lstStyle>
            <a:lvl1pPr algn="l">
              <a:lnSpc>
                <a:spcPct val="90000"/>
              </a:lnSpc>
              <a:defRPr sz="4600" b="1">
                <a:solidFill>
                  <a:schemeClr val="accent5"/>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360339" y="2114176"/>
            <a:ext cx="6400800" cy="184666"/>
          </a:xfrm>
          <a:prstGeom prst="rect">
            <a:avLst/>
          </a:prstGeom>
        </p:spPr>
        <p:txBody>
          <a:bodyPr lIns="0" tIns="0" rIns="0" bIns="0">
            <a:spAutoFit/>
          </a:bodyPr>
          <a:lstStyle>
            <a:lvl1pPr marL="0" indent="0" algn="l">
              <a:buNone/>
              <a:defRPr sz="1200" b="0">
                <a:solidFill>
                  <a:schemeClr val="accent5"/>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Logo_16 to 9-05.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124341"/>
            <a:ext cx="1800062" cy="901337"/>
          </a:xfrm>
          <a:prstGeom prst="rect">
            <a:avLst/>
          </a:prstGeom>
        </p:spPr>
      </p:pic>
      <p:sp>
        <p:nvSpPr>
          <p:cNvPr id="8"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spTree>
    <p:extLst>
      <p:ext uri="{BB962C8B-B14F-4D97-AF65-F5344CB8AC3E}">
        <p14:creationId xmlns:p14="http://schemas.microsoft.com/office/powerpoint/2010/main" xmlns="" val="39899642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9144000" cy="5143500"/>
          </a:xfrm>
          <a:prstGeom prst="rect">
            <a:avLst/>
          </a:prstGeom>
        </p:spPr>
        <p:txBody>
          <a:bodyPr anchor="ctr"/>
          <a:lstStyle>
            <a:lvl1pPr marL="0" indent="0" algn="ctr">
              <a:buNone/>
              <a:defRPr sz="1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7" name="群組 6"/>
          <p:cNvGrpSpPr/>
          <p:nvPr userDrawn="1"/>
        </p:nvGrpSpPr>
        <p:grpSpPr>
          <a:xfrm>
            <a:off x="7872262" y="4809551"/>
            <a:ext cx="797450" cy="200055"/>
            <a:chOff x="7872262" y="4809551"/>
            <a:chExt cx="797450" cy="200055"/>
          </a:xfrm>
        </p:grpSpPr>
        <p:pic>
          <p:nvPicPr>
            <p:cNvPr id="9" name="圖片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0" name="文字方塊 9"/>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20069107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8" name="群組 7"/>
          <p:cNvGrpSpPr/>
          <p:nvPr userDrawn="1"/>
        </p:nvGrpSpPr>
        <p:grpSpPr>
          <a:xfrm>
            <a:off x="7872262" y="4809551"/>
            <a:ext cx="797450" cy="200055"/>
            <a:chOff x="7872262" y="4809551"/>
            <a:chExt cx="797450" cy="200055"/>
          </a:xfrm>
        </p:grpSpPr>
        <p:pic>
          <p:nvPicPr>
            <p:cNvPr id="9" name="圖片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0" name="文字方塊 9"/>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30521754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spTree>
    <p:extLst>
      <p:ext uri="{BB962C8B-B14F-4D97-AF65-F5344CB8AC3E}">
        <p14:creationId xmlns:p14="http://schemas.microsoft.com/office/powerpoint/2010/main" xmlns="" val="33378100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Divider-1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9" name="群組 8"/>
          <p:cNvGrpSpPr/>
          <p:nvPr userDrawn="1"/>
        </p:nvGrpSpPr>
        <p:grpSpPr>
          <a:xfrm>
            <a:off x="7872262" y="4809551"/>
            <a:ext cx="797450" cy="200055"/>
            <a:chOff x="7872262" y="4809551"/>
            <a:chExt cx="797450" cy="200055"/>
          </a:xfrm>
        </p:grpSpPr>
        <p:pic>
          <p:nvPicPr>
            <p:cNvPr id="11" name="圖片 10"/>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2" name="文字方塊 11"/>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5913879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Divider-2 ">
    <p:bg>
      <p:bgPr>
        <a:solidFill>
          <a:srgbClr val="FF283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3" name="文字方塊 12"/>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36041540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Divider-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3" name="文字方塊 12"/>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2389727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pic>
        <p:nvPicPr>
          <p:cNvPr id="5122" name="Picture 2" descr="C:\Users\ZT99270\Desktop\01-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5711479" y="0"/>
            <a:ext cx="3027362"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8" name="群組 7"/>
          <p:cNvGrpSpPr/>
          <p:nvPr userDrawn="1"/>
        </p:nvGrpSpPr>
        <p:grpSpPr>
          <a:xfrm>
            <a:off x="7872262" y="4809551"/>
            <a:ext cx="797450" cy="200055"/>
            <a:chOff x="7872262" y="4809551"/>
            <a:chExt cx="797450" cy="200055"/>
          </a:xfrm>
        </p:grpSpPr>
        <p:pic>
          <p:nvPicPr>
            <p:cNvPr id="10" name="圖片 9"/>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1" name="文字方塊 10"/>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42474017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Divider-1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pic>
        <p:nvPicPr>
          <p:cNvPr id="6146" name="Picture 2" descr="C:\Users\ZT99270\Desktop\04-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5388422" y="1346200"/>
            <a:ext cx="3398838" cy="37973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3" name="文字方塊 12"/>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21457117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Divider-2 ">
    <p:bg>
      <p:bgPr>
        <a:solidFill>
          <a:srgbClr val="FF283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pic>
        <p:nvPicPr>
          <p:cNvPr id="7170" name="Picture 2" descr="C:\Users\ZT99270\Desktop\02-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532312" y="2184400"/>
            <a:ext cx="4611688" cy="212725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9" name="群組 8"/>
          <p:cNvGrpSpPr/>
          <p:nvPr userDrawn="1"/>
        </p:nvGrpSpPr>
        <p:grpSpPr>
          <a:xfrm>
            <a:off x="7872262" y="4809551"/>
            <a:ext cx="797450" cy="200055"/>
            <a:chOff x="7872262" y="4809551"/>
            <a:chExt cx="797450" cy="200055"/>
          </a:xfrm>
        </p:grpSpPr>
        <p:pic>
          <p:nvPicPr>
            <p:cNvPr id="13" name="圖片 12"/>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4" name="文字方塊 13"/>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3807800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Divider-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pic>
        <p:nvPicPr>
          <p:cNvPr id="8194" name="Picture 2" descr="C:\Users\ZT99270\Desktop\03-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5198716" y="2150911"/>
            <a:ext cx="3492500" cy="277018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9" name="群組 8"/>
          <p:cNvGrpSpPr/>
          <p:nvPr userDrawn="1"/>
        </p:nvGrpSpPr>
        <p:grpSpPr>
          <a:xfrm>
            <a:off x="7872262" y="4809551"/>
            <a:ext cx="797450" cy="200055"/>
            <a:chOff x="7872262" y="4809551"/>
            <a:chExt cx="797450" cy="200055"/>
          </a:xfrm>
        </p:grpSpPr>
        <p:pic>
          <p:nvPicPr>
            <p:cNvPr id="13" name="圖片 12"/>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4" name="文字方塊 13"/>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29822192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pic>
        <p:nvPicPr>
          <p:cNvPr id="1026" name="Picture 2" descr="C:\Users\ZT99270\Desktop\good\yellow.gif"/>
          <p:cNvPicPr>
            <a:picLocks noChangeAspect="1" noChangeArrowheads="1" noCrop="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群組 7"/>
          <p:cNvGrpSpPr/>
          <p:nvPr userDrawn="1"/>
        </p:nvGrpSpPr>
        <p:grpSpPr>
          <a:xfrm>
            <a:off x="7872262" y="4809551"/>
            <a:ext cx="797450" cy="200055"/>
            <a:chOff x="7872262" y="4809551"/>
            <a:chExt cx="797450" cy="200055"/>
          </a:xfrm>
        </p:grpSpPr>
        <p:pic>
          <p:nvPicPr>
            <p:cNvPr id="10" name="圖片 9"/>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1" name="文字方塊 10"/>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3402629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Divider-1 ">
    <p:bg>
      <p:bgPr>
        <a:solidFill>
          <a:schemeClr val="accent5"/>
        </a:solidFill>
        <a:effectLst/>
      </p:bgPr>
    </p:bg>
    <p:spTree>
      <p:nvGrpSpPr>
        <p:cNvPr id="1" name=""/>
        <p:cNvGrpSpPr/>
        <p:nvPr/>
      </p:nvGrpSpPr>
      <p:grpSpPr>
        <a:xfrm>
          <a:off x="0" y="0"/>
          <a:ext cx="0" cy="0"/>
          <a:chOff x="0" y="0"/>
          <a:chExt cx="0" cy="0"/>
        </a:xfrm>
      </p:grpSpPr>
      <p:pic>
        <p:nvPicPr>
          <p:cNvPr id="2050" name="Picture 2" descr="C:\Users\ZT99270\Desktop\good\blue.gif"/>
          <p:cNvPicPr>
            <a:picLocks noChangeAspect="1" noChangeArrowheads="1" noCrop="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228800" y="1684265"/>
            <a:ext cx="49152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3" name="文字方塊 12"/>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8996954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Divider-2 ">
    <p:bg>
      <p:bgPr>
        <a:solidFill>
          <a:srgbClr val="FF2837"/>
        </a:solidFill>
        <a:effectLst/>
      </p:bgPr>
    </p:bg>
    <p:spTree>
      <p:nvGrpSpPr>
        <p:cNvPr id="1" name=""/>
        <p:cNvGrpSpPr/>
        <p:nvPr/>
      </p:nvGrpSpPr>
      <p:grpSpPr>
        <a:xfrm>
          <a:off x="0" y="0"/>
          <a:ext cx="0" cy="0"/>
          <a:chOff x="0" y="0"/>
          <a:chExt cx="0" cy="0"/>
        </a:xfrm>
      </p:grpSpPr>
      <p:pic>
        <p:nvPicPr>
          <p:cNvPr id="3074" name="Picture 2" descr="C:\Users\ZT99270\Desktop\good\red.gif"/>
          <p:cNvPicPr>
            <a:picLocks noChangeAspect="1" noChangeArrowheads="1" noCrop="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a:t>
            </a:r>
            <a:r>
              <a:rPr lang="en-US" altLang="zh-TW" dirty="0"/>
              <a:t>2</a:t>
            </a:r>
            <a:endParaRPr lang="en-GB" dirty="0"/>
          </a:p>
        </p:txBody>
      </p:sp>
      <p:grpSp>
        <p:nvGrpSpPr>
          <p:cNvPr id="9" name="群組 8"/>
          <p:cNvGrpSpPr/>
          <p:nvPr userDrawn="1"/>
        </p:nvGrpSpPr>
        <p:grpSpPr>
          <a:xfrm>
            <a:off x="7872262" y="4809551"/>
            <a:ext cx="797450" cy="200055"/>
            <a:chOff x="7872262" y="4809551"/>
            <a:chExt cx="797450" cy="200055"/>
          </a:xfrm>
        </p:grpSpPr>
        <p:pic>
          <p:nvPicPr>
            <p:cNvPr id="13" name="圖片 12"/>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4" name="文字方塊 13"/>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29303478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1006429"/>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Statement, sentence quote or question goes here</a:t>
            </a:r>
            <a:endParaRPr lang="en-US" dirty="0"/>
          </a:p>
        </p:txBody>
      </p:sp>
      <p:pic>
        <p:nvPicPr>
          <p:cNvPr id="5122" name="Picture 2" descr="C:\Users\ZT99270\Desktop\01-01.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711479" y="0"/>
            <a:ext cx="3027362" cy="5145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26223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_Divider-3">
    <p:bg>
      <p:bgPr>
        <a:solidFill>
          <a:schemeClr val="accent4"/>
        </a:solidFill>
        <a:effectLst/>
      </p:bgPr>
    </p:bg>
    <p:spTree>
      <p:nvGrpSpPr>
        <p:cNvPr id="1" name=""/>
        <p:cNvGrpSpPr/>
        <p:nvPr/>
      </p:nvGrpSpPr>
      <p:grpSpPr>
        <a:xfrm>
          <a:off x="0" y="0"/>
          <a:ext cx="0" cy="0"/>
          <a:chOff x="0" y="0"/>
          <a:chExt cx="0" cy="0"/>
        </a:xfrm>
      </p:grpSpPr>
      <p:pic>
        <p:nvPicPr>
          <p:cNvPr id="4098" name="Picture 2" descr="C:\Users\ZT99270\Desktop\good\green.gif"/>
          <p:cNvPicPr>
            <a:picLocks noChangeAspect="1" noChangeArrowheads="1" noCrop="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grpSp>
        <p:nvGrpSpPr>
          <p:cNvPr id="9" name="群組 8"/>
          <p:cNvGrpSpPr/>
          <p:nvPr userDrawn="1"/>
        </p:nvGrpSpPr>
        <p:grpSpPr>
          <a:xfrm>
            <a:off x="7872262" y="4809551"/>
            <a:ext cx="797450" cy="200055"/>
            <a:chOff x="7872262" y="4809551"/>
            <a:chExt cx="797450" cy="200055"/>
          </a:xfrm>
        </p:grpSpPr>
        <p:pic>
          <p:nvPicPr>
            <p:cNvPr id="13" name="圖片 12"/>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4" name="文字方塊 13"/>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32066432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itle and 2 columns">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752476" y="1449135"/>
            <a:ext cx="3579018" cy="250068"/>
          </a:xfrm>
          <a:prstGeom prst="rect">
            <a:avLst/>
          </a:prstGeom>
        </p:spPr>
        <p:txBody>
          <a:bodyPr wrap="square" lIns="0" tIns="0" rIns="0" bIns="0">
            <a:spAutoFit/>
          </a:bodyPr>
          <a:lstStyle>
            <a:lvl1pPr marL="0" indent="0">
              <a:lnSpc>
                <a:spcPct val="110000"/>
              </a:lnSpc>
              <a:buNone/>
              <a:defRPr sz="1500">
                <a:solidFill>
                  <a:srgbClr val="000000"/>
                </a:solidFill>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Content goes here</a:t>
            </a:r>
          </a:p>
        </p:txBody>
      </p:sp>
      <p:sp>
        <p:nvSpPr>
          <p:cNvPr id="9" name="Text Placeholder 3"/>
          <p:cNvSpPr>
            <a:spLocks noGrp="1"/>
          </p:cNvSpPr>
          <p:nvPr>
            <p:ph type="body" sz="half" idx="13" hasCustomPrompt="1"/>
          </p:nvPr>
        </p:nvSpPr>
        <p:spPr>
          <a:xfrm>
            <a:off x="4814876" y="1449135"/>
            <a:ext cx="3576649" cy="250068"/>
          </a:xfrm>
          <a:prstGeom prst="rect">
            <a:avLst/>
          </a:prstGeom>
        </p:spPr>
        <p:txBody>
          <a:bodyPr wrap="square" lIns="0" tIns="0" rIns="0" bIns="0">
            <a:spAutoFit/>
          </a:bodyPr>
          <a:lstStyle>
            <a:lvl1pPr marL="0" indent="0">
              <a:lnSpc>
                <a:spcPct val="110000"/>
              </a:lnSpc>
              <a:buNone/>
              <a:defRPr sz="1500">
                <a:solidFill>
                  <a:srgbClr val="000000"/>
                </a:solidFill>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Content goes here</a:t>
            </a:r>
          </a:p>
        </p:txBody>
      </p:sp>
      <p:sp>
        <p:nvSpPr>
          <p:cNvPr id="14" name="Title 1"/>
          <p:cNvSpPr>
            <a:spLocks noGrp="1"/>
          </p:cNvSpPr>
          <p:nvPr>
            <p:ph type="ctrTitle" hasCustomPrompt="1"/>
          </p:nvPr>
        </p:nvSpPr>
        <p:spPr>
          <a:xfrm>
            <a:off x="752475" y="291493"/>
            <a:ext cx="7639050"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nvGrpSpPr>
          <p:cNvPr id="10" name="群組 9"/>
          <p:cNvGrpSpPr/>
          <p:nvPr userDrawn="1"/>
        </p:nvGrpSpPr>
        <p:grpSpPr>
          <a:xfrm>
            <a:off x="7872262" y="4809551"/>
            <a:ext cx="797450" cy="200055"/>
            <a:chOff x="7872262" y="4809551"/>
            <a:chExt cx="797450" cy="200055"/>
          </a:xfrm>
        </p:grpSpPr>
        <p:pic>
          <p:nvPicPr>
            <p:cNvPr id="15" name="圖片 14"/>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6" name="文字方塊 15"/>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14534949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_Title, bullets and image">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4572000" y="0"/>
            <a:ext cx="4572000" cy="5143500"/>
          </a:xfrm>
          <a:prstGeom prst="rect">
            <a:avLst/>
          </a:prstGeom>
        </p:spPr>
        <p:txBody>
          <a:bodyPr anchor="ctr"/>
          <a:lstStyle>
            <a:lvl1pPr marL="0" indent="0" algn="ctr">
              <a:buNone/>
              <a:defRPr sz="1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14" name="Title 1"/>
          <p:cNvSpPr>
            <a:spLocks noGrp="1"/>
          </p:cNvSpPr>
          <p:nvPr>
            <p:ph type="ctrTitle" hasCustomPrompt="1"/>
          </p:nvPr>
        </p:nvSpPr>
        <p:spPr>
          <a:xfrm>
            <a:off x="752475" y="291493"/>
            <a:ext cx="3405302"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Text Placeholder 2"/>
          <p:cNvSpPr>
            <a:spLocks noGrp="1"/>
          </p:cNvSpPr>
          <p:nvPr>
            <p:ph type="body" idx="21" hasCustomPrompt="1"/>
          </p:nvPr>
        </p:nvSpPr>
        <p:spPr>
          <a:xfrm>
            <a:off x="751273" y="1467793"/>
            <a:ext cx="3397367" cy="3347096"/>
          </a:xfrm>
          <a:prstGeom prst="rect">
            <a:avLst/>
          </a:prstGeom>
        </p:spPr>
        <p:txBody>
          <a:bodyPr/>
          <a:lstStyle>
            <a:lvl1pPr>
              <a:defRPr lang="en-US" sz="1500" b="0" i="0" baseline="0" dirty="0" smtClean="0">
                <a:solidFill>
                  <a:schemeClr val="tx1"/>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400" kern="1200" baseline="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300" kern="1200" baseline="0">
                <a:solidFill>
                  <a:schemeClr val="tx2"/>
                </a:solidFill>
                <a:latin typeface="Century Gothic"/>
                <a:ea typeface="+mn-ea"/>
                <a:cs typeface="Century Gothic"/>
              </a:defRPr>
            </a:lvl3pPr>
            <a:lvl4pPr marL="1188000" marR="0" indent="-284400" algn="l" defTabSz="457200" rtl="0" eaLnBrk="1" fontAlgn="auto" latinLnBrk="0" hangingPunct="1">
              <a:lnSpc>
                <a:spcPct val="150000"/>
              </a:lnSpc>
              <a:spcBef>
                <a:spcPts val="0"/>
              </a:spcBef>
              <a:spcAft>
                <a:spcPts val="0"/>
              </a:spcAft>
              <a:buClrTx/>
              <a:buSzTx/>
              <a:buFont typeface="Arial"/>
              <a:buChar char="•"/>
              <a:tabLst/>
              <a:defRPr sz="1200">
                <a:latin typeface="Century Gothic"/>
                <a:cs typeface="Century Gothic"/>
              </a:defRPr>
            </a:lvl4pPr>
            <a:lvl5pPr marL="1188000" indent="284400">
              <a:lnSpc>
                <a:spcPct val="150000"/>
              </a:lnSpc>
              <a:spcBef>
                <a:spcPts val="0"/>
              </a:spcBef>
              <a:buFont typeface="Arial" pitchFamily="34" charset="0"/>
              <a:buChar char="•"/>
              <a:defRPr sz="1200"/>
            </a:lvl5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a:p>
            <a:pPr lvl="4"/>
            <a:r>
              <a:rPr kumimoji="1" lang="en-US" altLang="zh-TW" dirty="0"/>
              <a:t>Fifth level bullet</a:t>
            </a:r>
          </a:p>
        </p:txBody>
      </p:sp>
      <p:grpSp>
        <p:nvGrpSpPr>
          <p:cNvPr id="9" name="群組 8"/>
          <p:cNvGrpSpPr/>
          <p:nvPr userDrawn="1"/>
        </p:nvGrpSpPr>
        <p:grpSpPr>
          <a:xfrm>
            <a:off x="7872262" y="4809551"/>
            <a:ext cx="797450" cy="200055"/>
            <a:chOff x="7872262" y="4809551"/>
            <a:chExt cx="797450" cy="200055"/>
          </a:xfrm>
        </p:grpSpPr>
        <p:pic>
          <p:nvPicPr>
            <p:cNvPr id="15" name="圖片 14"/>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6" name="文字方塊 15"/>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3511055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Agenda">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752475" y="973910"/>
            <a:ext cx="7629528" cy="3840977"/>
          </a:xfrm>
          <a:prstGeom prst="rect">
            <a:avLst/>
          </a:prstGeom>
        </p:spPr>
        <p:txBody>
          <a:bodyPr/>
          <a:lstStyle>
            <a:lvl1pPr>
              <a:defRPr lang="en-US" sz="2000" b="1" baseline="0" dirty="0" smtClean="0">
                <a:solidFill>
                  <a:schemeClr val="accent5"/>
                </a:solidFill>
                <a:latin typeface="Century Gothic" panose="020B0502020202020204" pitchFamily="34" charset="0"/>
                <a:ea typeface="Tahoma" panose="020B0604030504040204" pitchFamily="34" charset="0"/>
                <a:cs typeface="Tahoma" panose="020B0604030504040204" pitchFamily="34" charset="0"/>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500" kern="1200" dirty="0" smtClean="0">
                <a:solidFill>
                  <a:schemeClr val="tx2"/>
                </a:solidFill>
                <a:latin typeface="Century Gothic" panose="020B0502020202020204" pitchFamily="34" charset="0"/>
                <a:ea typeface=""/>
                <a:cs typeface="+mn-cs"/>
              </a:defRPr>
            </a:lvl2pPr>
            <a:lvl3pPr marL="914400" marR="0" indent="-28440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kumimoji="1" lang="en-US" altLang="zh-TW" sz="1400" kern="1200" baseline="0" dirty="0" smtClean="0">
                <a:solidFill>
                  <a:schemeClr val="tx2"/>
                </a:solidFill>
                <a:latin typeface="Century Gothic" panose="020B0502020202020204" pitchFamily="34" charset="0"/>
                <a:ea typeface="+mn-ea"/>
                <a:cs typeface="+mn-cs"/>
              </a:defRPr>
            </a:lvl3pPr>
            <a:lvl4pPr marL="1188000" indent="-285750">
              <a:lnSpc>
                <a:spcPct val="150000"/>
              </a:lnSpc>
              <a:spcBef>
                <a:spcPts val="0"/>
              </a:spcBef>
              <a:buFont typeface="Arial" pitchFamily="34" charset="0"/>
              <a:buChar char="•"/>
              <a:defRPr sz="1300"/>
            </a:lvl4pPr>
            <a:lvl5pPr marL="1440000" indent="-285750">
              <a:lnSpc>
                <a:spcPct val="150000"/>
              </a:lnSpc>
              <a:spcBef>
                <a:spcPts val="0"/>
              </a:spcBef>
              <a:buFont typeface="Arial" pitchFamily="34" charset="0"/>
              <a:buChar char="•"/>
              <a:defRPr sz="1200" baseline="0"/>
            </a:lvl5pPr>
            <a:lvl6pPr marL="914400" marR="0" indent="284400" algn="l" defTabSz="457200" rtl="0" eaLnBrk="1" fontAlgn="auto" latinLnBrk="0" hangingPunct="1">
              <a:lnSpc>
                <a:spcPct val="150000"/>
              </a:lnSpc>
              <a:spcBef>
                <a:spcPts val="0"/>
              </a:spcBef>
              <a:spcAft>
                <a:spcPts val="0"/>
              </a:spcAft>
              <a:buClrTx/>
              <a:buSzTx/>
              <a:buFont typeface="Arial" pitchFamily="34" charset="0"/>
              <a:buNone/>
              <a:tabLst/>
              <a:defRPr sz="1400"/>
            </a:lvl6pPr>
            <a:lvl7pPr marL="914400" marR="0" indent="0" algn="l" defTabSz="457200" rtl="0" eaLnBrk="1" fontAlgn="auto" latinLnBrk="0" hangingPunct="1">
              <a:lnSpc>
                <a:spcPct val="150000"/>
              </a:lnSpc>
              <a:spcBef>
                <a:spcPts val="0"/>
              </a:spcBef>
              <a:spcAft>
                <a:spcPts val="0"/>
              </a:spcAft>
              <a:buClrTx/>
              <a:buSzTx/>
              <a:buFont typeface="Arial" pitchFamily="34" charset="0"/>
              <a:buNone/>
              <a:tabLst/>
              <a:defRPr sz="1400" baseline="0"/>
            </a:lvl7pPr>
            <a:lvl8pPr marL="3144600" indent="0">
              <a:buNone/>
              <a:defRPr/>
            </a:lvl8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pPr lvl="1"/>
            <a:r>
              <a:rPr kumimoji="1" lang="en-US" altLang="zh-TW" dirty="0"/>
              <a:t>Content goes here</a:t>
            </a:r>
          </a:p>
          <a:p>
            <a:pPr lvl="2"/>
            <a:r>
              <a:rPr kumimoji="1" lang="en-US" altLang="zh-TW" dirty="0"/>
              <a:t>Content goes here</a:t>
            </a:r>
          </a:p>
          <a:p>
            <a:pPr lvl="3"/>
            <a:r>
              <a:rPr kumimoji="1" lang="en-US" altLang="zh-TW" dirty="0"/>
              <a:t>Content goes here</a:t>
            </a:r>
          </a:p>
          <a:p>
            <a:pPr lvl="4"/>
            <a:r>
              <a:rPr kumimoji="1" lang="en-US" altLang="zh-TW" dirty="0"/>
              <a:t>Content goes here</a:t>
            </a:r>
          </a:p>
          <a:p>
            <a:pPr lvl="3"/>
            <a:endParaRPr kumimoji="1" lang="en-US" altLang="zh-TW" dirty="0"/>
          </a:p>
          <a:p>
            <a:pPr lvl="6"/>
            <a:endParaRPr kumimoji="1" lang="en-US" altLang="zh-TW" dirty="0"/>
          </a:p>
        </p:txBody>
      </p:sp>
      <p:grpSp>
        <p:nvGrpSpPr>
          <p:cNvPr id="10" name="群組 9"/>
          <p:cNvGrpSpPr/>
          <p:nvPr userDrawn="1"/>
        </p:nvGrpSpPr>
        <p:grpSpPr>
          <a:xfrm>
            <a:off x="7872262" y="4809551"/>
            <a:ext cx="797450" cy="200055"/>
            <a:chOff x="7872262" y="4809551"/>
            <a:chExt cx="797450" cy="200055"/>
          </a:xfrm>
        </p:grpSpPr>
        <p:pic>
          <p:nvPicPr>
            <p:cNvPr id="11" name="圖片 10"/>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2" name="文字方塊 11"/>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3921248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自訂版面配置">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Topic</a:t>
            </a:r>
          </a:p>
        </p:txBody>
      </p:sp>
      <p:cxnSp>
        <p:nvCxnSpPr>
          <p:cNvPr id="5" name="直線接點 4"/>
          <p:cNvCxnSpPr/>
          <p:nvPr userDrawn="1"/>
        </p:nvCxnSpPr>
        <p:spPr>
          <a:xfrm>
            <a:off x="755649" y="993537"/>
            <a:ext cx="2375275" cy="1588"/>
          </a:xfrm>
          <a:prstGeom prst="line">
            <a:avLst/>
          </a:prstGeom>
          <a:ln>
            <a:solidFill>
              <a:srgbClr val="64BE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5508428" y="993537"/>
            <a:ext cx="2806325" cy="1588"/>
          </a:xfrm>
          <a:prstGeom prst="line">
            <a:avLst/>
          </a:prstGeom>
          <a:ln>
            <a:solidFill>
              <a:srgbClr val="FFC8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740409" y="1009268"/>
            <a:ext cx="2375274" cy="495617"/>
          </a:xfrm>
          <a:prstGeom prst="rect">
            <a:avLst/>
          </a:prstGeom>
        </p:spPr>
        <p:txBody>
          <a:bodyPr/>
          <a:lstStyle>
            <a:lvl1pPr marL="0" indent="0">
              <a:buNone/>
              <a:defRPr sz="2500">
                <a:solidFill>
                  <a:schemeClr val="accent4"/>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740409" y="1344865"/>
            <a:ext cx="2375274" cy="495617"/>
          </a:xfrm>
          <a:prstGeom prst="rect">
            <a:avLst/>
          </a:prstGeom>
        </p:spPr>
        <p:txBody>
          <a:bodyPr/>
          <a:lstStyle>
            <a:lvl1pPr marL="0" indent="0">
              <a:buNone/>
              <a:defRPr sz="2500" b="1">
                <a:solidFill>
                  <a:schemeClr val="accent4"/>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740409" y="1809685"/>
            <a:ext cx="2375274" cy="97161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4"/>
                </a:solidFill>
              </a:defRPr>
            </a:lvl1pPr>
          </a:lstStyle>
          <a:p>
            <a:pPr lvl="0"/>
            <a:r>
              <a:rPr lang="en-GB" altLang="zh-TW" dirty="0"/>
              <a:t>Description goes here Description goes here Description goes here</a:t>
            </a:r>
          </a:p>
          <a:p>
            <a:pPr lvl="0"/>
            <a:endParaRPr lang="en-GB" altLang="zh-TW" dirty="0"/>
          </a:p>
        </p:txBody>
      </p:sp>
      <p:sp>
        <p:nvSpPr>
          <p:cNvPr id="13" name="文字版面配置區 8"/>
          <p:cNvSpPr>
            <a:spLocks noGrp="1"/>
          </p:cNvSpPr>
          <p:nvPr>
            <p:ph type="body" sz="quarter" idx="13" hasCustomPrompt="1"/>
          </p:nvPr>
        </p:nvSpPr>
        <p:spPr>
          <a:xfrm>
            <a:off x="5516048" y="1009268"/>
            <a:ext cx="2375274" cy="495617"/>
          </a:xfrm>
          <a:prstGeom prst="rect">
            <a:avLst/>
          </a:prstGeom>
        </p:spPr>
        <p:txBody>
          <a:bodyPr/>
          <a:lstStyle>
            <a:lvl1pPr marL="0" indent="0">
              <a:buNone/>
              <a:defRPr sz="2500">
                <a:solidFill>
                  <a:schemeClr val="accent3"/>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5516048" y="1344865"/>
            <a:ext cx="2375274" cy="495617"/>
          </a:xfrm>
          <a:prstGeom prst="rect">
            <a:avLst/>
          </a:prstGeom>
        </p:spPr>
        <p:txBody>
          <a:bodyPr/>
          <a:lstStyle>
            <a:lvl1pPr marL="0" indent="0">
              <a:buNone/>
              <a:defRPr sz="2500" b="1">
                <a:solidFill>
                  <a:schemeClr val="accent3"/>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5516048" y="1809685"/>
            <a:ext cx="2375274" cy="97161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3"/>
                </a:solidFill>
              </a:defRPr>
            </a:lvl1pPr>
          </a:lstStyle>
          <a:p>
            <a:pPr lvl="0"/>
            <a:r>
              <a:rPr lang="en-GB" altLang="zh-TW" dirty="0"/>
              <a:t>Description goes here Description goes here Description goes here</a:t>
            </a:r>
          </a:p>
          <a:p>
            <a:pPr lvl="0"/>
            <a:endParaRPr lang="en-GB" altLang="zh-TW" dirty="0"/>
          </a:p>
        </p:txBody>
      </p:sp>
      <p:sp>
        <p:nvSpPr>
          <p:cNvPr id="16" name="文字版面配置區 8"/>
          <p:cNvSpPr>
            <a:spLocks noGrp="1"/>
          </p:cNvSpPr>
          <p:nvPr>
            <p:ph type="body" sz="quarter" idx="16" hasCustomPrompt="1"/>
          </p:nvPr>
        </p:nvSpPr>
        <p:spPr>
          <a:xfrm>
            <a:off x="3051456" y="3458939"/>
            <a:ext cx="2375274" cy="495617"/>
          </a:xfrm>
          <a:prstGeom prst="rect">
            <a:avLst/>
          </a:prstGeom>
        </p:spPr>
        <p:txBody>
          <a:bodyPr/>
          <a:lstStyle>
            <a:lvl1pPr marL="0" indent="0">
              <a:buNone/>
              <a:defRPr sz="2500">
                <a:solidFill>
                  <a:schemeClr val="accent2"/>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3051456" y="3794536"/>
            <a:ext cx="2375274" cy="495617"/>
          </a:xfrm>
          <a:prstGeom prst="rect">
            <a:avLst/>
          </a:prstGeom>
        </p:spPr>
        <p:txBody>
          <a:bodyPr/>
          <a:lstStyle>
            <a:lvl1pPr marL="0" indent="0">
              <a:buNone/>
              <a:defRPr sz="2500" b="1">
                <a:solidFill>
                  <a:schemeClr val="accent2"/>
                </a:solidFill>
              </a:defRPr>
            </a:lvl1pPr>
          </a:lstStyle>
          <a:p>
            <a:pPr lvl="0"/>
            <a:r>
              <a:rPr lang="en-US" altLang="zh-TW" dirty="0"/>
              <a:t>Topic 2</a:t>
            </a:r>
            <a:endParaRPr lang="zh-TW" altLang="en-US" dirty="0"/>
          </a:p>
        </p:txBody>
      </p:sp>
      <p:sp>
        <p:nvSpPr>
          <p:cNvPr id="18" name="文字版面配置區 8"/>
          <p:cNvSpPr>
            <a:spLocks noGrp="1"/>
          </p:cNvSpPr>
          <p:nvPr>
            <p:ph type="body" sz="quarter" idx="18" hasCustomPrompt="1"/>
          </p:nvPr>
        </p:nvSpPr>
        <p:spPr>
          <a:xfrm>
            <a:off x="3051456" y="4259357"/>
            <a:ext cx="2375274" cy="64030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baseline="0">
                <a:solidFill>
                  <a:schemeClr val="accent2"/>
                </a:solidFill>
              </a:defRPr>
            </a:lvl1pPr>
          </a:lstStyle>
          <a:p>
            <a:pPr lvl="0"/>
            <a:r>
              <a:rPr lang="en-GB" altLang="zh-TW" dirty="0"/>
              <a:t>Description goes here Description goes here</a:t>
            </a:r>
          </a:p>
        </p:txBody>
      </p:sp>
      <p:cxnSp>
        <p:nvCxnSpPr>
          <p:cNvPr id="19" name="直線接點 18"/>
          <p:cNvCxnSpPr/>
          <p:nvPr userDrawn="1"/>
        </p:nvCxnSpPr>
        <p:spPr>
          <a:xfrm>
            <a:off x="3043836" y="3446942"/>
            <a:ext cx="3289300" cy="1588"/>
          </a:xfrm>
          <a:prstGeom prst="line">
            <a:avLst/>
          </a:prstGeom>
          <a:ln>
            <a:solidFill>
              <a:srgbClr val="FF89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20" name="群組 19"/>
          <p:cNvGrpSpPr/>
          <p:nvPr userDrawn="1"/>
        </p:nvGrpSpPr>
        <p:grpSpPr>
          <a:xfrm>
            <a:off x="7872262" y="4809551"/>
            <a:ext cx="797450" cy="200055"/>
            <a:chOff x="7872262" y="4809551"/>
            <a:chExt cx="797450" cy="200055"/>
          </a:xfrm>
        </p:grpSpPr>
        <p:pic>
          <p:nvPicPr>
            <p:cNvPr id="21" name="圖片 20"/>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22" name="文字方塊 21"/>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30396502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自訂版面配置">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55649" y="284649"/>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752475" y="973910"/>
            <a:ext cx="2375275" cy="1588"/>
          </a:xfrm>
          <a:prstGeom prst="line">
            <a:avLst/>
          </a:prstGeom>
          <a:ln>
            <a:solidFill>
              <a:srgbClr val="00B2FF"/>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 name="直線接點 4"/>
          <p:cNvCxnSpPr/>
          <p:nvPr userDrawn="1"/>
        </p:nvCxnSpPr>
        <p:spPr>
          <a:xfrm>
            <a:off x="3608114" y="973910"/>
            <a:ext cx="2375275" cy="1588"/>
          </a:xfrm>
          <a:prstGeom prst="line">
            <a:avLst/>
          </a:prstGeom>
          <a:ln>
            <a:solidFill>
              <a:srgbClr val="FFC8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6473859" y="973910"/>
            <a:ext cx="2375275" cy="1588"/>
          </a:xfrm>
          <a:prstGeom prst="line">
            <a:avLst/>
          </a:prstGeom>
          <a:ln>
            <a:solidFill>
              <a:srgbClr val="FF2837"/>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7" name="直線接點 6"/>
          <p:cNvCxnSpPr/>
          <p:nvPr userDrawn="1"/>
        </p:nvCxnSpPr>
        <p:spPr>
          <a:xfrm>
            <a:off x="738329" y="3399610"/>
            <a:ext cx="2375275" cy="1588"/>
          </a:xfrm>
          <a:prstGeom prst="line">
            <a:avLst/>
          </a:prstGeom>
          <a:ln>
            <a:solidFill>
              <a:srgbClr val="64BE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 name="直線接點 7"/>
          <p:cNvCxnSpPr/>
          <p:nvPr userDrawn="1"/>
        </p:nvCxnSpPr>
        <p:spPr>
          <a:xfrm>
            <a:off x="3617916" y="3399610"/>
            <a:ext cx="2375275" cy="1588"/>
          </a:xfrm>
          <a:prstGeom prst="line">
            <a:avLst/>
          </a:prstGeom>
          <a:ln>
            <a:solidFill>
              <a:srgbClr val="FF8900"/>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740409" y="1009268"/>
            <a:ext cx="2375274" cy="495617"/>
          </a:xfrm>
          <a:prstGeom prst="rect">
            <a:avLst/>
          </a:prstGeom>
        </p:spPr>
        <p:txBody>
          <a:bodyPr/>
          <a:lstStyle>
            <a:lvl1pPr marL="0" indent="0">
              <a:buNone/>
              <a:defRPr sz="2500">
                <a:solidFill>
                  <a:schemeClr val="accent5"/>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740409" y="1398205"/>
            <a:ext cx="2375274" cy="495617"/>
          </a:xfrm>
          <a:prstGeom prst="rect">
            <a:avLst/>
          </a:prstGeom>
        </p:spPr>
        <p:txBody>
          <a:bodyPr/>
          <a:lstStyle>
            <a:lvl1pPr marL="0" indent="0">
              <a:buNone/>
              <a:defRPr sz="2500" b="1">
                <a:solidFill>
                  <a:schemeClr val="accent5"/>
                </a:solidFill>
              </a:defRPr>
            </a:lvl1pPr>
          </a:lstStyle>
          <a:p>
            <a:pPr lvl="0"/>
            <a:r>
              <a:rPr lang="en-US" altLang="zh-TW" dirty="0"/>
              <a:t>Blue Set</a:t>
            </a:r>
            <a:endParaRPr lang="zh-TW" altLang="en-US" dirty="0"/>
          </a:p>
        </p:txBody>
      </p:sp>
      <p:sp>
        <p:nvSpPr>
          <p:cNvPr id="11" name="文字版面配置區 8"/>
          <p:cNvSpPr>
            <a:spLocks noGrp="1"/>
          </p:cNvSpPr>
          <p:nvPr>
            <p:ph type="body" sz="quarter" idx="12" hasCustomPrompt="1"/>
          </p:nvPr>
        </p:nvSpPr>
        <p:spPr>
          <a:xfrm>
            <a:off x="740409" y="3429504"/>
            <a:ext cx="2375274" cy="495617"/>
          </a:xfrm>
          <a:prstGeom prst="rect">
            <a:avLst/>
          </a:prstGeom>
        </p:spPr>
        <p:txBody>
          <a:bodyPr/>
          <a:lstStyle>
            <a:lvl1pPr marL="0" indent="0">
              <a:buNone/>
              <a:defRPr sz="2500">
                <a:solidFill>
                  <a:schemeClr val="accent4"/>
                </a:solidFill>
              </a:defRPr>
            </a:lvl1pPr>
          </a:lstStyle>
          <a:p>
            <a:pPr lvl="0"/>
            <a:r>
              <a:rPr lang="en-US" altLang="zh-TW" dirty="0"/>
              <a:t>04</a:t>
            </a:r>
            <a:endParaRPr lang="zh-TW" altLang="en-US" dirty="0"/>
          </a:p>
        </p:txBody>
      </p:sp>
      <p:sp>
        <p:nvSpPr>
          <p:cNvPr id="12" name="文字版面配置區 8"/>
          <p:cNvSpPr>
            <a:spLocks noGrp="1"/>
          </p:cNvSpPr>
          <p:nvPr>
            <p:ph type="body" sz="quarter" idx="13" hasCustomPrompt="1"/>
          </p:nvPr>
        </p:nvSpPr>
        <p:spPr>
          <a:xfrm>
            <a:off x="740409" y="3818441"/>
            <a:ext cx="2375274" cy="495617"/>
          </a:xfrm>
          <a:prstGeom prst="rect">
            <a:avLst/>
          </a:prstGeom>
        </p:spPr>
        <p:txBody>
          <a:bodyPr/>
          <a:lstStyle>
            <a:lvl1pPr marL="0" indent="0">
              <a:buNone/>
              <a:defRPr sz="2500" b="1">
                <a:solidFill>
                  <a:schemeClr val="accent4"/>
                </a:solidFill>
              </a:defRPr>
            </a:lvl1pPr>
          </a:lstStyle>
          <a:p>
            <a:pPr lvl="0"/>
            <a:r>
              <a:rPr lang="en-US" altLang="zh-TW" dirty="0"/>
              <a:t>Green Set</a:t>
            </a:r>
            <a:endParaRPr lang="zh-TW" altLang="en-US" dirty="0"/>
          </a:p>
        </p:txBody>
      </p:sp>
      <p:sp>
        <p:nvSpPr>
          <p:cNvPr id="13" name="文字版面配置區 8"/>
          <p:cNvSpPr>
            <a:spLocks noGrp="1"/>
          </p:cNvSpPr>
          <p:nvPr>
            <p:ph type="body" sz="quarter" idx="14" hasCustomPrompt="1"/>
          </p:nvPr>
        </p:nvSpPr>
        <p:spPr>
          <a:xfrm>
            <a:off x="3625537" y="3415402"/>
            <a:ext cx="2375274" cy="495617"/>
          </a:xfrm>
          <a:prstGeom prst="rect">
            <a:avLst/>
          </a:prstGeom>
        </p:spPr>
        <p:txBody>
          <a:bodyPr/>
          <a:lstStyle>
            <a:lvl1pPr marL="0" indent="0">
              <a:buNone/>
              <a:defRPr sz="2500">
                <a:solidFill>
                  <a:schemeClr val="accent2"/>
                </a:solidFill>
              </a:defRPr>
            </a:lvl1pPr>
          </a:lstStyle>
          <a:p>
            <a:pPr lvl="0"/>
            <a:r>
              <a:rPr lang="en-US" altLang="zh-TW" dirty="0"/>
              <a:t>05</a:t>
            </a:r>
            <a:endParaRPr lang="zh-TW" altLang="en-US" dirty="0"/>
          </a:p>
        </p:txBody>
      </p:sp>
      <p:sp>
        <p:nvSpPr>
          <p:cNvPr id="14" name="文字版面配置區 8"/>
          <p:cNvSpPr>
            <a:spLocks noGrp="1"/>
          </p:cNvSpPr>
          <p:nvPr>
            <p:ph type="body" sz="quarter" idx="15" hasCustomPrompt="1"/>
          </p:nvPr>
        </p:nvSpPr>
        <p:spPr>
          <a:xfrm>
            <a:off x="3625537" y="3804339"/>
            <a:ext cx="2375274" cy="495617"/>
          </a:xfrm>
          <a:prstGeom prst="rect">
            <a:avLst/>
          </a:prstGeom>
        </p:spPr>
        <p:txBody>
          <a:bodyPr/>
          <a:lstStyle>
            <a:lvl1pPr marL="0" indent="0">
              <a:buNone/>
              <a:defRPr sz="2500" b="1">
                <a:solidFill>
                  <a:schemeClr val="accent2"/>
                </a:solidFill>
              </a:defRPr>
            </a:lvl1pPr>
          </a:lstStyle>
          <a:p>
            <a:pPr lvl="0"/>
            <a:r>
              <a:rPr lang="en-US" altLang="zh-TW" dirty="0"/>
              <a:t>Orange Set</a:t>
            </a:r>
            <a:endParaRPr lang="zh-TW" altLang="en-US" dirty="0"/>
          </a:p>
        </p:txBody>
      </p:sp>
      <p:sp>
        <p:nvSpPr>
          <p:cNvPr id="15" name="文字版面配置區 8"/>
          <p:cNvSpPr>
            <a:spLocks noGrp="1"/>
          </p:cNvSpPr>
          <p:nvPr>
            <p:ph type="body" sz="quarter" idx="16" hasCustomPrompt="1"/>
          </p:nvPr>
        </p:nvSpPr>
        <p:spPr>
          <a:xfrm>
            <a:off x="3632946" y="1012010"/>
            <a:ext cx="2375274" cy="495617"/>
          </a:xfrm>
          <a:prstGeom prst="rect">
            <a:avLst/>
          </a:prstGeom>
        </p:spPr>
        <p:txBody>
          <a:bodyPr/>
          <a:lstStyle>
            <a:lvl1pPr marL="0" indent="0">
              <a:buNone/>
              <a:defRPr sz="2500">
                <a:solidFill>
                  <a:schemeClr val="accent3"/>
                </a:solidFill>
              </a:defRPr>
            </a:lvl1pPr>
          </a:lstStyle>
          <a:p>
            <a:pPr lvl="0"/>
            <a:r>
              <a:rPr lang="en-US" altLang="zh-TW" dirty="0"/>
              <a:t>02</a:t>
            </a:r>
            <a:endParaRPr lang="zh-TW" altLang="en-US" dirty="0"/>
          </a:p>
        </p:txBody>
      </p:sp>
      <p:sp>
        <p:nvSpPr>
          <p:cNvPr id="16" name="文字版面配置區 8"/>
          <p:cNvSpPr>
            <a:spLocks noGrp="1"/>
          </p:cNvSpPr>
          <p:nvPr>
            <p:ph type="body" sz="quarter" idx="17" hasCustomPrompt="1"/>
          </p:nvPr>
        </p:nvSpPr>
        <p:spPr>
          <a:xfrm>
            <a:off x="3632946" y="1400947"/>
            <a:ext cx="2375274" cy="495617"/>
          </a:xfrm>
          <a:prstGeom prst="rect">
            <a:avLst/>
          </a:prstGeom>
        </p:spPr>
        <p:txBody>
          <a:bodyPr/>
          <a:lstStyle>
            <a:lvl1pPr marL="0" indent="0">
              <a:buNone/>
              <a:defRPr sz="2500" b="1">
                <a:solidFill>
                  <a:schemeClr val="accent3"/>
                </a:solidFill>
              </a:defRPr>
            </a:lvl1pPr>
          </a:lstStyle>
          <a:p>
            <a:pPr lvl="0"/>
            <a:r>
              <a:rPr lang="en-US" altLang="zh-TW" dirty="0"/>
              <a:t>Yellow Set</a:t>
            </a:r>
            <a:endParaRPr lang="zh-TW" altLang="en-US" dirty="0"/>
          </a:p>
        </p:txBody>
      </p:sp>
      <p:sp>
        <p:nvSpPr>
          <p:cNvPr id="17" name="文字版面配置區 8"/>
          <p:cNvSpPr>
            <a:spLocks noGrp="1"/>
          </p:cNvSpPr>
          <p:nvPr>
            <p:ph type="body" sz="quarter" idx="18" hasCustomPrompt="1"/>
          </p:nvPr>
        </p:nvSpPr>
        <p:spPr>
          <a:xfrm>
            <a:off x="6481480" y="1003574"/>
            <a:ext cx="2375274" cy="495617"/>
          </a:xfrm>
          <a:prstGeom prst="rect">
            <a:avLst/>
          </a:prstGeom>
        </p:spPr>
        <p:txBody>
          <a:bodyPr/>
          <a:lstStyle>
            <a:lvl1pPr marL="0" indent="0">
              <a:buNone/>
              <a:defRPr sz="2500">
                <a:solidFill>
                  <a:schemeClr val="accent1"/>
                </a:solidFill>
              </a:defRPr>
            </a:lvl1pPr>
          </a:lstStyle>
          <a:p>
            <a:pPr lvl="0"/>
            <a:r>
              <a:rPr lang="en-US" altLang="zh-TW" dirty="0"/>
              <a:t>03</a:t>
            </a:r>
            <a:endParaRPr lang="zh-TW" altLang="en-US" dirty="0"/>
          </a:p>
        </p:txBody>
      </p:sp>
      <p:sp>
        <p:nvSpPr>
          <p:cNvPr id="18" name="文字版面配置區 8"/>
          <p:cNvSpPr>
            <a:spLocks noGrp="1"/>
          </p:cNvSpPr>
          <p:nvPr>
            <p:ph type="body" sz="quarter" idx="19" hasCustomPrompt="1"/>
          </p:nvPr>
        </p:nvSpPr>
        <p:spPr>
          <a:xfrm>
            <a:off x="6481480" y="1392511"/>
            <a:ext cx="2375274" cy="495617"/>
          </a:xfrm>
          <a:prstGeom prst="rect">
            <a:avLst/>
          </a:prstGeom>
        </p:spPr>
        <p:txBody>
          <a:bodyPr/>
          <a:lstStyle>
            <a:lvl1pPr marL="0" indent="0">
              <a:buNone/>
              <a:defRPr sz="2500" b="1">
                <a:solidFill>
                  <a:schemeClr val="accent1"/>
                </a:solidFill>
              </a:defRPr>
            </a:lvl1pPr>
          </a:lstStyle>
          <a:p>
            <a:pPr lvl="0"/>
            <a:r>
              <a:rPr lang="en-US" altLang="zh-TW" dirty="0"/>
              <a:t>Red Set</a:t>
            </a:r>
            <a:endParaRPr lang="zh-TW" altLang="en-US" dirty="0"/>
          </a:p>
        </p:txBody>
      </p:sp>
      <p:grpSp>
        <p:nvGrpSpPr>
          <p:cNvPr id="19" name="群組 18"/>
          <p:cNvGrpSpPr/>
          <p:nvPr userDrawn="1"/>
        </p:nvGrpSpPr>
        <p:grpSpPr>
          <a:xfrm>
            <a:off x="7872262" y="4809551"/>
            <a:ext cx="797450" cy="200055"/>
            <a:chOff x="7872262" y="4809551"/>
            <a:chExt cx="797450" cy="200055"/>
          </a:xfrm>
        </p:grpSpPr>
        <p:pic>
          <p:nvPicPr>
            <p:cNvPr id="20" name="圖片 19"/>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21" name="文字方塊 20"/>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19110743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Subtitle and image">
    <p:bg>
      <p:bgRef idx="1001">
        <a:schemeClr val="bg1"/>
      </p:bgRef>
    </p:bg>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5134488" y="1159672"/>
            <a:ext cx="3240000" cy="360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5" name="文字版面配置區 8"/>
          <p:cNvSpPr>
            <a:spLocks noGrp="1"/>
          </p:cNvSpPr>
          <p:nvPr>
            <p:ph type="body" idx="23" hasCustomPrompt="1"/>
          </p:nvPr>
        </p:nvSpPr>
        <p:spPr>
          <a:xfrm>
            <a:off x="755651" y="988852"/>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755651" y="2424351"/>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755651" y="3852807"/>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755651" y="1400039"/>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755651" y="2833602"/>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755651" y="4260890"/>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752475" y="284553"/>
            <a:ext cx="7639050"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US" dirty="0"/>
              <a:t>Content Page</a:t>
            </a:r>
          </a:p>
        </p:txBody>
      </p:sp>
      <p:grpSp>
        <p:nvGrpSpPr>
          <p:cNvPr id="14" name="群組 13"/>
          <p:cNvGrpSpPr/>
          <p:nvPr userDrawn="1"/>
        </p:nvGrpSpPr>
        <p:grpSpPr>
          <a:xfrm>
            <a:off x="7872262" y="4809551"/>
            <a:ext cx="797450" cy="200055"/>
            <a:chOff x="7872262" y="4809551"/>
            <a:chExt cx="797450" cy="200055"/>
          </a:xfrm>
        </p:grpSpPr>
        <p:pic>
          <p:nvPicPr>
            <p:cNvPr id="17" name="圖片 16"/>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8" name="文字方塊 17"/>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1953711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2_Title, Subtitle and Bulleted List">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49" y="294161"/>
            <a:ext cx="7629527"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altLang="zh-TW" dirty="0"/>
              <a:t>Bulleted List 1</a:t>
            </a:r>
            <a:endParaRPr lang="en-US" dirty="0"/>
          </a:p>
        </p:txBody>
      </p:sp>
      <p:sp>
        <p:nvSpPr>
          <p:cNvPr id="8" name="文字版面配置區 15"/>
          <p:cNvSpPr>
            <a:spLocks noGrp="1"/>
          </p:cNvSpPr>
          <p:nvPr>
            <p:ph type="body" idx="1" hasCustomPrompt="1"/>
          </p:nvPr>
        </p:nvSpPr>
        <p:spPr>
          <a:xfrm>
            <a:off x="757041" y="799812"/>
            <a:ext cx="7636787" cy="751337"/>
          </a:xfrm>
          <a:prstGeom prst="rect">
            <a:avLst/>
          </a:prstGeom>
        </p:spPr>
        <p:txBody>
          <a:bodyPr lIns="0" rIns="0"/>
          <a:lstStyle>
            <a:lvl1pPr marL="0" indent="0">
              <a:buFontTx/>
              <a:buNone/>
              <a:defRPr sz="2000" b="1">
                <a:solidFill>
                  <a:srgbClr val="00B2FF"/>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15" name="Text Placeholder 2"/>
          <p:cNvSpPr>
            <a:spLocks noGrp="1"/>
          </p:cNvSpPr>
          <p:nvPr>
            <p:ph type="body" idx="21" hasCustomPrompt="1"/>
          </p:nvPr>
        </p:nvSpPr>
        <p:spPr>
          <a:xfrm>
            <a:off x="752475" y="1630531"/>
            <a:ext cx="7641353" cy="3186640"/>
          </a:xfrm>
          <a:prstGeom prst="rect">
            <a:avLst/>
          </a:prstGeom>
        </p:spPr>
        <p:txBody>
          <a:bodyPr/>
          <a:lstStyle>
            <a:lvl1pPr>
              <a:defRPr lang="en-US" sz="1500" b="0" i="0" baseline="0" dirty="0" smtClean="0">
                <a:solidFill>
                  <a:schemeClr val="tx1"/>
                </a:solidFill>
                <a:latin typeface="Century Gothic"/>
                <a:ea typeface="Tahoma" panose="020B0604030504040204" pitchFamily="34" charset="0"/>
                <a:cs typeface="Century Gothic"/>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400" kern="1200" baseline="0" dirty="0" smtClean="0">
                <a:solidFill>
                  <a:schemeClr val="tx2"/>
                </a:solidFill>
                <a:latin typeface="Century Gothic"/>
                <a:ea typeface="+mn-ea"/>
                <a:cs typeface="Century Gothic"/>
              </a:defRPr>
            </a:lvl2pPr>
            <a:lvl3pPr marL="914400" marR="0" indent="-285750" algn="l" defTabSz="4572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300" kern="1200" baseline="0">
                <a:solidFill>
                  <a:schemeClr val="tx2"/>
                </a:solidFill>
                <a:latin typeface="Century Gothic"/>
                <a:ea typeface="+mn-ea"/>
                <a:cs typeface="Century Gothic"/>
              </a:defRPr>
            </a:lvl3pPr>
            <a:lvl4pPr marL="1188000" marR="0" indent="-284400" algn="l" defTabSz="457200" rtl="0" eaLnBrk="1" fontAlgn="auto" latinLnBrk="0" hangingPunct="1">
              <a:lnSpc>
                <a:spcPct val="150000"/>
              </a:lnSpc>
              <a:spcBef>
                <a:spcPts val="0"/>
              </a:spcBef>
              <a:spcAft>
                <a:spcPts val="0"/>
              </a:spcAft>
              <a:buClrTx/>
              <a:buSzTx/>
              <a:buFont typeface="Arial"/>
              <a:buChar char="•"/>
              <a:tabLst/>
              <a:defRPr sz="1200">
                <a:latin typeface="Century Gothic"/>
                <a:cs typeface="Century Gothic"/>
              </a:defRPr>
            </a:lvl4pPr>
            <a:lvl5pPr marL="1188000" indent="284400">
              <a:lnSpc>
                <a:spcPct val="150000"/>
              </a:lnSpc>
              <a:spcBef>
                <a:spcPts val="0"/>
              </a:spcBef>
              <a:buFont typeface="Arial" pitchFamily="34" charset="0"/>
              <a:buChar char="•"/>
              <a:defRPr sz="1200"/>
            </a:lvl5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a:p>
            <a:pPr lvl="4"/>
            <a:r>
              <a:rPr kumimoji="1" lang="en-US" altLang="zh-TW" dirty="0"/>
              <a:t>Fifth level bullet</a:t>
            </a:r>
          </a:p>
        </p:txBody>
      </p:sp>
      <p:grpSp>
        <p:nvGrpSpPr>
          <p:cNvPr id="9" name="群組 8"/>
          <p:cNvGrpSpPr/>
          <p:nvPr userDrawn="1"/>
        </p:nvGrpSpPr>
        <p:grpSpPr>
          <a:xfrm>
            <a:off x="7872262" y="4809551"/>
            <a:ext cx="797450" cy="200055"/>
            <a:chOff x="7872262" y="4809551"/>
            <a:chExt cx="797450" cy="200055"/>
          </a:xfrm>
        </p:grpSpPr>
        <p:pic>
          <p:nvPicPr>
            <p:cNvPr id="12" name="圖片 11"/>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6" name="文字方塊 15"/>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898883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_Blank">
    <p:bg>
      <p:bgRef idx="1001">
        <a:schemeClr val="bg1"/>
      </p:bgRef>
    </p:bg>
    <p:spTree>
      <p:nvGrpSpPr>
        <p:cNvPr id="1" name=""/>
        <p:cNvGrpSpPr/>
        <p:nvPr/>
      </p:nvGrpSpPr>
      <p:grpSpPr>
        <a:xfrm>
          <a:off x="0" y="0"/>
          <a:ext cx="0" cy="0"/>
          <a:chOff x="0" y="0"/>
          <a:chExt cx="0" cy="0"/>
        </a:xfrm>
      </p:grpSpPr>
      <p:grpSp>
        <p:nvGrpSpPr>
          <p:cNvPr id="7" name="群組 6"/>
          <p:cNvGrpSpPr/>
          <p:nvPr userDrawn="1"/>
        </p:nvGrpSpPr>
        <p:grpSpPr>
          <a:xfrm>
            <a:off x="7872262" y="4809551"/>
            <a:ext cx="797450" cy="200055"/>
            <a:chOff x="7872262" y="4809551"/>
            <a:chExt cx="797450" cy="200055"/>
          </a:xfrm>
        </p:grpSpPr>
        <p:pic>
          <p:nvPicPr>
            <p:cNvPr id="8" name="圖片 7"/>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9" name="文字方塊 8"/>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1564475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3_Ending page with black logo">
    <p:bg>
      <p:bgPr>
        <a:solidFill>
          <a:schemeClr val="accent2"/>
        </a:solidFill>
        <a:effectLst/>
      </p:bgPr>
    </p:bg>
    <p:spTree>
      <p:nvGrpSpPr>
        <p:cNvPr id="1" name=""/>
        <p:cNvGrpSpPr/>
        <p:nvPr/>
      </p:nvGrpSpPr>
      <p:grpSpPr>
        <a:xfrm>
          <a:off x="0" y="0"/>
          <a:ext cx="0" cy="0"/>
          <a:chOff x="0" y="0"/>
          <a:chExt cx="0" cy="0"/>
        </a:xfrm>
      </p:grpSpPr>
      <p:pic>
        <p:nvPicPr>
          <p:cNvPr id="8" name="Picture 7" descr="Ending logo_16 to 9_Artboard 7.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491702" y="2032254"/>
            <a:ext cx="2160597" cy="1078992"/>
          </a:xfrm>
          <a:prstGeom prst="rect">
            <a:avLst/>
          </a:prstGeom>
        </p:spPr>
      </p:pic>
      <p:sp>
        <p:nvSpPr>
          <p:cNvPr id="4"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spTree>
    <p:extLst>
      <p:ext uri="{BB962C8B-B14F-4D97-AF65-F5344CB8AC3E}">
        <p14:creationId xmlns:p14="http://schemas.microsoft.com/office/powerpoint/2010/main" xmlns="" val="14687745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1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507831"/>
          </a:xfrm>
          <a:prstGeom prst="rect">
            <a:avLst/>
          </a:prstGeom>
        </p:spPr>
        <p:txBody>
          <a:bodyPr wrap="square" lIns="0" tIns="0" rIns="0" bIns="0">
            <a:spAutoFit/>
          </a:bodyPr>
          <a:lstStyle>
            <a:lvl1pPr algn="l">
              <a:lnSpc>
                <a:spcPct val="90000"/>
              </a:lnSpc>
              <a:defRPr sz="36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pic>
        <p:nvPicPr>
          <p:cNvPr id="6146" name="Picture 2" descr="C:\Users\ZT99270\Desktop\04-01.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388422" y="1346200"/>
            <a:ext cx="3398838" cy="3797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90623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3_Ending page with white logo">
    <p:bg>
      <p:bgPr>
        <a:solidFill>
          <a:schemeClr val="accent2"/>
        </a:solidFill>
        <a:effectLst/>
      </p:bgPr>
    </p:bg>
    <p:spTree>
      <p:nvGrpSpPr>
        <p:cNvPr id="1" name=""/>
        <p:cNvGrpSpPr/>
        <p:nvPr/>
      </p:nvGrpSpPr>
      <p:grpSpPr>
        <a:xfrm>
          <a:off x="0" y="0"/>
          <a:ext cx="0" cy="0"/>
          <a:chOff x="0" y="0"/>
          <a:chExt cx="0" cy="0"/>
        </a:xfrm>
      </p:grpSpPr>
      <p:pic>
        <p:nvPicPr>
          <p:cNvPr id="2" name="Picture 1" descr="Ending logo_16 to 9_Artboard 8.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491702" y="2032254"/>
            <a:ext cx="2160597" cy="1078992"/>
          </a:xfrm>
          <a:prstGeom prst="rect">
            <a:avLst/>
          </a:prstGeom>
        </p:spPr>
      </p:pic>
      <p:sp>
        <p:nvSpPr>
          <p:cNvPr id="4"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xmlns="" val="28560780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_Text">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51" y="294161"/>
            <a:ext cx="7618413" cy="394980"/>
          </a:xfrm>
          <a:prstGeom prst="rect">
            <a:avLst/>
          </a:prstGeom>
        </p:spPr>
        <p:txBody>
          <a:bodyPr wrap="square" lIns="0" tIns="0" rIns="0" bIns="0">
            <a:spAutoFit/>
          </a:bodyPr>
          <a:lstStyle>
            <a:lvl1pPr algn="l">
              <a:lnSpc>
                <a:spcPct val="90000"/>
              </a:lnSpc>
              <a:defRPr sz="2800" b="1" i="0" baseline="0">
                <a:solidFill>
                  <a:schemeClr val="tx1"/>
                </a:solidFill>
                <a:latin typeface="Century Gothic"/>
                <a:cs typeface="Century Gothic"/>
              </a:defRPr>
            </a:lvl1pPr>
          </a:lstStyle>
          <a:p>
            <a:r>
              <a:rPr lang="en-GB" altLang="zh-TW" dirty="0"/>
              <a:t>Text</a:t>
            </a:r>
            <a:endParaRPr lang="en-US" dirty="0"/>
          </a:p>
        </p:txBody>
      </p:sp>
      <p:sp>
        <p:nvSpPr>
          <p:cNvPr id="15" name="Text Placeholder 2"/>
          <p:cNvSpPr>
            <a:spLocks noGrp="1"/>
          </p:cNvSpPr>
          <p:nvPr>
            <p:ph type="body" idx="13" hasCustomPrompt="1"/>
          </p:nvPr>
        </p:nvSpPr>
        <p:spPr>
          <a:xfrm>
            <a:off x="755650" y="891479"/>
            <a:ext cx="7618413" cy="1519647"/>
          </a:xfrm>
          <a:prstGeom prst="rect">
            <a:avLst/>
          </a:prstGeom>
        </p:spPr>
        <p:txBody>
          <a:bodyPr wrap="square" lIns="0" tIns="0" rIns="0" bIns="0" anchor="t">
            <a:spAutoFit/>
          </a:bodyPr>
          <a:lstStyle>
            <a:lvl1pPr marL="0" indent="0">
              <a:lnSpc>
                <a:spcPct val="150000"/>
              </a:lnSpc>
              <a:spcBef>
                <a:spcPts val="360"/>
              </a:spcBef>
              <a:buClr>
                <a:schemeClr val="accent5"/>
              </a:buClr>
              <a:buFont typeface="Century Gothic" panose="020B0502020202020204" pitchFamily="34" charset="0"/>
              <a:buNone/>
              <a:defRPr sz="1600" b="0" i="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lnSpc>
                <a:spcPct val="110000"/>
              </a:lnSpc>
            </a:pPr>
            <a:r>
              <a:rPr lang="en-US" altLang="zh-TW" sz="1500" dirty="0" err="1"/>
              <a:t>ZyXEL’s</a:t>
            </a:r>
            <a:r>
              <a:rPr lang="en-US" altLang="zh-TW" sz="1500" dirty="0"/>
              <a:t> WRE6505 v2 is a compact and stylish product that  extends your existing dual-band Wi-Fi network with ease  thanks to the one-push WPS (Wi-Fi Protected Setup) copy Wi-  Fi network button. Find the optimal location to install without  hassle with the extender’s handy signal strength light indicator.  Equipped with the latest 802.11ac wireless technology, get  faster wireless connection on your latest and greatest mobile devices.</a:t>
            </a:r>
          </a:p>
        </p:txBody>
      </p:sp>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grpSp>
        <p:nvGrpSpPr>
          <p:cNvPr id="8" name="群組 7"/>
          <p:cNvGrpSpPr/>
          <p:nvPr userDrawn="1"/>
        </p:nvGrpSpPr>
        <p:grpSpPr>
          <a:xfrm>
            <a:off x="7872262" y="4809551"/>
            <a:ext cx="797450" cy="200055"/>
            <a:chOff x="7872262" y="4809551"/>
            <a:chExt cx="797450" cy="200055"/>
          </a:xfrm>
        </p:grpSpPr>
        <p:pic>
          <p:nvPicPr>
            <p:cNvPr id="9" name="圖片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8272557" y="4865103"/>
              <a:ext cx="397155" cy="112524"/>
            </a:xfrm>
            <a:prstGeom prst="rect">
              <a:avLst/>
            </a:prstGeom>
          </p:spPr>
        </p:pic>
        <p:sp>
          <p:nvSpPr>
            <p:cNvPr id="10" name="文字方塊 9"/>
            <p:cNvSpPr txBox="1"/>
            <p:nvPr userDrawn="1"/>
          </p:nvSpPr>
          <p:spPr>
            <a:xfrm>
              <a:off x="7872262" y="4809551"/>
              <a:ext cx="492350" cy="200055"/>
            </a:xfrm>
            <a:prstGeom prst="rect">
              <a:avLst/>
            </a:prstGeom>
            <a:noFill/>
          </p:spPr>
          <p:txBody>
            <a:bodyPr wrap="square" rtlCol="0">
              <a:spAutoFit/>
            </a:bodyPr>
            <a:lstStyle/>
            <a:p>
              <a:r>
                <a:rPr lang="en-US" altLang="zh-TW" sz="700" dirty="0">
                  <a:latin typeface="+mn-lt"/>
                </a:rPr>
                <a:t>© 2018</a:t>
              </a:r>
              <a:endParaRPr lang="zh-TW" altLang="en-US" sz="700" dirty="0" err="1">
                <a:latin typeface="+mn-lt"/>
              </a:endParaRPr>
            </a:p>
          </p:txBody>
        </p:sp>
      </p:grpSp>
    </p:spTree>
    <p:extLst>
      <p:ext uri="{BB962C8B-B14F-4D97-AF65-F5344CB8AC3E}">
        <p14:creationId xmlns:p14="http://schemas.microsoft.com/office/powerpoint/2010/main" xmlns="" val="1355714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8525" y="559594"/>
            <a:ext cx="7481888" cy="5715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2813" y="1243012"/>
            <a:ext cx="7467600" cy="3219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群組 4"/>
          <p:cNvGrpSpPr/>
          <p:nvPr userDrawn="1"/>
        </p:nvGrpSpPr>
        <p:grpSpPr>
          <a:xfrm>
            <a:off x="7510465" y="4815680"/>
            <a:ext cx="1159247" cy="200277"/>
            <a:chOff x="7510465" y="4815680"/>
            <a:chExt cx="1159247" cy="200277"/>
          </a:xfrm>
        </p:grpSpPr>
        <p:pic>
          <p:nvPicPr>
            <p:cNvPr id="6" name="圖片 5"/>
            <p:cNvPicPr>
              <a:picLocks noChangeAspect="1"/>
            </p:cNvPicPr>
            <p:nvPr userDrawn="1"/>
          </p:nvPicPr>
          <p:blipFill rotWithShape="1">
            <a:blip r:embed="rId2">
              <a:extLst>
                <a:ext uri="{28A0092B-C50C-407E-A947-70E740481C1C}">
                  <a14:useLocalDpi xmlns:a14="http://schemas.microsoft.com/office/drawing/2010/main" xmlns="" val="0"/>
                </a:ext>
              </a:extLst>
            </a:blip>
            <a:srcRect l="43429"/>
            <a:stretch/>
          </p:blipFill>
          <p:spPr>
            <a:xfrm>
              <a:off x="8272557" y="4865103"/>
              <a:ext cx="397155" cy="112524"/>
            </a:xfrm>
            <a:prstGeom prst="rect">
              <a:avLst/>
            </a:prstGeom>
          </p:spPr>
        </p:pic>
        <p:sp>
          <p:nvSpPr>
            <p:cNvPr id="7" name="文字方塊 6"/>
            <p:cNvSpPr txBox="1"/>
            <p:nvPr userDrawn="1"/>
          </p:nvSpPr>
          <p:spPr>
            <a:xfrm>
              <a:off x="7510465" y="4815902"/>
              <a:ext cx="787474" cy="200055"/>
            </a:xfrm>
            <a:prstGeom prst="rect">
              <a:avLst/>
            </a:prstGeom>
            <a:noFill/>
          </p:spPr>
          <p:txBody>
            <a:bodyPr wrap="square" rtlCol="0">
              <a:spAutoFit/>
            </a:bodyPr>
            <a:lstStyle/>
            <a:p>
              <a:pPr algn="r"/>
              <a:r>
                <a:rPr lang="en-US" altLang="zh-TW" sz="700" dirty="0">
                  <a:latin typeface="+mn-lt"/>
                </a:rPr>
                <a:t>© </a:t>
              </a:r>
              <a:fld id="{C6FB9805-7E22-409A-9D36-1976EA1419F3}" type="datetime1">
                <a:rPr lang="en-US" altLang="zh-TW" sz="700" smtClean="0">
                  <a:latin typeface="+mn-lt"/>
                </a:rPr>
                <a:pPr algn="r"/>
                <a:t>4/10/2019</a:t>
              </a:fld>
              <a:endParaRPr lang="zh-TW" altLang="en-US" sz="700" dirty="0" err="1">
                <a:latin typeface="+mn-lt"/>
              </a:endParaRPr>
            </a:p>
          </p:txBody>
        </p:sp>
        <p:sp>
          <p:nvSpPr>
            <p:cNvPr id="8" name="文字方塊 7"/>
            <p:cNvSpPr txBox="1"/>
            <p:nvPr userDrawn="1"/>
          </p:nvSpPr>
          <p:spPr>
            <a:xfrm>
              <a:off x="7853392" y="4815680"/>
              <a:ext cx="152399" cy="200055"/>
            </a:xfrm>
            <a:prstGeom prst="rect">
              <a:avLst/>
            </a:prstGeom>
            <a:solidFill>
              <a:schemeClr val="bg1"/>
            </a:solidFill>
          </p:spPr>
          <p:txBody>
            <a:bodyPr wrap="square" rtlCol="0">
              <a:spAutoFit/>
            </a:bodyPr>
            <a:lstStyle/>
            <a:p>
              <a:pPr algn="r"/>
              <a:r>
                <a:rPr lang="en-US" altLang="zh-TW" sz="700" dirty="0">
                  <a:latin typeface="+mn-lt"/>
                </a:rPr>
                <a:t>©</a:t>
              </a:r>
              <a:endParaRPr lang="zh-TW" altLang="en-US" sz="700" dirty="0" err="1">
                <a:latin typeface="+mn-lt"/>
              </a:endParaRPr>
            </a:p>
          </p:txBody>
        </p:sp>
        <p:sp>
          <p:nvSpPr>
            <p:cNvPr id="9" name="文字方塊 8"/>
            <p:cNvSpPr txBox="1"/>
            <p:nvPr userDrawn="1"/>
          </p:nvSpPr>
          <p:spPr>
            <a:xfrm>
              <a:off x="7643816" y="4815680"/>
              <a:ext cx="247650" cy="200055"/>
            </a:xfrm>
            <a:prstGeom prst="rect">
              <a:avLst/>
            </a:prstGeom>
            <a:solidFill>
              <a:schemeClr val="bg1"/>
            </a:solidFill>
          </p:spPr>
          <p:txBody>
            <a:bodyPr wrap="square" rtlCol="0">
              <a:spAutoFit/>
            </a:bodyPr>
            <a:lstStyle/>
            <a:p>
              <a:pPr algn="r"/>
              <a:endParaRPr lang="zh-TW" altLang="en-US" sz="700" dirty="0" err="1">
                <a:latin typeface="+mn-lt"/>
              </a:endParaRPr>
            </a:p>
          </p:txBody>
        </p:sp>
      </p:grpSp>
    </p:spTree>
    <p:extLst>
      <p:ext uri="{BB962C8B-B14F-4D97-AF65-F5344CB8AC3E}">
        <p14:creationId xmlns:p14="http://schemas.microsoft.com/office/powerpoint/2010/main" xmlns="" val="4512486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mtClean="0"/>
              <a:pPr/>
              <a:t>‹#›</a:t>
            </a:fld>
            <a:endParaRPr lang="en-US" dirty="0"/>
          </a:p>
        </p:txBody>
      </p:sp>
    </p:spTree>
    <p:extLst>
      <p:ext uri="{BB962C8B-B14F-4D97-AF65-F5344CB8AC3E}">
        <p14:creationId xmlns:p14="http://schemas.microsoft.com/office/powerpoint/2010/main" xmlns="" val="120811269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 id="2147483740" r:id="rId65"/>
    <p:sldLayoutId id="2147483665" r:id="rId66"/>
    <p:sldLayoutId id="2147483654" r:id="rId67"/>
    <p:sldLayoutId id="2147483661" r:id="rId68"/>
    <p:sldLayoutId id="2147483702" r:id="rId69"/>
    <p:sldLayoutId id="2147483703" r:id="rId70"/>
    <p:sldLayoutId id="2147483704" r:id="rId71"/>
    <p:sldLayoutId id="2147483705" r:id="rId72"/>
    <p:sldLayoutId id="2147483660" r:id="rId73"/>
    <p:sldLayoutId id="2147483662" r:id="rId74"/>
    <p:sldLayoutId id="2147483697" r:id="rId75"/>
    <p:sldLayoutId id="2147483698" r:id="rId76"/>
    <p:sldLayoutId id="2147483706" r:id="rId77"/>
    <p:sldLayoutId id="2147483707" r:id="rId78"/>
    <p:sldLayoutId id="2147483708" r:id="rId79"/>
    <p:sldLayoutId id="2147483709" r:id="rId80"/>
    <p:sldLayoutId id="2147483667" r:id="rId81"/>
    <p:sldLayoutId id="2147483668" r:id="rId82"/>
    <p:sldLayoutId id="2147483701" r:id="rId83"/>
    <p:sldLayoutId id="2147483711" r:id="rId84"/>
    <p:sldLayoutId id="2147483712" r:id="rId85"/>
    <p:sldLayoutId id="2147483699" r:id="rId86"/>
    <p:sldLayoutId id="2147483691" r:id="rId87"/>
    <p:sldLayoutId id="2147483710" r:id="rId88"/>
    <p:sldLayoutId id="2147483650" r:id="rId89"/>
    <p:sldLayoutId id="2147483666" r:id="rId90"/>
    <p:sldLayoutId id="2147483713" r:id="rId91"/>
    <p:sldLayoutId id="2147483873" r:id="rId92"/>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360339" y="1416842"/>
            <a:ext cx="8229600" cy="1634294"/>
          </a:xfrm>
        </p:spPr>
        <p:txBody>
          <a:bodyPr/>
          <a:lstStyle/>
          <a:p>
            <a:r>
              <a:rPr lang="ru-RU" sz="4500" dirty="0"/>
              <a:t>Коммутатор для систем видеонаблюдения</a:t>
            </a:r>
            <a:r>
              <a:rPr lang="en-US" sz="4500" dirty="0"/>
              <a:t/>
            </a:r>
            <a:br>
              <a:rPr lang="en-US" sz="4500" dirty="0"/>
            </a:br>
            <a:r>
              <a:rPr lang="en-US" sz="2800" dirty="0"/>
              <a:t>GS1300/GS1350 Series</a:t>
            </a:r>
          </a:p>
        </p:txBody>
      </p:sp>
    </p:spTree>
    <p:extLst>
      <p:ext uri="{BB962C8B-B14F-4D97-AF65-F5344CB8AC3E}">
        <p14:creationId xmlns:p14="http://schemas.microsoft.com/office/powerpoint/2010/main" xmlns="" val="31084584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xmlns="" val="2730057657"/>
              </p:ext>
            </p:extLst>
          </p:nvPr>
        </p:nvGraphicFramePr>
        <p:xfrm>
          <a:off x="315026" y="1330331"/>
          <a:ext cx="8500732" cy="3532782"/>
        </p:xfrm>
        <a:graphic>
          <a:graphicData uri="http://schemas.openxmlformats.org/drawingml/2006/table">
            <a:tbl>
              <a:tblPr/>
              <a:tblGrid>
                <a:gridCol w="1056574">
                  <a:extLst>
                    <a:ext uri="{9D8B030D-6E8A-4147-A177-3AD203B41FA5}">
                      <a16:colId xmlns:a16="http://schemas.microsoft.com/office/drawing/2014/main" xmlns="" val="20000"/>
                    </a:ext>
                  </a:extLst>
                </a:gridCol>
                <a:gridCol w="939522">
                  <a:extLst>
                    <a:ext uri="{9D8B030D-6E8A-4147-A177-3AD203B41FA5}">
                      <a16:colId xmlns:a16="http://schemas.microsoft.com/office/drawing/2014/main" xmlns="" val="20001"/>
                    </a:ext>
                  </a:extLst>
                </a:gridCol>
                <a:gridCol w="1084106">
                  <a:extLst>
                    <a:ext uri="{9D8B030D-6E8A-4147-A177-3AD203B41FA5}">
                      <a16:colId xmlns:a16="http://schemas.microsoft.com/office/drawing/2014/main" xmlns="" val="20002"/>
                    </a:ext>
                  </a:extLst>
                </a:gridCol>
                <a:gridCol w="1084106">
                  <a:extLst>
                    <a:ext uri="{9D8B030D-6E8A-4147-A177-3AD203B41FA5}">
                      <a16:colId xmlns:a16="http://schemas.microsoft.com/office/drawing/2014/main" xmlns="" val="20003"/>
                    </a:ext>
                  </a:extLst>
                </a:gridCol>
                <a:gridCol w="1084106">
                  <a:extLst>
                    <a:ext uri="{9D8B030D-6E8A-4147-A177-3AD203B41FA5}">
                      <a16:colId xmlns:a16="http://schemas.microsoft.com/office/drawing/2014/main" xmlns="" val="20004"/>
                    </a:ext>
                  </a:extLst>
                </a:gridCol>
                <a:gridCol w="1084106">
                  <a:extLst>
                    <a:ext uri="{9D8B030D-6E8A-4147-A177-3AD203B41FA5}">
                      <a16:colId xmlns:a16="http://schemas.microsoft.com/office/drawing/2014/main" xmlns="" val="20005"/>
                    </a:ext>
                  </a:extLst>
                </a:gridCol>
                <a:gridCol w="1084106">
                  <a:extLst>
                    <a:ext uri="{9D8B030D-6E8A-4147-A177-3AD203B41FA5}">
                      <a16:colId xmlns:a16="http://schemas.microsoft.com/office/drawing/2014/main" xmlns="" val="20006"/>
                    </a:ext>
                  </a:extLst>
                </a:gridCol>
                <a:gridCol w="1084106">
                  <a:extLst>
                    <a:ext uri="{9D8B030D-6E8A-4147-A177-3AD203B41FA5}">
                      <a16:colId xmlns:a16="http://schemas.microsoft.com/office/drawing/2014/main" xmlns="" val="20007"/>
                    </a:ext>
                  </a:extLst>
                </a:gridCol>
              </a:tblGrid>
              <a:tr h="626767">
                <a:tc>
                  <a:txBody>
                    <a:bodyPr/>
                    <a:lstStyle/>
                    <a:p>
                      <a:pPr algn="ctr" fontAlgn="ctr"/>
                      <a:r>
                        <a:rPr lang="ru-RU" sz="1200" b="1" i="0" u="none" strike="noStrike" dirty="0">
                          <a:effectLst/>
                          <a:latin typeface="+mn-lt"/>
                        </a:rPr>
                        <a:t>Модель</a:t>
                      </a:r>
                      <a:endParaRPr lang="en-US" sz="1200" b="1" i="0" u="none" strike="noStrike" dirty="0">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mn-lt"/>
                        </a:rPr>
                        <a:t>GS1200-5HP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effectLst/>
                          <a:latin typeface="+mn-lt"/>
                        </a:rPr>
                        <a:t>GS1200-8HP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mn-lt"/>
                        </a:rPr>
                        <a:t>GS1100-8HP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mn-lt"/>
                        </a:rPr>
                        <a:t>GS1100-10HP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mn-lt"/>
                        </a:rPr>
                        <a:t>GS1300-10HP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1" i="0" u="none" strike="noStrike" dirty="0">
                          <a:effectLst/>
                          <a:latin typeface="+mn-lt"/>
                        </a:rPr>
                        <a:t>GS1300-18HP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1" i="0" u="none" strike="noStrike" dirty="0">
                          <a:effectLst/>
                          <a:latin typeface="+mn-lt"/>
                        </a:rPr>
                        <a:t>GS1300-26HP</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83025">
                <a:tc>
                  <a:txBody>
                    <a:bodyPr/>
                    <a:lstStyle/>
                    <a:p>
                      <a:pPr algn="ctr" fontAlgn="ctr"/>
                      <a:r>
                        <a:rPr lang="ru-RU" sz="1200" b="1" i="0" u="none" strike="noStrike" dirty="0">
                          <a:solidFill>
                            <a:srgbClr val="000000"/>
                          </a:solidFill>
                          <a:effectLst/>
                          <a:latin typeface="+mn-lt"/>
                        </a:rPr>
                        <a:t>Число</a:t>
                      </a:r>
                      <a:br>
                        <a:rPr lang="ru-RU" sz="1200" b="1" i="0" u="none" strike="noStrike" dirty="0">
                          <a:solidFill>
                            <a:srgbClr val="000000"/>
                          </a:solidFill>
                          <a:effectLst/>
                          <a:latin typeface="+mn-lt"/>
                        </a:rPr>
                      </a:br>
                      <a:r>
                        <a:rPr lang="ru-RU" sz="1200" b="1" i="0" u="none" strike="noStrike" dirty="0">
                          <a:solidFill>
                            <a:srgbClr val="000000"/>
                          </a:solidFill>
                          <a:effectLst/>
                          <a:latin typeface="+mn-lt"/>
                        </a:rPr>
                        <a:t> портов</a:t>
                      </a:r>
                      <a:endParaRPr lang="en-US" sz="12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dirty="0">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100" b="0" i="0" u="none" strike="noStrike" dirty="0">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mn-lt"/>
                        </a:rPr>
                        <a:t>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383025">
                <a:tc>
                  <a:txBody>
                    <a:bodyPr/>
                    <a:lstStyle/>
                    <a:p>
                      <a:pPr algn="ctr" fontAlgn="ctr"/>
                      <a:r>
                        <a:rPr lang="ru-RU" sz="1200" b="1" i="0" u="none" strike="noStrike" dirty="0">
                          <a:solidFill>
                            <a:srgbClr val="000000"/>
                          </a:solidFill>
                          <a:effectLst/>
                          <a:latin typeface="+mn-lt"/>
                        </a:rPr>
                        <a:t>Порты </a:t>
                      </a:r>
                      <a:r>
                        <a:rPr lang="en-US" sz="1200" b="1" i="0" u="none" strike="noStrike" dirty="0">
                          <a:solidFill>
                            <a:srgbClr val="000000"/>
                          </a:solidFill>
                          <a:effectLst/>
                          <a:latin typeface="+mn-lt"/>
                        </a:rPr>
                        <a:t>Uplink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dirty="0">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100" b="0" i="0" u="none" strike="noStrike" dirty="0">
                          <a:effectLst/>
                          <a:latin typeface="+mn-lt"/>
                        </a:rPr>
                        <a:t>NA</a:t>
                      </a:r>
                      <a:r>
                        <a:rPr lang="zh-TW" altLang="en-US" sz="1100" b="0" i="0" u="none" strike="noStrike" dirty="0">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altLang="zh-TW" sz="1100" b="0" i="0" u="none" strike="noStrike" kern="1200" dirty="0">
                          <a:solidFill>
                            <a:srgbClr val="0070C0"/>
                          </a:solidFill>
                          <a:effectLst/>
                          <a:latin typeface="+mn-lt"/>
                          <a:ea typeface="+mn-ea"/>
                          <a:cs typeface="+mn-cs"/>
                        </a:rPr>
                        <a:t>1 SFP</a:t>
                      </a:r>
                    </a:p>
                    <a:p>
                      <a:pPr marL="0" algn="ctr" defTabSz="457200" rtl="0" eaLnBrk="1" fontAlgn="ctr" latinLnBrk="0" hangingPunct="1"/>
                      <a:r>
                        <a:rPr lang="en-US" altLang="zh-TW" sz="1100" b="0" i="0" u="none" strike="noStrike" kern="1200" dirty="0">
                          <a:solidFill>
                            <a:srgbClr val="0070C0"/>
                          </a:solidFill>
                          <a:effectLst/>
                          <a:latin typeface="+mn-lt"/>
                          <a:ea typeface="+mn-ea"/>
                          <a:cs typeface="+mn-cs"/>
                        </a:rPr>
                        <a:t>1 </a:t>
                      </a:r>
                      <a:r>
                        <a:rPr lang="ru-RU" altLang="zh-TW" sz="1100" b="0" i="0" u="none" strike="noStrike" kern="1200" dirty="0">
                          <a:solidFill>
                            <a:srgbClr val="0070C0"/>
                          </a:solidFill>
                          <a:effectLst/>
                          <a:latin typeface="+mn-lt"/>
                          <a:ea typeface="+mn-ea"/>
                          <a:cs typeface="+mn-cs"/>
                        </a:rPr>
                        <a:t>медный</a:t>
                      </a:r>
                      <a:endParaRPr lang="en-US" altLang="zh-TW" sz="1100" b="0" i="0" u="none" strike="noStrike" kern="1200" dirty="0">
                        <a:solidFill>
                          <a:srgbClr val="0070C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solidFill>
                            <a:srgbClr val="0070C0"/>
                          </a:solidFill>
                          <a:effectLst/>
                          <a:latin typeface="+mn-lt"/>
                        </a:rPr>
                        <a:t>1 SFP</a:t>
                      </a:r>
                    </a:p>
                    <a:p>
                      <a:pPr algn="ctr" fontAlgn="ctr"/>
                      <a:r>
                        <a:rPr lang="en-US" altLang="zh-TW" sz="1100" b="0" i="0" u="none" strike="noStrike" dirty="0">
                          <a:solidFill>
                            <a:srgbClr val="0070C0"/>
                          </a:solidFill>
                          <a:effectLst/>
                          <a:latin typeface="+mn-lt"/>
                        </a:rPr>
                        <a:t>1</a:t>
                      </a:r>
                      <a:r>
                        <a:rPr lang="en-US" altLang="zh-TW" sz="1100" b="0" i="0" u="none" strike="noStrike" baseline="0" dirty="0">
                          <a:solidFill>
                            <a:srgbClr val="0070C0"/>
                          </a:solidFill>
                          <a:effectLst/>
                          <a:latin typeface="+mn-lt"/>
                        </a:rPr>
                        <a:t> </a:t>
                      </a:r>
                      <a:r>
                        <a:rPr lang="ru-RU" altLang="zh-TW" sz="1100" b="0" i="0" u="none" strike="noStrike" baseline="0" dirty="0">
                          <a:solidFill>
                            <a:srgbClr val="0070C0"/>
                          </a:solidFill>
                          <a:effectLst/>
                          <a:latin typeface="+mn-lt"/>
                        </a:rPr>
                        <a:t>медный</a:t>
                      </a:r>
                      <a:endParaRPr lang="en-US" altLang="zh-TW" sz="1100" b="0" i="0" u="none" strike="noStrike" dirty="0">
                        <a:solidFill>
                          <a:srgbClr val="0070C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0" i="0" u="none" strike="noStrike" dirty="0">
                          <a:solidFill>
                            <a:srgbClr val="0070C0"/>
                          </a:solidFill>
                          <a:effectLst/>
                          <a:latin typeface="+mn-lt"/>
                        </a:rPr>
                        <a:t>2 SFP</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417845">
                <a:tc>
                  <a:txBody>
                    <a:bodyPr/>
                    <a:lstStyle/>
                    <a:p>
                      <a:pPr algn="ctr" fontAlgn="ctr"/>
                      <a:r>
                        <a:rPr lang="ru-RU" sz="1200" b="1" i="0" u="none" strike="noStrike" dirty="0">
                          <a:solidFill>
                            <a:srgbClr val="000000"/>
                          </a:solidFill>
                          <a:effectLst/>
                          <a:latin typeface="+mn-lt"/>
                        </a:rPr>
                        <a:t>Бюджет питания </a:t>
                      </a:r>
                      <a:r>
                        <a:rPr lang="en-US" sz="1200" b="1" i="0" u="none" strike="noStrike" dirty="0">
                          <a:solidFill>
                            <a:srgbClr val="000000"/>
                          </a:solidFill>
                          <a:effectLst/>
                          <a:latin typeface="+mn-lt"/>
                        </a:rPr>
                        <a:t>PoE (</a:t>
                      </a:r>
                      <a:r>
                        <a:rPr lang="ru-RU" sz="1200" b="1" i="0" u="none" strike="noStrike" dirty="0">
                          <a:solidFill>
                            <a:srgbClr val="000000"/>
                          </a:solidFill>
                          <a:effectLst/>
                          <a:latin typeface="+mn-lt"/>
                        </a:rPr>
                        <a:t>Вт</a:t>
                      </a:r>
                      <a:r>
                        <a:rPr lang="en-US" sz="1200" b="1"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dirty="0">
                          <a:effectLst/>
                          <a:latin typeface="+mn-lt"/>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100" b="0" i="0" u="none" strike="noStrike" dirty="0">
                          <a:effectLst/>
                          <a:latin typeface="+mn-lt"/>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mn-lt"/>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mn-lt"/>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mn-lt"/>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solidFill>
                            <a:srgbClr val="0070C0"/>
                          </a:solidFill>
                          <a:effectLst/>
                          <a:latin typeface="+mn-lt"/>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solidFill>
                            <a:srgbClr val="0070C0"/>
                          </a:solidFill>
                          <a:effectLst/>
                          <a:latin typeface="+mn-lt"/>
                        </a:rPr>
                        <a:t>250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417845">
                <a:tc>
                  <a:txBody>
                    <a:bodyPr/>
                    <a:lstStyle/>
                    <a:p>
                      <a:pPr algn="ctr" fontAlgn="ctr"/>
                      <a:r>
                        <a:rPr lang="ru-RU" sz="1200" b="1" i="0" u="none" strike="noStrike" dirty="0">
                          <a:solidFill>
                            <a:srgbClr val="000000"/>
                          </a:solidFill>
                          <a:effectLst/>
                          <a:latin typeface="+mn-lt"/>
                        </a:rPr>
                        <a:t>Источник питания</a:t>
                      </a:r>
                      <a:endParaRPr lang="en-US" sz="12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altLang="zh-TW" sz="1100" b="0" i="0" u="none" strike="noStrike" dirty="0">
                          <a:effectLst/>
                          <a:latin typeface="+mn-lt"/>
                        </a:rPr>
                        <a:t>внешний</a:t>
                      </a:r>
                      <a:endParaRPr lang="en-US" altLang="zh-TW"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0" i="0" u="none" strike="noStrike" dirty="0">
                          <a:effectLst/>
                          <a:latin typeface="+mn-lt"/>
                        </a:rPr>
                        <a:t>внешний</a:t>
                      </a:r>
                      <a:endParaRPr lang="en-US"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mn-lt"/>
                        </a:rPr>
                        <a:t>внешний</a:t>
                      </a:r>
                      <a:endParaRPr lang="en-US"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mn-lt"/>
                        </a:rPr>
                        <a:t>внешний</a:t>
                      </a:r>
                      <a:endParaRPr lang="en-US"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mn-lt"/>
                        </a:rPr>
                        <a:t>внутренний</a:t>
                      </a:r>
                      <a:endParaRPr lang="en-US"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effectLst/>
                          <a:latin typeface="+mn-lt"/>
                        </a:rPr>
                        <a:t>внутренний</a:t>
                      </a:r>
                      <a:endParaRPr lang="en-US"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effectLst/>
                          <a:latin typeface="+mn-lt"/>
                        </a:rPr>
                        <a:t>внутренний</a:t>
                      </a:r>
                      <a:endParaRPr lang="en-US"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r h="1071776">
                <a:tc>
                  <a:txBody>
                    <a:bodyPr/>
                    <a:lstStyle/>
                    <a:p>
                      <a:pPr algn="ctr" fontAlgn="ctr"/>
                      <a:r>
                        <a:rPr lang="ru-RU" sz="1200" b="1" i="0" u="none" strike="noStrike" dirty="0">
                          <a:effectLst/>
                          <a:latin typeface="+mn-lt"/>
                        </a:rPr>
                        <a:t>Примечание</a:t>
                      </a:r>
                      <a:endParaRPr lang="en-US" sz="1200" b="1" i="0" u="none" strike="noStrike" dirty="0">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gn="ctr" fontAlgn="ctr">
                        <a:buFont typeface="Arial" panose="020B0604020202020204" pitchFamily="34" charset="0"/>
                        <a:buChar char="•"/>
                      </a:pPr>
                      <a:r>
                        <a:rPr lang="en-US" altLang="zh-TW" sz="1100" b="0" i="0" u="none" strike="noStrike" dirty="0">
                          <a:effectLst/>
                          <a:latin typeface="+mn-lt"/>
                        </a:rPr>
                        <a:t>Web</a:t>
                      </a:r>
                      <a:r>
                        <a:rPr lang="ru-RU" altLang="zh-TW" sz="1100" b="0" i="0" u="none" strike="noStrike" dirty="0">
                          <a:effectLst/>
                          <a:latin typeface="+mn-lt"/>
                        </a:rPr>
                        <a:t>-управление</a:t>
                      </a:r>
                      <a:endParaRPr lang="en-US" altLang="zh-TW" sz="1100" b="0" i="0" u="none" strike="noStrike" dirty="0">
                        <a:effectLst/>
                        <a:latin typeface="+mn-lt"/>
                      </a:endParaRPr>
                    </a:p>
                    <a:p>
                      <a:pPr marL="171450" marR="0" lvl="0" indent="-171450" algn="ctr"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altLang="zh-TW" sz="1100" b="0" i="0" u="none" strike="noStrike" dirty="0">
                          <a:effectLst/>
                          <a:latin typeface="+mn-lt"/>
                        </a:rPr>
                        <a:t>только </a:t>
                      </a:r>
                      <a:r>
                        <a:rPr lang="en-US" altLang="zh-TW" sz="1100" b="0" i="0" u="none" strike="noStrike" dirty="0">
                          <a:effectLst/>
                          <a:latin typeface="+mn-lt"/>
                        </a:rPr>
                        <a:t>4</a:t>
                      </a:r>
                      <a:r>
                        <a:rPr lang="ru-RU" altLang="zh-TW" sz="1100" b="0" i="0" u="none" strike="noStrike" dirty="0">
                          <a:effectLst/>
                          <a:latin typeface="+mn-lt"/>
                        </a:rPr>
                        <a:t> порта</a:t>
                      </a:r>
                      <a:r>
                        <a:rPr lang="en-US" altLang="zh-TW" sz="1100" b="0" i="0" u="none" strike="noStrike" dirty="0">
                          <a:effectLst/>
                          <a:latin typeface="+mn-lt"/>
                        </a:rPr>
                        <a:t> PoE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US" sz="13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ru-RU" altLang="zh-TW" sz="1100" b="0" i="0" u="none" strike="noStrike" dirty="0">
                          <a:effectLst/>
                          <a:latin typeface="+mn-lt"/>
                        </a:rPr>
                        <a:t>Только </a:t>
                      </a:r>
                      <a:r>
                        <a:rPr lang="en-US" altLang="zh-TW" sz="1100" b="0" i="0" u="none" strike="noStrike" dirty="0">
                          <a:effectLst/>
                          <a:latin typeface="+mn-lt"/>
                        </a:rPr>
                        <a:t>4</a:t>
                      </a:r>
                      <a:r>
                        <a:rPr lang="ru-RU" altLang="zh-TW" sz="1100" b="0" i="0" u="none" strike="noStrike" dirty="0">
                          <a:effectLst/>
                          <a:latin typeface="+mn-lt"/>
                        </a:rPr>
                        <a:t> порта</a:t>
                      </a:r>
                      <a:r>
                        <a:rPr lang="en-US" altLang="zh-TW" sz="1100" b="0" i="0" u="none" strike="noStrike" dirty="0">
                          <a:effectLst/>
                          <a:latin typeface="+mn-lt"/>
                        </a:rPr>
                        <a:t> PoE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100" b="0" i="0" u="none" strike="noStrike" dirty="0">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100" u="none" strike="noStrike" kern="1200" cap="none" spc="0" normalizeH="0" baseline="0" noProof="0" dirty="0">
                          <a:ln>
                            <a:noFill/>
                          </a:ln>
                          <a:solidFill>
                            <a:schemeClr val="bg2">
                              <a:lumMod val="25000"/>
                            </a:schemeClr>
                          </a:solidFill>
                          <a:effectLst/>
                          <a:uLnTx/>
                          <a:uFillTx/>
                        </a:rPr>
                        <a:t>Больше бюджет мощности</a:t>
                      </a:r>
                      <a:r>
                        <a:rPr kumimoji="0" lang="en-US" altLang="zh-TW" sz="1100" u="none" strike="noStrike" kern="1200" cap="none" spc="0" normalizeH="0" baseline="0" noProof="0" dirty="0">
                          <a:ln>
                            <a:noFill/>
                          </a:ln>
                          <a:solidFill>
                            <a:schemeClr val="bg2">
                              <a:lumMod val="25000"/>
                            </a:schemeClr>
                          </a:solidFill>
                          <a:effectLst/>
                          <a:uLnTx/>
                          <a:uFillTx/>
                        </a:rPr>
                        <a:t> PoE</a:t>
                      </a:r>
                      <a:r>
                        <a:rPr kumimoji="0" lang="ru-RU" altLang="zh-TW" sz="1100" u="none" strike="noStrike" kern="1200" cap="none" spc="0" normalizeH="0" baseline="0" noProof="0" dirty="0">
                          <a:ln>
                            <a:noFill/>
                          </a:ln>
                          <a:solidFill>
                            <a:schemeClr val="bg2">
                              <a:lumMod val="25000"/>
                            </a:schemeClr>
                          </a:solidFill>
                          <a:effectLst/>
                          <a:uLnTx/>
                          <a:uFillTx/>
                        </a:rPr>
                        <a:t>, чем у</a:t>
                      </a:r>
                      <a:r>
                        <a:rPr kumimoji="0" lang="en-US" altLang="zh-TW" sz="1100" u="none" strike="noStrike" kern="1200" cap="none" spc="0" normalizeH="0" baseline="0" noProof="0" dirty="0">
                          <a:ln>
                            <a:noFill/>
                          </a:ln>
                          <a:solidFill>
                            <a:schemeClr val="bg2">
                              <a:lumMod val="25000"/>
                            </a:schemeClr>
                          </a:solidFill>
                          <a:effectLst/>
                          <a:uLnTx/>
                          <a:uFillTx/>
                        </a:rPr>
                        <a:t> 1100/1900</a:t>
                      </a:r>
                      <a:endParaRPr kumimoji="0" lang="en-US" altLang="zh-TW" sz="1100" u="none" strike="noStrike" kern="1200" cap="none" spc="0" normalizeH="0" baseline="0" noProof="0" dirty="0">
                        <a:ln>
                          <a:noFill/>
                        </a:ln>
                        <a:solidFill>
                          <a:schemeClr val="tx1"/>
                        </a:solidFill>
                        <a:effectLst/>
                        <a:uLnTx/>
                        <a:uFillTx/>
                        <a:latin typeface="+mn-lt"/>
                        <a:ea typeface="+mn-ea"/>
                        <a:cs typeface="+mn-cs"/>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100" u="none" strike="noStrike" kern="1200" cap="none" spc="0" normalizeH="0" baseline="0" noProof="0" dirty="0" smtClean="0">
                          <a:ln>
                            <a:noFill/>
                          </a:ln>
                          <a:solidFill>
                            <a:schemeClr val="tx1"/>
                          </a:solidFill>
                          <a:effectLst/>
                          <a:uLnTx/>
                          <a:uFillTx/>
                          <a:latin typeface="+mn-lt"/>
                          <a:ea typeface="+mn-ea"/>
                          <a:cs typeface="+mn-cs"/>
                        </a:rPr>
                        <a:t>Внутренний</a:t>
                      </a:r>
                      <a:r>
                        <a:rPr kumimoji="0" lang="en-US" altLang="zh-TW" sz="1100" u="none" strike="noStrike" kern="1200" cap="none" spc="0" normalizeH="0" baseline="0" noProof="0" dirty="0" smtClean="0">
                          <a:ln>
                            <a:noFill/>
                          </a:ln>
                          <a:solidFill>
                            <a:schemeClr val="tx1"/>
                          </a:solidFill>
                          <a:effectLst/>
                          <a:uLnTx/>
                          <a:uFillTx/>
                          <a:latin typeface="+mn-lt"/>
                          <a:ea typeface="+mn-ea"/>
                          <a:cs typeface="+mn-cs"/>
                        </a:rPr>
                        <a:t> </a:t>
                      </a:r>
                      <a:r>
                        <a:rPr kumimoji="0" lang="ru-RU" altLang="zh-TW" sz="1100" u="none" strike="noStrike" kern="1200" cap="none" spc="0" normalizeH="0" baseline="0" noProof="0" dirty="0">
                          <a:ln>
                            <a:noFill/>
                          </a:ln>
                          <a:solidFill>
                            <a:schemeClr val="tx1"/>
                          </a:solidFill>
                          <a:effectLst/>
                          <a:uLnTx/>
                          <a:uFillTx/>
                          <a:latin typeface="+mn-lt"/>
                          <a:ea typeface="+mn-ea"/>
                          <a:cs typeface="+mn-cs"/>
                        </a:rPr>
                        <a:t>источник питания</a:t>
                      </a:r>
                      <a:endParaRPr kumimoji="0" lang="en-US" altLang="zh-TW" sz="1100" u="none" strike="noStrike" kern="1200" cap="none" spc="0" normalizeH="0" baseline="0" noProof="0" dirty="0">
                        <a:ln>
                          <a:noFill/>
                        </a:ln>
                        <a:solidFill>
                          <a:schemeClr val="tx1"/>
                        </a:solidFill>
                        <a:effectLst/>
                        <a:uLnTx/>
                        <a:uFillTx/>
                        <a:latin typeface="+mn-lt"/>
                        <a:ea typeface="+mn-ea"/>
                        <a:cs typeface="+mn-cs"/>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100" u="none" strike="noStrike" kern="1200" cap="none" spc="0" normalizeH="0" baseline="0" noProof="0" dirty="0">
                          <a:ln>
                            <a:noFill/>
                          </a:ln>
                          <a:solidFill>
                            <a:schemeClr val="tx1"/>
                          </a:solidFill>
                          <a:effectLst/>
                          <a:uLnTx/>
                          <a:uFillTx/>
                          <a:latin typeface="+mn-lt"/>
                          <a:ea typeface="+mn-ea"/>
                          <a:cs typeface="+mn-cs"/>
                        </a:rPr>
                        <a:t>Светодиод</a:t>
                      </a:r>
                      <a:r>
                        <a:rPr kumimoji="0" lang="en-US" altLang="zh-TW" sz="1100" u="none" strike="noStrike" kern="1200" cap="none" spc="0" normalizeH="0" baseline="0" noProof="0" dirty="0">
                          <a:ln>
                            <a:noFill/>
                          </a:ln>
                          <a:solidFill>
                            <a:schemeClr val="tx1"/>
                          </a:solidFill>
                          <a:effectLst/>
                          <a:uLnTx/>
                          <a:uFillTx/>
                          <a:latin typeface="+mn-lt"/>
                          <a:ea typeface="+mn-ea"/>
                          <a:cs typeface="+mn-cs"/>
                        </a:rPr>
                        <a:t> </a:t>
                      </a:r>
                      <a:r>
                        <a:rPr kumimoji="0" lang="ru-RU" altLang="zh-TW" sz="1100" u="none" strike="noStrike" kern="1200" cap="none" spc="0" normalizeH="0" baseline="0" noProof="0" dirty="0">
                          <a:ln>
                            <a:noFill/>
                          </a:ln>
                          <a:solidFill>
                            <a:schemeClr val="tx1"/>
                          </a:solidFill>
                          <a:effectLst/>
                          <a:uLnTx/>
                          <a:uFillTx/>
                          <a:latin typeface="+mn-lt"/>
                          <a:ea typeface="+mn-ea"/>
                          <a:cs typeface="+mn-cs"/>
                        </a:rPr>
                        <a:t>максимума </a:t>
                      </a:r>
                      <a:r>
                        <a:rPr kumimoji="0" lang="en-US" altLang="zh-TW" sz="1100" u="none" strike="noStrike" kern="1200" cap="none" spc="0" normalizeH="0" baseline="0" noProof="0" dirty="0">
                          <a:ln>
                            <a:noFill/>
                          </a:ln>
                          <a:solidFill>
                            <a:schemeClr val="tx1"/>
                          </a:solidFill>
                          <a:effectLst/>
                          <a:uLnTx/>
                          <a:uFillTx/>
                          <a:latin typeface="+mn-lt"/>
                          <a:ea typeface="+mn-ea"/>
                          <a:cs typeface="+mn-cs"/>
                        </a:rPr>
                        <a:t>PoE</a:t>
                      </a: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100" u="none" strike="noStrike" kern="1200" cap="none" spc="0" normalizeH="0" baseline="0" noProof="0" dirty="0" smtClean="0">
                          <a:ln>
                            <a:noFill/>
                          </a:ln>
                          <a:solidFill>
                            <a:schemeClr val="bg2">
                              <a:lumMod val="25000"/>
                            </a:schemeClr>
                          </a:solidFill>
                          <a:effectLst/>
                          <a:uLnTx/>
                          <a:uFillTx/>
                        </a:rPr>
                        <a:t>Увеличенная дальность передачи </a:t>
                      </a:r>
                      <a:r>
                        <a:rPr kumimoji="0" lang="en-US" sz="1100" u="none" strike="noStrike" kern="1200" cap="none" spc="0" normalizeH="0" baseline="0" noProof="0" dirty="0" err="1" smtClean="0">
                          <a:ln>
                            <a:noFill/>
                          </a:ln>
                          <a:solidFill>
                            <a:schemeClr val="bg2">
                              <a:lumMod val="25000"/>
                            </a:schemeClr>
                          </a:solidFill>
                          <a:effectLst/>
                          <a:uLnTx/>
                          <a:uFillTx/>
                        </a:rPr>
                        <a:t>PoE</a:t>
                      </a:r>
                      <a:endParaRPr kumimoji="0" lang="en-US" altLang="zh-TW" sz="1100" u="none" strike="noStrike" kern="1200" cap="none" spc="0" normalizeH="0" baseline="0" noProof="0" dirty="0">
                        <a:ln>
                          <a:noFill/>
                        </a:ln>
                        <a:solidFill>
                          <a:schemeClr val="tx1"/>
                        </a:solidFill>
                        <a:effectLst/>
                        <a:uLnTx/>
                        <a:uFillTx/>
                        <a:latin typeface="+mn-lt"/>
                        <a:ea typeface="+mn-ea"/>
                        <a:cs typeface="+mn-cs"/>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100" u="none" strike="noStrike" kern="1200" cap="none" spc="0" normalizeH="0" baseline="0" dirty="0" err="1">
                          <a:ln>
                            <a:noFill/>
                          </a:ln>
                          <a:solidFill>
                            <a:schemeClr val="tx1"/>
                          </a:solidFill>
                          <a:effectLst/>
                          <a:uLnTx/>
                          <a:uFillTx/>
                          <a:latin typeface="+mn-lt"/>
                          <a:ea typeface="+mn-ea"/>
                          <a:cs typeface="+mn-cs"/>
                        </a:rPr>
                        <a:t>Расшир</a:t>
                      </a:r>
                      <a:r>
                        <a:rPr kumimoji="0" lang="ru-RU" altLang="zh-TW" sz="1100" u="none" strike="noStrike" kern="1200" cap="none" spc="0" normalizeH="0" baseline="0" dirty="0">
                          <a:ln>
                            <a:noFill/>
                          </a:ln>
                          <a:solidFill>
                            <a:schemeClr val="tx1"/>
                          </a:solidFill>
                          <a:effectLst/>
                          <a:uLnTx/>
                          <a:uFillTx/>
                          <a:latin typeface="+mn-lt"/>
                          <a:ea typeface="+mn-ea"/>
                          <a:cs typeface="+mn-cs"/>
                        </a:rPr>
                        <a:t>. темп. диапазон (-20 - +50℃)</a:t>
                      </a:r>
                      <a:endParaRPr kumimoji="0" lang="en-US" altLang="zh-TW" sz="1100" u="none" strike="noStrike" kern="1200" cap="none" spc="0" normalizeH="0" baseline="0" dirty="0">
                        <a:ln>
                          <a:noFill/>
                        </a:ln>
                        <a:solidFill>
                          <a:schemeClr val="tx1"/>
                        </a:solidFill>
                        <a:effectLst/>
                        <a:uLnTx/>
                        <a:uFillTx/>
                        <a:latin typeface="+mn-lt"/>
                        <a:ea typeface="+mn-ea"/>
                        <a:cs typeface="+mn-cs"/>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zh-TW" altLang="en-US" sz="1100" u="none" strike="noStrike" kern="1200" cap="none" spc="0" normalizeH="0" baseline="0" dirty="0">
                        <a:ln>
                          <a:noFill/>
                        </a:ln>
                        <a:solidFill>
                          <a:schemeClr val="bg2">
                            <a:lumMod val="25000"/>
                          </a:schemeClr>
                        </a:solidFill>
                        <a:effectLst/>
                        <a:uLnTx/>
                        <a:uFillTx/>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zh-TW" altLang="en-US" sz="13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zh-TW" altLang="en-US" sz="13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bl>
          </a:graphicData>
        </a:graphic>
      </p:graphicFrame>
      <p:sp>
        <p:nvSpPr>
          <p:cNvPr id="17" name="標題 1"/>
          <p:cNvSpPr txBox="1">
            <a:spLocks/>
          </p:cNvSpPr>
          <p:nvPr/>
        </p:nvSpPr>
        <p:spPr>
          <a:xfrm>
            <a:off x="317131" y="843723"/>
            <a:ext cx="2453990" cy="432000"/>
          </a:xfrm>
          <a:prstGeom prst="rect">
            <a:avLst/>
          </a:prstGeom>
          <a:solidFill>
            <a:schemeClr val="accent5">
              <a:lumMod val="75000"/>
            </a:schemeClr>
          </a:solidFill>
          <a:effectLst/>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zh-TW" sz="2000" dirty="0">
                <a:solidFill>
                  <a:schemeClr val="bg1"/>
                </a:solidFill>
              </a:rPr>
              <a:t>Неуправляемые</a:t>
            </a:r>
            <a:endParaRPr lang="zh-TW" altLang="en-US" sz="2000" dirty="0">
              <a:solidFill>
                <a:schemeClr val="bg1"/>
              </a:solidFill>
            </a:endParaRPr>
          </a:p>
        </p:txBody>
      </p:sp>
      <p:sp>
        <p:nvSpPr>
          <p:cNvPr id="5" name="矩形 4"/>
          <p:cNvSpPr/>
          <p:nvPr/>
        </p:nvSpPr>
        <p:spPr>
          <a:xfrm>
            <a:off x="6943869" y="932459"/>
            <a:ext cx="252000" cy="252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sz="1400" b="1" dirty="0">
              <a:solidFill>
                <a:schemeClr val="tx1"/>
              </a:solidFill>
            </a:endParaRPr>
          </a:p>
        </p:txBody>
      </p:sp>
      <p:sp>
        <p:nvSpPr>
          <p:cNvPr id="6" name="文字方塊 5"/>
          <p:cNvSpPr txBox="1"/>
          <p:nvPr/>
        </p:nvSpPr>
        <p:spPr>
          <a:xfrm>
            <a:off x="7163970" y="907460"/>
            <a:ext cx="1476000" cy="276999"/>
          </a:xfrm>
          <a:prstGeom prst="rect">
            <a:avLst/>
          </a:prstGeom>
          <a:noFill/>
        </p:spPr>
        <p:txBody>
          <a:bodyPr wrap="square" rtlCol="0">
            <a:spAutoFit/>
          </a:bodyPr>
          <a:lstStyle/>
          <a:p>
            <a:r>
              <a:rPr lang="ru-RU" altLang="zh-TW" sz="1200" dirty="0"/>
              <a:t>Выйдет в</a:t>
            </a:r>
            <a:r>
              <a:rPr lang="en-US" altLang="zh-TW" sz="1200" dirty="0"/>
              <a:t> 1H19</a:t>
            </a:r>
            <a:endParaRPr lang="zh-TW" altLang="en-US" sz="1200" dirty="0" err="1"/>
          </a:p>
        </p:txBody>
      </p:sp>
      <p:sp>
        <p:nvSpPr>
          <p:cNvPr id="7" name="標題 2"/>
          <p:cNvSpPr txBox="1">
            <a:spLocks/>
          </p:cNvSpPr>
          <p:nvPr/>
        </p:nvSpPr>
        <p:spPr>
          <a:xfrm>
            <a:off x="125643" y="100991"/>
            <a:ext cx="8690115" cy="7755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solidFill>
                  <a:srgbClr val="000000"/>
                </a:solidFill>
              </a:rPr>
              <a:t>Приложение </a:t>
            </a:r>
            <a:r>
              <a:rPr lang="en-US" altLang="zh-TW" dirty="0">
                <a:solidFill>
                  <a:srgbClr val="000000"/>
                </a:solidFill>
              </a:rPr>
              <a:t>–</a:t>
            </a:r>
            <a:r>
              <a:rPr lang="ru-RU" altLang="zh-TW" dirty="0">
                <a:solidFill>
                  <a:srgbClr val="000000"/>
                </a:solidFill>
              </a:rPr>
              <a:t> портфель </a:t>
            </a:r>
            <a:r>
              <a:rPr lang="en-US" altLang="zh-TW" dirty="0">
                <a:solidFill>
                  <a:srgbClr val="000000"/>
                </a:solidFill>
              </a:rPr>
              <a:t>PoE-</a:t>
            </a:r>
            <a:r>
              <a:rPr lang="ru-RU" altLang="zh-TW" dirty="0">
                <a:solidFill>
                  <a:srgbClr val="000000"/>
                </a:solidFill>
              </a:rPr>
              <a:t>коммутаторов </a:t>
            </a:r>
            <a:r>
              <a:rPr lang="en-US" altLang="zh-TW" dirty="0">
                <a:solidFill>
                  <a:srgbClr val="000000"/>
                </a:solidFill>
              </a:rPr>
              <a:t>Zyxel</a:t>
            </a:r>
            <a:endParaRPr kumimoji="1" lang="zh-TW" altLang="en-US" dirty="0">
              <a:solidFill>
                <a:srgbClr val="000000"/>
              </a:solidFill>
            </a:endParaRPr>
          </a:p>
        </p:txBody>
      </p:sp>
    </p:spTree>
    <p:extLst>
      <p:ext uri="{BB962C8B-B14F-4D97-AF65-F5344CB8AC3E}">
        <p14:creationId xmlns:p14="http://schemas.microsoft.com/office/powerpoint/2010/main" xmlns="" val="9365332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a:graphicFrameLocks noGrp="1"/>
          </p:cNvGraphicFramePr>
          <p:nvPr>
            <p:extLst>
              <p:ext uri="{D42A27DB-BD31-4B8C-83A1-F6EECF244321}">
                <p14:modId xmlns:p14="http://schemas.microsoft.com/office/powerpoint/2010/main" xmlns="" val="2876889473"/>
              </p:ext>
            </p:extLst>
          </p:nvPr>
        </p:nvGraphicFramePr>
        <p:xfrm>
          <a:off x="547949" y="1162134"/>
          <a:ext cx="8103944" cy="2833148"/>
        </p:xfrm>
        <a:graphic>
          <a:graphicData uri="http://schemas.openxmlformats.org/drawingml/2006/table">
            <a:tbl>
              <a:tblPr/>
              <a:tblGrid>
                <a:gridCol w="1183244">
                  <a:extLst>
                    <a:ext uri="{9D8B030D-6E8A-4147-A177-3AD203B41FA5}">
                      <a16:colId xmlns:a16="http://schemas.microsoft.com/office/drawing/2014/main" xmlns="" val="20000"/>
                    </a:ext>
                  </a:extLst>
                </a:gridCol>
                <a:gridCol w="1254074">
                  <a:extLst>
                    <a:ext uri="{9D8B030D-6E8A-4147-A177-3AD203B41FA5}">
                      <a16:colId xmlns:a16="http://schemas.microsoft.com/office/drawing/2014/main" xmlns="" val="20001"/>
                    </a:ext>
                  </a:extLst>
                </a:gridCol>
                <a:gridCol w="1052826">
                  <a:extLst>
                    <a:ext uri="{9D8B030D-6E8A-4147-A177-3AD203B41FA5}">
                      <a16:colId xmlns:a16="http://schemas.microsoft.com/office/drawing/2014/main" xmlns="" val="20002"/>
                    </a:ext>
                  </a:extLst>
                </a:gridCol>
                <a:gridCol w="1153450">
                  <a:extLst>
                    <a:ext uri="{9D8B030D-6E8A-4147-A177-3AD203B41FA5}">
                      <a16:colId xmlns:a16="http://schemas.microsoft.com/office/drawing/2014/main" xmlns="" val="20003"/>
                    </a:ext>
                  </a:extLst>
                </a:gridCol>
                <a:gridCol w="1153450">
                  <a:extLst>
                    <a:ext uri="{9D8B030D-6E8A-4147-A177-3AD203B41FA5}">
                      <a16:colId xmlns:a16="http://schemas.microsoft.com/office/drawing/2014/main" xmlns="" val="20004"/>
                    </a:ext>
                  </a:extLst>
                </a:gridCol>
                <a:gridCol w="1153450">
                  <a:extLst>
                    <a:ext uri="{9D8B030D-6E8A-4147-A177-3AD203B41FA5}">
                      <a16:colId xmlns:a16="http://schemas.microsoft.com/office/drawing/2014/main" xmlns="" val="20005"/>
                    </a:ext>
                  </a:extLst>
                </a:gridCol>
                <a:gridCol w="1153450">
                  <a:extLst>
                    <a:ext uri="{9D8B030D-6E8A-4147-A177-3AD203B41FA5}">
                      <a16:colId xmlns:a16="http://schemas.microsoft.com/office/drawing/2014/main" xmlns="" val="20006"/>
                    </a:ext>
                  </a:extLst>
                </a:gridCol>
              </a:tblGrid>
              <a:tr h="396696">
                <a:tc>
                  <a:txBody>
                    <a:bodyPr/>
                    <a:lstStyle/>
                    <a:p>
                      <a:pPr algn="ctr" fontAlgn="ctr"/>
                      <a:r>
                        <a:rPr lang="ru-RU" sz="1200" b="1" i="0" u="none" strike="noStrike" dirty="0">
                          <a:effectLst/>
                          <a:latin typeface="+mn-lt"/>
                        </a:rPr>
                        <a:t>Модель</a:t>
                      </a:r>
                      <a:endParaRPr lang="en-US" sz="1200" b="1" i="0" u="none" strike="noStrike" dirty="0">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Century Gothic"/>
                        </a:rPr>
                        <a:t>GS1350-6HP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1" i="0" u="none" strike="noStrike" dirty="0">
                          <a:effectLst/>
                          <a:latin typeface="Century Gothic"/>
                        </a:rPr>
                        <a:t>GS1900-8HP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Century Gothic"/>
                        </a:rPr>
                        <a:t>GS1900-10HP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Century Gothic"/>
                        </a:rPr>
                        <a:t>GS1920-8HP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effectLst/>
                          <a:latin typeface="Century Gothic"/>
                        </a:rPr>
                        <a:t>GS1350-12HP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1" i="0" u="none" strike="noStrike" dirty="0">
                          <a:effectLst/>
                          <a:latin typeface="Century Gothic"/>
                        </a:rPr>
                        <a:t>GS2210-8HP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6696">
                <a:tc>
                  <a:txBody>
                    <a:bodyPr/>
                    <a:lstStyle/>
                    <a:p>
                      <a:pPr algn="ctr" fontAlgn="ctr"/>
                      <a:r>
                        <a:rPr lang="ru-RU" sz="1200" b="1" i="0" u="none" strike="noStrike" dirty="0">
                          <a:solidFill>
                            <a:srgbClr val="000000"/>
                          </a:solidFill>
                          <a:effectLst/>
                          <a:latin typeface="+mn-lt"/>
                        </a:rPr>
                        <a:t>Число</a:t>
                      </a:r>
                      <a:br>
                        <a:rPr lang="ru-RU" sz="1200" b="1" i="0" u="none" strike="noStrike" dirty="0">
                          <a:solidFill>
                            <a:srgbClr val="000000"/>
                          </a:solidFill>
                          <a:effectLst/>
                          <a:latin typeface="+mn-lt"/>
                        </a:rPr>
                      </a:br>
                      <a:r>
                        <a:rPr lang="ru-RU" sz="1200" b="1" i="0" u="none" strike="noStrike" dirty="0">
                          <a:solidFill>
                            <a:srgbClr val="000000"/>
                          </a:solidFill>
                          <a:effectLst/>
                          <a:latin typeface="+mn-lt"/>
                        </a:rPr>
                        <a:t> портов</a:t>
                      </a:r>
                      <a:endParaRPr lang="en-US" sz="12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dirty="0">
                          <a:effectLst/>
                          <a:latin typeface="Century Gothic"/>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100" b="0" i="0" u="none" strike="noStrike" dirty="0">
                          <a:effectLst/>
                          <a:latin typeface="Century Gothic"/>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32759">
                <a:tc>
                  <a:txBody>
                    <a:bodyPr/>
                    <a:lstStyle/>
                    <a:p>
                      <a:pPr algn="ctr" fontAlgn="ctr"/>
                      <a:r>
                        <a:rPr lang="ru-RU" sz="1200" b="1" i="0" u="none" strike="noStrike" dirty="0">
                          <a:solidFill>
                            <a:srgbClr val="000000"/>
                          </a:solidFill>
                          <a:effectLst/>
                          <a:latin typeface="+mn-lt"/>
                        </a:rPr>
                        <a:t>Порты </a:t>
                      </a:r>
                      <a:r>
                        <a:rPr lang="en-US" sz="1200" b="1" i="0" u="none" strike="noStrike" dirty="0">
                          <a:solidFill>
                            <a:srgbClr val="000000"/>
                          </a:solidFill>
                          <a:effectLst/>
                          <a:latin typeface="+mn-lt"/>
                        </a:rPr>
                        <a:t>Uplink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effectLst/>
                          <a:latin typeface="Century Gothic"/>
                        </a:rPr>
                        <a:t>1 SFP</a:t>
                      </a:r>
                    </a:p>
                    <a:p>
                      <a:pPr algn="ctr" fontAlgn="ctr"/>
                      <a:r>
                        <a:rPr lang="en-US" sz="1100" b="0" i="0" u="none" strike="noStrike" dirty="0">
                          <a:effectLst/>
                          <a:latin typeface="Century Gothic"/>
                        </a:rPr>
                        <a:t>1</a:t>
                      </a:r>
                      <a:r>
                        <a:rPr lang="en-US" sz="1100" b="0" i="0" u="none" strike="noStrike" baseline="0" dirty="0">
                          <a:effectLst/>
                          <a:latin typeface="Century Gothic"/>
                        </a:rPr>
                        <a:t> </a:t>
                      </a:r>
                      <a:r>
                        <a:rPr lang="ru-RU" sz="1100" b="0" i="0" u="none" strike="noStrike" baseline="0" dirty="0">
                          <a:effectLst/>
                          <a:latin typeface="Century Gothic"/>
                        </a:rPr>
                        <a:t>медный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100" b="0" i="0" u="none" strike="noStrike" dirty="0">
                          <a:effectLst/>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entury Gothic"/>
                        </a:rPr>
                        <a:t>2 combo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100" b="0" i="0" u="none" strike="noStrike" dirty="0">
                          <a:solidFill>
                            <a:schemeClr val="tx1"/>
                          </a:solidFill>
                          <a:effectLst/>
                          <a:latin typeface="+mn-lt"/>
                        </a:rPr>
                        <a:t>2 SFP</a:t>
                      </a:r>
                    </a:p>
                    <a:p>
                      <a:pPr algn="ctr" fontAlgn="ctr"/>
                      <a:r>
                        <a:rPr lang="ru-RU" altLang="zh-TW" sz="1100" b="0" i="0" u="none" strike="noStrike" dirty="0">
                          <a:solidFill>
                            <a:schemeClr val="tx1"/>
                          </a:solidFill>
                          <a:effectLst/>
                          <a:latin typeface="+mn-lt"/>
                        </a:rPr>
                        <a:t>2 медных</a:t>
                      </a:r>
                      <a:endParaRPr lang="en-US" altLang="zh-TW" sz="11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2 combo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1163">
                <a:tc>
                  <a:txBody>
                    <a:bodyPr/>
                    <a:lstStyle/>
                    <a:p>
                      <a:pPr algn="ctr" fontAlgn="ctr"/>
                      <a:r>
                        <a:rPr lang="ru-RU" sz="1200" b="1" i="0" u="none" strike="noStrike" dirty="0">
                          <a:solidFill>
                            <a:srgbClr val="000000"/>
                          </a:solidFill>
                          <a:effectLst/>
                          <a:latin typeface="+mn-lt"/>
                        </a:rPr>
                        <a:t>Бюджет питания </a:t>
                      </a:r>
                      <a:r>
                        <a:rPr lang="en-US" sz="1200" b="1" i="0" u="none" strike="noStrike" dirty="0">
                          <a:solidFill>
                            <a:srgbClr val="000000"/>
                          </a:solidFill>
                          <a:effectLst/>
                          <a:latin typeface="+mn-lt"/>
                        </a:rPr>
                        <a:t>PoE (</a:t>
                      </a:r>
                      <a:r>
                        <a:rPr lang="ru-RU" sz="1200" b="1" i="0" u="none" strike="noStrike" dirty="0">
                          <a:solidFill>
                            <a:srgbClr val="000000"/>
                          </a:solidFill>
                          <a:effectLst/>
                          <a:latin typeface="+mn-lt"/>
                        </a:rPr>
                        <a:t>Вт</a:t>
                      </a:r>
                      <a:r>
                        <a:rPr lang="en-US" sz="1200" b="1"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dirty="0">
                          <a:effectLst/>
                          <a:latin typeface="Century Gothic"/>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a:effectLst/>
                          <a:latin typeface="Century Gothic"/>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100" b="0" i="0" u="none" strike="noStrike" dirty="0">
                          <a:effectLst/>
                          <a:latin typeface="Century Gothic"/>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6696">
                <a:tc>
                  <a:txBody>
                    <a:bodyPr/>
                    <a:lstStyle/>
                    <a:p>
                      <a:pPr algn="ctr" fontAlgn="ctr"/>
                      <a:r>
                        <a:rPr lang="ru-RU" sz="1200" b="1" i="0" u="none" strike="noStrike" dirty="0">
                          <a:solidFill>
                            <a:srgbClr val="000000"/>
                          </a:solidFill>
                          <a:effectLst/>
                          <a:latin typeface="Century Gothic"/>
                        </a:rPr>
                        <a:t>Источник питания</a:t>
                      </a:r>
                      <a:endParaRPr lang="en-US" sz="1200" b="1" i="0" u="none" strike="noStrike" dirty="0">
                        <a:solidFill>
                          <a:srgbClr val="000000"/>
                        </a:solidFill>
                        <a:effectLst/>
                        <a:latin typeface="Century Gothic"/>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dirty="0">
                          <a:effectLst/>
                          <a:latin typeface="Century Gothic"/>
                        </a:rPr>
                        <a:t>внешний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effectLst/>
                          <a:latin typeface="Century Gothic"/>
                        </a:rPr>
                        <a:t>внешний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Century Gothic"/>
                        </a:rPr>
                        <a:t>внешний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Century Gothic"/>
                        </a:rPr>
                        <a:t>внутренний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0" i="0" u="none" strike="noStrike" dirty="0">
                          <a:effectLst/>
                          <a:latin typeface="Century Gothic"/>
                        </a:rPr>
                        <a:t>внутренний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effectLst/>
                          <a:latin typeface="Century Gothic"/>
                        </a:rPr>
                        <a:t>внутренний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49138">
                <a:tc>
                  <a:txBody>
                    <a:bodyPr/>
                    <a:lstStyle/>
                    <a:p>
                      <a:pPr algn="ctr" fontAlgn="ctr"/>
                      <a:r>
                        <a:rPr lang="ru-RU" sz="1200" b="1" i="0" u="none" strike="noStrike" dirty="0">
                          <a:effectLst/>
                          <a:latin typeface="Century Gothic"/>
                        </a:rPr>
                        <a:t>Примечание</a:t>
                      </a:r>
                      <a:endParaRPr lang="en-US" sz="1200" b="1" i="0" u="none" strike="noStrike" dirty="0">
                        <a:effectLst/>
                        <a:latin typeface="Century Gothic"/>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100" u="none" strike="noStrike" kern="1200" cap="none" spc="0" normalizeH="0" baseline="0" dirty="0">
                          <a:ln>
                            <a:noFill/>
                          </a:ln>
                          <a:solidFill>
                            <a:schemeClr val="tx1"/>
                          </a:solidFill>
                          <a:effectLst/>
                          <a:uLnTx/>
                          <a:uFillTx/>
                          <a:latin typeface="+mn-lt"/>
                          <a:ea typeface="+mn-ea"/>
                          <a:cs typeface="+mn-cs"/>
                        </a:rPr>
                        <a:t>802.3bt</a:t>
                      </a: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100" u="none" strike="noStrike" kern="1200" cap="none" spc="0" normalizeH="0" baseline="0" dirty="0">
                          <a:ln>
                            <a:noFill/>
                          </a:ln>
                          <a:solidFill>
                            <a:schemeClr val="tx1"/>
                          </a:solidFill>
                          <a:effectLst/>
                          <a:uLnTx/>
                          <a:uFillTx/>
                          <a:latin typeface="+mn-lt"/>
                          <a:ea typeface="+mn-ea"/>
                          <a:cs typeface="+mn-cs"/>
                        </a:rPr>
                        <a:t>Дополнит. функции ниже</a:t>
                      </a:r>
                      <a:endParaRPr kumimoji="0" lang="en-US" altLang="zh-TW" sz="1100" u="none" strike="noStrike" kern="1200" cap="none" spc="0" normalizeH="0" baseline="0" dirty="0">
                        <a:ln>
                          <a:noFill/>
                        </a:ln>
                        <a:solidFill>
                          <a:schemeClr val="tx1"/>
                        </a:solidFill>
                        <a:effectLst/>
                        <a:uLnTx/>
                        <a:uFillTx/>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100" b="0" i="0" u="none" strike="noStrike" dirty="0">
                          <a:effectLst/>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100" b="0" i="0" u="none" strike="noStrike">
                          <a:effectLst/>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zh-TW" altLang="en-US"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100" u="none" strike="noStrike" kern="1200" cap="none" spc="0" normalizeH="0" baseline="0" dirty="0">
                          <a:ln>
                            <a:noFill/>
                          </a:ln>
                          <a:solidFill>
                            <a:schemeClr val="tx1"/>
                          </a:solidFill>
                          <a:effectLst/>
                          <a:uLnTx/>
                          <a:uFillTx/>
                          <a:latin typeface="+mn-lt"/>
                          <a:ea typeface="+mn-ea"/>
                          <a:cs typeface="+mn-cs"/>
                        </a:rPr>
                        <a:t>Дополнит. функции ниже</a:t>
                      </a:r>
                      <a:endParaRPr kumimoji="0" lang="en-US" altLang="zh-TW" sz="1100" u="none" strike="noStrike" kern="1200" cap="none" spc="0" normalizeH="0" baseline="0" dirty="0">
                        <a:ln>
                          <a:noFill/>
                        </a:ln>
                        <a:solidFill>
                          <a:schemeClr val="tx1"/>
                        </a:solidFill>
                        <a:effectLst/>
                        <a:uLnTx/>
                        <a:uFillTx/>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endParaRPr lang="zh-TW" alt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4" name="標題 1"/>
          <p:cNvSpPr txBox="1">
            <a:spLocks/>
          </p:cNvSpPr>
          <p:nvPr/>
        </p:nvSpPr>
        <p:spPr>
          <a:xfrm>
            <a:off x="571128" y="679096"/>
            <a:ext cx="3391621" cy="432000"/>
          </a:xfrm>
          <a:prstGeom prst="rect">
            <a:avLst/>
          </a:prstGeom>
          <a:solidFill>
            <a:schemeClr val="accent4">
              <a:lumMod val="75000"/>
            </a:schemeClr>
          </a:solidFill>
          <a:effectLst/>
        </p:spPr>
        <p:txBody>
          <a:bodyPr anchor="ctr"/>
          <a:lstStyle>
            <a:defPPr>
              <a:defRPr lang="en-US"/>
            </a:defPPr>
            <a:lvl1pPr algn="ctr">
              <a:spcBef>
                <a:spcPct val="0"/>
              </a:spcBef>
              <a:buNone/>
              <a:defRPr sz="2000">
                <a:solidFill>
                  <a:schemeClr val="bg1"/>
                </a:solidFill>
                <a:latin typeface="+mj-lt"/>
                <a:ea typeface="+mj-ea"/>
                <a:cs typeface="+mj-cs"/>
              </a:defRPr>
            </a:lvl1pPr>
          </a:lstStyle>
          <a:p>
            <a:r>
              <a:rPr lang="ru-RU" altLang="zh-TW" dirty="0"/>
              <a:t>Управляемые</a:t>
            </a:r>
            <a:r>
              <a:rPr lang="en-US" altLang="zh-TW" dirty="0"/>
              <a:t> (8</a:t>
            </a:r>
            <a:r>
              <a:rPr lang="ru-RU" altLang="zh-TW" dirty="0"/>
              <a:t> портов</a:t>
            </a:r>
            <a:r>
              <a:rPr lang="en-US" altLang="zh-TW" dirty="0"/>
              <a:t>)</a:t>
            </a:r>
            <a:endParaRPr lang="zh-TW" altLang="en-US" dirty="0"/>
          </a:p>
        </p:txBody>
      </p:sp>
      <p:sp>
        <p:nvSpPr>
          <p:cNvPr id="23" name="Rectangle 3"/>
          <p:cNvSpPr txBox="1">
            <a:spLocks noChangeArrowheads="1"/>
          </p:cNvSpPr>
          <p:nvPr/>
        </p:nvSpPr>
        <p:spPr>
          <a:xfrm>
            <a:off x="577858" y="3990047"/>
            <a:ext cx="4066390" cy="9612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buClr>
                <a:schemeClr val="accent5"/>
              </a:buClr>
              <a:buFont typeface="Arial" panose="020B0604020202020204" pitchFamily="34" charset="0"/>
              <a:buChar char="•"/>
            </a:pPr>
            <a:r>
              <a:rPr lang="ru-RU" altLang="zh-TW" sz="1400" dirty="0" err="1"/>
              <a:t>Расшир</a:t>
            </a:r>
            <a:r>
              <a:rPr lang="en-US" altLang="zh-TW" sz="1400" dirty="0"/>
              <a:t>. </a:t>
            </a:r>
            <a:r>
              <a:rPr lang="ru-RU" altLang="zh-TW" sz="1400" dirty="0"/>
              <a:t>управление </a:t>
            </a:r>
            <a:r>
              <a:rPr lang="en-US" altLang="zh-TW" sz="1400" dirty="0"/>
              <a:t>PoE </a:t>
            </a:r>
            <a:r>
              <a:rPr lang="ru-RU" altLang="zh-TW" sz="1400" dirty="0"/>
              <a:t>для видеонаблюдения</a:t>
            </a:r>
            <a:endParaRPr lang="en-US" altLang="zh-TW" sz="1400" dirty="0"/>
          </a:p>
          <a:p>
            <a:pPr fontAlgn="ctr">
              <a:buClr>
                <a:schemeClr val="accent5"/>
              </a:buClr>
              <a:buFont typeface="Arial" panose="020B0604020202020204" pitchFamily="34" charset="0"/>
              <a:buChar char="•"/>
            </a:pPr>
            <a:r>
              <a:rPr lang="ru-RU" altLang="zh-TW" sz="1400" dirty="0"/>
              <a:t>Защита от разряда и скачков</a:t>
            </a:r>
            <a:endParaRPr lang="en-US" altLang="zh-TW" sz="1400" dirty="0"/>
          </a:p>
          <a:p>
            <a:pPr fontAlgn="ctr">
              <a:buClr>
                <a:schemeClr val="accent5"/>
              </a:buClr>
              <a:buFont typeface="Arial" panose="020B0604020202020204" pitchFamily="34" charset="0"/>
              <a:buChar char="•"/>
            </a:pPr>
            <a:r>
              <a:rPr lang="ru-RU" altLang="zh-TW" sz="1400" dirty="0" err="1">
                <a:solidFill>
                  <a:srgbClr val="000000"/>
                </a:solidFill>
              </a:rPr>
              <a:t>Расшир</a:t>
            </a:r>
            <a:r>
              <a:rPr lang="ru-RU" altLang="zh-TW" sz="1400" dirty="0">
                <a:solidFill>
                  <a:srgbClr val="000000"/>
                </a:solidFill>
              </a:rPr>
              <a:t>. темп. диапазон (-20 - +50℃)</a:t>
            </a:r>
            <a:endParaRPr lang="en-US" altLang="zh-TW" sz="2400" dirty="0">
              <a:solidFill>
                <a:srgbClr val="000000"/>
              </a:solidFill>
            </a:endParaRPr>
          </a:p>
          <a:p>
            <a:pPr fontAlgn="ctr">
              <a:buClr>
                <a:schemeClr val="accent5"/>
              </a:buClr>
              <a:buFont typeface="Arial" panose="020B0604020202020204" pitchFamily="34" charset="0"/>
              <a:buChar char="•"/>
            </a:pPr>
            <a:endParaRPr lang="en-US" altLang="zh-TW" sz="1100" dirty="0"/>
          </a:p>
        </p:txBody>
      </p:sp>
      <p:sp>
        <p:nvSpPr>
          <p:cNvPr id="15" name="Rectangle 3"/>
          <p:cNvSpPr txBox="1">
            <a:spLocks noChangeArrowheads="1"/>
          </p:cNvSpPr>
          <p:nvPr/>
        </p:nvSpPr>
        <p:spPr>
          <a:xfrm>
            <a:off x="4304703" y="3990047"/>
            <a:ext cx="4159847" cy="961292"/>
          </a:xfrm>
          <a:prstGeom prst="rect">
            <a:avLst/>
          </a:prstGeom>
        </p:spPr>
        <p:txBody>
          <a:bodyPr/>
          <a:lstStyle>
            <a:defPPr>
              <a:defRPr lang="en-US"/>
            </a:defPPr>
            <a:lvl1pPr marL="342900" indent="-342900" fontAlgn="ctr">
              <a:spcBef>
                <a:spcPct val="20000"/>
              </a:spcBef>
              <a:buFont typeface="Arial" panose="020B0604020202020204" pitchFamily="34" charset="0"/>
              <a:buChar char="•"/>
              <a:defRPr sz="16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spcBef>
                <a:spcPts val="300"/>
              </a:spcBef>
              <a:buClr>
                <a:schemeClr val="accent5"/>
              </a:buClr>
            </a:pPr>
            <a:r>
              <a:rPr lang="ru-RU" altLang="zh-TW" sz="1400" dirty="0"/>
              <a:t>Светодиод использования </a:t>
            </a:r>
            <a:r>
              <a:rPr lang="en-US" altLang="zh-TW" sz="1400" dirty="0"/>
              <a:t>PoE</a:t>
            </a:r>
          </a:p>
          <a:p>
            <a:pPr>
              <a:spcBef>
                <a:spcPts val="300"/>
              </a:spcBef>
              <a:buClr>
                <a:schemeClr val="accent5"/>
              </a:buClr>
            </a:pPr>
            <a:r>
              <a:rPr lang="ru-RU" altLang="zh-TW" sz="1400" dirty="0"/>
              <a:t>Кнопка </a:t>
            </a:r>
            <a:r>
              <a:rPr lang="ru-RU" altLang="zh-TW" sz="1400" dirty="0" smtClean="0"/>
              <a:t>возврата к посл. настройкам</a:t>
            </a:r>
            <a:endParaRPr lang="en-US" altLang="zh-TW" sz="1400" dirty="0"/>
          </a:p>
          <a:p>
            <a:pPr>
              <a:spcBef>
                <a:spcPts val="300"/>
              </a:spcBef>
              <a:buClr>
                <a:schemeClr val="accent5"/>
              </a:buClr>
            </a:pPr>
            <a:r>
              <a:rPr lang="ru-RU" sz="1400" dirty="0" smtClean="0">
                <a:solidFill>
                  <a:schemeClr val="bg2">
                    <a:lumMod val="25000"/>
                  </a:schemeClr>
                </a:solidFill>
              </a:rPr>
              <a:t>Увеличенная дальность передачи </a:t>
            </a:r>
            <a:r>
              <a:rPr lang="en-US" sz="1400" dirty="0" err="1" smtClean="0">
                <a:solidFill>
                  <a:schemeClr val="bg2">
                    <a:lumMod val="25000"/>
                  </a:schemeClr>
                </a:solidFill>
              </a:rPr>
              <a:t>PoE</a:t>
            </a:r>
            <a:endParaRPr lang="en-US" altLang="zh-TW" sz="1400" dirty="0"/>
          </a:p>
          <a:p>
            <a:pPr>
              <a:spcBef>
                <a:spcPts val="300"/>
              </a:spcBef>
              <a:buClr>
                <a:schemeClr val="accent5"/>
              </a:buClr>
            </a:pPr>
            <a:r>
              <a:rPr lang="ru-RU" altLang="zh-TW" sz="1400" dirty="0" smtClean="0"/>
              <a:t>Непрерывная подача питания</a:t>
            </a:r>
            <a:r>
              <a:rPr lang="en-US" altLang="zh-TW" sz="1400" dirty="0" smtClean="0"/>
              <a:t> </a:t>
            </a:r>
            <a:r>
              <a:rPr lang="en-US" altLang="zh-TW" sz="1400" dirty="0"/>
              <a:t>PoE</a:t>
            </a:r>
          </a:p>
        </p:txBody>
      </p:sp>
      <p:sp>
        <p:nvSpPr>
          <p:cNvPr id="10" name="標題 2"/>
          <p:cNvSpPr txBox="1">
            <a:spLocks/>
          </p:cNvSpPr>
          <p:nvPr/>
        </p:nvSpPr>
        <p:spPr>
          <a:xfrm>
            <a:off x="55841" y="177771"/>
            <a:ext cx="9088160" cy="7755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solidFill>
                  <a:srgbClr val="000000"/>
                </a:solidFill>
              </a:rPr>
              <a:t>Приложение </a:t>
            </a:r>
            <a:r>
              <a:rPr lang="en-US" altLang="zh-TW" dirty="0">
                <a:solidFill>
                  <a:srgbClr val="000000"/>
                </a:solidFill>
              </a:rPr>
              <a:t>–</a:t>
            </a:r>
            <a:r>
              <a:rPr lang="ru-RU" altLang="zh-TW" dirty="0">
                <a:solidFill>
                  <a:srgbClr val="000000"/>
                </a:solidFill>
              </a:rPr>
              <a:t> портфель </a:t>
            </a:r>
            <a:r>
              <a:rPr lang="en-US" altLang="zh-TW" dirty="0">
                <a:solidFill>
                  <a:srgbClr val="000000"/>
                </a:solidFill>
              </a:rPr>
              <a:t>PoE-</a:t>
            </a:r>
            <a:r>
              <a:rPr lang="ru-RU" altLang="zh-TW" dirty="0">
                <a:solidFill>
                  <a:srgbClr val="000000"/>
                </a:solidFill>
              </a:rPr>
              <a:t>коммутаторов </a:t>
            </a:r>
            <a:r>
              <a:rPr lang="en-US" altLang="zh-TW" dirty="0">
                <a:solidFill>
                  <a:srgbClr val="000000"/>
                </a:solidFill>
              </a:rPr>
              <a:t>Zyxel</a:t>
            </a:r>
            <a:endParaRPr kumimoji="1" lang="zh-TW" altLang="en-US" dirty="0">
              <a:solidFill>
                <a:srgbClr val="000000"/>
              </a:solidFill>
            </a:endParaRPr>
          </a:p>
          <a:p>
            <a:endParaRPr kumimoji="1" lang="zh-TW" altLang="en-US" dirty="0">
              <a:solidFill>
                <a:srgbClr val="000000"/>
              </a:solidFill>
            </a:endParaRPr>
          </a:p>
        </p:txBody>
      </p:sp>
      <p:sp>
        <p:nvSpPr>
          <p:cNvPr id="13" name="矩形 12"/>
          <p:cNvSpPr/>
          <p:nvPr/>
        </p:nvSpPr>
        <p:spPr>
          <a:xfrm>
            <a:off x="6943869" y="932459"/>
            <a:ext cx="252000" cy="252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sz="1400" b="1" dirty="0">
              <a:solidFill>
                <a:schemeClr val="tx1"/>
              </a:solidFill>
            </a:endParaRPr>
          </a:p>
        </p:txBody>
      </p:sp>
      <p:sp>
        <p:nvSpPr>
          <p:cNvPr id="17" name="文字方塊 16"/>
          <p:cNvSpPr txBox="1"/>
          <p:nvPr/>
        </p:nvSpPr>
        <p:spPr>
          <a:xfrm>
            <a:off x="7163970" y="907460"/>
            <a:ext cx="1476000" cy="276999"/>
          </a:xfrm>
          <a:prstGeom prst="rect">
            <a:avLst/>
          </a:prstGeom>
          <a:noFill/>
        </p:spPr>
        <p:txBody>
          <a:bodyPr wrap="square" rtlCol="0">
            <a:spAutoFit/>
          </a:bodyPr>
          <a:lstStyle/>
          <a:p>
            <a:r>
              <a:rPr lang="ru-RU" altLang="zh-TW" sz="1200" dirty="0"/>
              <a:t>Выйдет в </a:t>
            </a:r>
            <a:r>
              <a:rPr lang="en-US" altLang="zh-TW" sz="1200" dirty="0"/>
              <a:t>2H19</a:t>
            </a:r>
            <a:endParaRPr lang="zh-TW" altLang="en-US" sz="1200" dirty="0" err="1"/>
          </a:p>
        </p:txBody>
      </p:sp>
    </p:spTree>
    <p:extLst>
      <p:ext uri="{BB962C8B-B14F-4D97-AF65-F5344CB8AC3E}">
        <p14:creationId xmlns:p14="http://schemas.microsoft.com/office/powerpoint/2010/main" xmlns="" val="11124208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a:graphicFrameLocks noGrp="1"/>
          </p:cNvGraphicFramePr>
          <p:nvPr>
            <p:extLst>
              <p:ext uri="{D42A27DB-BD31-4B8C-83A1-F6EECF244321}">
                <p14:modId xmlns:p14="http://schemas.microsoft.com/office/powerpoint/2010/main" xmlns="" val="4054284135"/>
              </p:ext>
            </p:extLst>
          </p:nvPr>
        </p:nvGraphicFramePr>
        <p:xfrm>
          <a:off x="571128" y="1226339"/>
          <a:ext cx="8256349" cy="2769922"/>
        </p:xfrm>
        <a:graphic>
          <a:graphicData uri="http://schemas.openxmlformats.org/drawingml/2006/table">
            <a:tbl>
              <a:tblPr/>
              <a:tblGrid>
                <a:gridCol w="1183244">
                  <a:extLst>
                    <a:ext uri="{9D8B030D-6E8A-4147-A177-3AD203B41FA5}">
                      <a16:colId xmlns:a16="http://schemas.microsoft.com/office/drawing/2014/main" xmlns="" val="20000"/>
                    </a:ext>
                  </a:extLst>
                </a:gridCol>
                <a:gridCol w="1414621">
                  <a:extLst>
                    <a:ext uri="{9D8B030D-6E8A-4147-A177-3AD203B41FA5}">
                      <a16:colId xmlns:a16="http://schemas.microsoft.com/office/drawing/2014/main" xmlns="" val="20001"/>
                    </a:ext>
                  </a:extLst>
                </a:gridCol>
                <a:gridCol w="1414621">
                  <a:extLst>
                    <a:ext uri="{9D8B030D-6E8A-4147-A177-3AD203B41FA5}">
                      <a16:colId xmlns:a16="http://schemas.microsoft.com/office/drawing/2014/main" xmlns="" val="20002"/>
                    </a:ext>
                  </a:extLst>
                </a:gridCol>
                <a:gridCol w="1414621">
                  <a:extLst>
                    <a:ext uri="{9D8B030D-6E8A-4147-A177-3AD203B41FA5}">
                      <a16:colId xmlns:a16="http://schemas.microsoft.com/office/drawing/2014/main" xmlns="" val="20003"/>
                    </a:ext>
                  </a:extLst>
                </a:gridCol>
                <a:gridCol w="1414621">
                  <a:extLst>
                    <a:ext uri="{9D8B030D-6E8A-4147-A177-3AD203B41FA5}">
                      <a16:colId xmlns:a16="http://schemas.microsoft.com/office/drawing/2014/main" xmlns="" val="20004"/>
                    </a:ext>
                  </a:extLst>
                </a:gridCol>
                <a:gridCol w="1414621">
                  <a:extLst>
                    <a:ext uri="{9D8B030D-6E8A-4147-A177-3AD203B41FA5}">
                      <a16:colId xmlns:a16="http://schemas.microsoft.com/office/drawing/2014/main" xmlns="" val="20005"/>
                    </a:ext>
                  </a:extLst>
                </a:gridCol>
              </a:tblGrid>
              <a:tr h="387843">
                <a:tc>
                  <a:txBody>
                    <a:bodyPr/>
                    <a:lstStyle/>
                    <a:p>
                      <a:pPr algn="ctr" fontAlgn="ctr"/>
                      <a:r>
                        <a:rPr lang="ru-RU" sz="1200" b="1" i="0" u="none" strike="noStrike" dirty="0">
                          <a:effectLst/>
                          <a:latin typeface="+mn-lt"/>
                        </a:rPr>
                        <a:t>Модель</a:t>
                      </a:r>
                      <a:endParaRPr lang="en-US" sz="1200" b="1" i="0" u="none" strike="noStrike" dirty="0">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Century Gothic"/>
                        </a:rPr>
                        <a:t>GS1350-18HP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1" i="0" u="none" strike="noStrike" dirty="0">
                          <a:effectLst/>
                          <a:latin typeface="Century Gothic"/>
                        </a:rPr>
                        <a:t>GS1900-24HP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Century Gothic"/>
                        </a:rPr>
                        <a:t>GS1920-24HP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effectLst/>
                          <a:latin typeface="Century Gothic"/>
                        </a:rPr>
                        <a:t>GS1350-26HP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1" i="0" u="none" strike="noStrike" dirty="0">
                          <a:effectLst/>
                          <a:latin typeface="Century Gothic"/>
                        </a:rPr>
                        <a:t>GS2210-24HP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87843">
                <a:tc>
                  <a:txBody>
                    <a:bodyPr/>
                    <a:lstStyle/>
                    <a:p>
                      <a:pPr algn="ctr" fontAlgn="ctr"/>
                      <a:r>
                        <a:rPr lang="ru-RU" sz="1200" b="1" i="0" u="none" strike="noStrike" dirty="0">
                          <a:solidFill>
                            <a:srgbClr val="000000"/>
                          </a:solidFill>
                          <a:effectLst/>
                          <a:latin typeface="+mn-lt"/>
                        </a:rPr>
                        <a:t>Число</a:t>
                      </a:r>
                      <a:br>
                        <a:rPr lang="ru-RU" sz="1200" b="1" i="0" u="none" strike="noStrike" dirty="0">
                          <a:solidFill>
                            <a:srgbClr val="000000"/>
                          </a:solidFill>
                          <a:effectLst/>
                          <a:latin typeface="+mn-lt"/>
                        </a:rPr>
                      </a:br>
                      <a:r>
                        <a:rPr lang="ru-RU" sz="1200" b="1" i="0" u="none" strike="noStrike" dirty="0">
                          <a:solidFill>
                            <a:srgbClr val="000000"/>
                          </a:solidFill>
                          <a:effectLst/>
                          <a:latin typeface="+mn-lt"/>
                        </a:rPr>
                        <a:t> портов</a:t>
                      </a:r>
                      <a:endParaRPr lang="en-US" sz="12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dirty="0">
                          <a:effectLst/>
                          <a:latin typeface="Century Gothic"/>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3101">
                <a:tc>
                  <a:txBody>
                    <a:bodyPr/>
                    <a:lstStyle/>
                    <a:p>
                      <a:pPr algn="ctr" fontAlgn="ctr"/>
                      <a:r>
                        <a:rPr lang="ru-RU" sz="1200" b="1" i="0" u="none" strike="noStrike" dirty="0">
                          <a:solidFill>
                            <a:srgbClr val="000000"/>
                          </a:solidFill>
                          <a:effectLst/>
                          <a:latin typeface="+mn-lt"/>
                        </a:rPr>
                        <a:t>Порты </a:t>
                      </a:r>
                      <a:r>
                        <a:rPr lang="en-US" sz="1200" b="1" i="0" u="none" strike="noStrike" dirty="0">
                          <a:solidFill>
                            <a:srgbClr val="000000"/>
                          </a:solidFill>
                          <a:effectLst/>
                          <a:latin typeface="+mn-lt"/>
                        </a:rPr>
                        <a:t>Uplink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effectLst/>
                          <a:latin typeface="Century Gothic"/>
                        </a:rPr>
                        <a:t>2 combo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4</a:t>
                      </a:r>
                      <a:r>
                        <a:rPr lang="en-US" altLang="zh-TW" sz="1100" b="0" i="0" u="none" strike="noStrike" baseline="0" dirty="0">
                          <a:effectLst/>
                          <a:latin typeface="Century Gothic"/>
                        </a:rPr>
                        <a:t> combo</a:t>
                      </a:r>
                      <a:endParaRPr lang="en-US" altLang="zh-TW"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entury Gothic"/>
                        </a:rPr>
                        <a:t>2 combo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4 combo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7843">
                <a:tc>
                  <a:txBody>
                    <a:bodyPr/>
                    <a:lstStyle/>
                    <a:p>
                      <a:pPr algn="ctr" fontAlgn="ctr"/>
                      <a:r>
                        <a:rPr lang="ru-RU" sz="1200" b="1" i="0" u="none" strike="noStrike" dirty="0">
                          <a:solidFill>
                            <a:srgbClr val="000000"/>
                          </a:solidFill>
                          <a:effectLst/>
                          <a:latin typeface="+mn-lt"/>
                        </a:rPr>
                        <a:t>Бюджет питания </a:t>
                      </a:r>
                      <a:r>
                        <a:rPr lang="en-US" sz="1200" b="1" i="0" u="none" strike="noStrike" dirty="0">
                          <a:solidFill>
                            <a:srgbClr val="000000"/>
                          </a:solidFill>
                          <a:effectLst/>
                          <a:latin typeface="+mn-lt"/>
                        </a:rPr>
                        <a:t>PoE (</a:t>
                      </a:r>
                      <a:r>
                        <a:rPr lang="ru-RU" sz="1200" b="1" i="0" u="none" strike="noStrike" dirty="0">
                          <a:solidFill>
                            <a:srgbClr val="000000"/>
                          </a:solidFill>
                          <a:effectLst/>
                          <a:latin typeface="+mn-lt"/>
                        </a:rPr>
                        <a:t>Вт</a:t>
                      </a:r>
                      <a:r>
                        <a:rPr lang="en-US" sz="1200" b="1"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dirty="0">
                          <a:effectLst/>
                          <a:latin typeface="Century Gothic"/>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a:effectLst/>
                          <a:latin typeface="Century Gothic"/>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0" i="0" u="none" strike="noStrike" dirty="0">
                          <a:effectLst/>
                          <a:latin typeface="Century Gothic"/>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100" b="0" i="0" u="none" strike="noStrike" dirty="0">
                          <a:effectLst/>
                          <a:latin typeface="Century Gothic"/>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7843">
                <a:tc>
                  <a:txBody>
                    <a:bodyPr/>
                    <a:lstStyle/>
                    <a:p>
                      <a:pPr algn="ctr" fontAlgn="ctr"/>
                      <a:r>
                        <a:rPr lang="ru-RU" sz="1200" b="1" i="0" u="none" strike="noStrike" dirty="0">
                          <a:solidFill>
                            <a:srgbClr val="000000"/>
                          </a:solidFill>
                          <a:effectLst/>
                          <a:latin typeface="Century Gothic"/>
                        </a:rPr>
                        <a:t>Источник питания</a:t>
                      </a:r>
                      <a:endParaRPr lang="en-US" sz="1200" b="1" i="0" u="none" strike="noStrike" dirty="0">
                        <a:solidFill>
                          <a:srgbClr val="000000"/>
                        </a:solidFill>
                        <a:effectLst/>
                        <a:latin typeface="Century Gothic"/>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dirty="0">
                          <a:effectLst/>
                          <a:latin typeface="Century Gothic"/>
                        </a:rPr>
                        <a:t>внутренний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effectLst/>
                          <a:latin typeface="Century Gothic"/>
                        </a:rPr>
                        <a:t>внутренний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Century Gothic"/>
                        </a:rPr>
                        <a:t>внутренний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Century Gothic"/>
                        </a:rPr>
                        <a:t>внутренний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effectLst/>
                          <a:latin typeface="Century Gothic"/>
                        </a:rPr>
                        <a:t>внутренний</a:t>
                      </a:r>
                      <a:endParaRPr 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4652">
                <a:tc>
                  <a:txBody>
                    <a:bodyPr/>
                    <a:lstStyle/>
                    <a:p>
                      <a:pPr algn="ctr" fontAlgn="ctr"/>
                      <a:r>
                        <a:rPr lang="ru-RU" sz="1200" b="1" i="0" u="none" strike="noStrike" dirty="0">
                          <a:effectLst/>
                          <a:latin typeface="Century Gothic"/>
                        </a:rPr>
                        <a:t>Примечание</a:t>
                      </a:r>
                      <a:endParaRPr lang="en-US" sz="1200" b="1" i="0" u="none" strike="noStrike" dirty="0">
                        <a:effectLst/>
                        <a:latin typeface="Century Gothic"/>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altLang="zh-TW" sz="1100" u="none" strike="noStrike" kern="1200" cap="none" spc="0" normalizeH="0" baseline="0" dirty="0">
                          <a:ln>
                            <a:noFill/>
                          </a:ln>
                          <a:solidFill>
                            <a:schemeClr val="tx1"/>
                          </a:solidFill>
                          <a:effectLst/>
                          <a:uLnTx/>
                          <a:uFillTx/>
                          <a:latin typeface="+mn-lt"/>
                          <a:ea typeface="+mn-ea"/>
                          <a:cs typeface="+mn-cs"/>
                        </a:rPr>
                        <a:t>Дополнит. функции ниже</a:t>
                      </a:r>
                      <a:endParaRPr lang="zh-TW" alt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100" b="0" i="0" u="none" strike="noStrike" dirty="0">
                          <a:effectLst/>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100" b="0" i="0" u="none" strike="noStrike">
                          <a:effectLst/>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kumimoji="0" lang="ru-RU" altLang="zh-TW" sz="1100" u="none" strike="noStrike" kern="1200" cap="none" spc="0" normalizeH="0" baseline="0" dirty="0">
                          <a:ln>
                            <a:noFill/>
                          </a:ln>
                          <a:solidFill>
                            <a:schemeClr val="tx1"/>
                          </a:solidFill>
                          <a:effectLst/>
                          <a:uLnTx/>
                          <a:uFillTx/>
                          <a:latin typeface="+mn-lt"/>
                          <a:ea typeface="+mn-ea"/>
                          <a:cs typeface="+mn-cs"/>
                        </a:rPr>
                        <a:t>Дополнит. функции ниже</a:t>
                      </a:r>
                      <a:endParaRPr lang="zh-TW" altLang="en-US" sz="11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endParaRPr lang="zh-TW" altLang="en-US" sz="11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0" name="標題 2"/>
          <p:cNvSpPr txBox="1">
            <a:spLocks/>
          </p:cNvSpPr>
          <p:nvPr/>
        </p:nvSpPr>
        <p:spPr>
          <a:xfrm>
            <a:off x="104703" y="177771"/>
            <a:ext cx="9039298" cy="7755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solidFill>
                  <a:srgbClr val="000000"/>
                </a:solidFill>
              </a:rPr>
              <a:t>Приложение – портфель </a:t>
            </a:r>
            <a:r>
              <a:rPr lang="en-US" altLang="zh-TW" dirty="0">
                <a:solidFill>
                  <a:srgbClr val="000000"/>
                </a:solidFill>
              </a:rPr>
              <a:t>PoE-</a:t>
            </a:r>
            <a:r>
              <a:rPr lang="ru-RU" altLang="zh-TW" dirty="0">
                <a:solidFill>
                  <a:srgbClr val="000000"/>
                </a:solidFill>
              </a:rPr>
              <a:t>коммутаторов </a:t>
            </a:r>
            <a:r>
              <a:rPr lang="en-US" altLang="zh-TW" dirty="0">
                <a:solidFill>
                  <a:srgbClr val="000000"/>
                </a:solidFill>
              </a:rPr>
              <a:t>Zyxel</a:t>
            </a:r>
          </a:p>
          <a:p>
            <a:endParaRPr kumimoji="1" lang="zh-TW" altLang="en-US" dirty="0">
              <a:solidFill>
                <a:srgbClr val="000000"/>
              </a:solidFill>
            </a:endParaRPr>
          </a:p>
        </p:txBody>
      </p:sp>
      <p:sp>
        <p:nvSpPr>
          <p:cNvPr id="11" name="矩形 10"/>
          <p:cNvSpPr/>
          <p:nvPr/>
        </p:nvSpPr>
        <p:spPr>
          <a:xfrm>
            <a:off x="6943869" y="932459"/>
            <a:ext cx="252000" cy="252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sz="1400" b="1" dirty="0">
              <a:solidFill>
                <a:schemeClr val="tx1"/>
              </a:solidFill>
            </a:endParaRPr>
          </a:p>
        </p:txBody>
      </p:sp>
      <p:sp>
        <p:nvSpPr>
          <p:cNvPr id="12" name="文字方塊 11"/>
          <p:cNvSpPr txBox="1"/>
          <p:nvPr/>
        </p:nvSpPr>
        <p:spPr>
          <a:xfrm>
            <a:off x="7163970" y="907460"/>
            <a:ext cx="1476000" cy="276999"/>
          </a:xfrm>
          <a:prstGeom prst="rect">
            <a:avLst/>
          </a:prstGeom>
          <a:noFill/>
        </p:spPr>
        <p:txBody>
          <a:bodyPr wrap="square" rtlCol="0">
            <a:spAutoFit/>
          </a:bodyPr>
          <a:lstStyle/>
          <a:p>
            <a:r>
              <a:rPr lang="ru-RU" altLang="zh-TW" sz="1200" dirty="0"/>
              <a:t>Выйдет в</a:t>
            </a:r>
            <a:r>
              <a:rPr lang="en-US" altLang="zh-TW" sz="1200" dirty="0"/>
              <a:t> 2H19</a:t>
            </a:r>
            <a:endParaRPr lang="zh-TW" altLang="en-US" sz="1200" dirty="0" err="1"/>
          </a:p>
        </p:txBody>
      </p:sp>
      <p:sp>
        <p:nvSpPr>
          <p:cNvPr id="13" name="標題 1"/>
          <p:cNvSpPr txBox="1">
            <a:spLocks/>
          </p:cNvSpPr>
          <p:nvPr/>
        </p:nvSpPr>
        <p:spPr>
          <a:xfrm>
            <a:off x="571128" y="715239"/>
            <a:ext cx="3265978" cy="432000"/>
          </a:xfrm>
          <a:prstGeom prst="rect">
            <a:avLst/>
          </a:prstGeom>
          <a:solidFill>
            <a:schemeClr val="accent4">
              <a:lumMod val="75000"/>
            </a:schemeClr>
          </a:solidFill>
          <a:effectLst/>
        </p:spPr>
        <p:txBody>
          <a:bodyPr anchor="ctr"/>
          <a:lstStyle>
            <a:defPPr>
              <a:defRPr lang="en-US"/>
            </a:defPPr>
            <a:lvl1pPr algn="ctr">
              <a:spcBef>
                <a:spcPct val="0"/>
              </a:spcBef>
              <a:buNone/>
              <a:defRPr sz="2000">
                <a:solidFill>
                  <a:schemeClr val="bg1"/>
                </a:solidFill>
                <a:latin typeface="+mj-lt"/>
                <a:ea typeface="+mj-ea"/>
                <a:cs typeface="+mj-cs"/>
              </a:defRPr>
            </a:lvl1pPr>
          </a:lstStyle>
          <a:p>
            <a:r>
              <a:rPr lang="ru-RU" altLang="zh-TW" dirty="0"/>
              <a:t>Управляемые</a:t>
            </a:r>
            <a:r>
              <a:rPr lang="en-US" altLang="zh-TW" dirty="0"/>
              <a:t> (24</a:t>
            </a:r>
            <a:r>
              <a:rPr lang="ru-RU" altLang="zh-TW" dirty="0"/>
              <a:t> порта</a:t>
            </a:r>
            <a:r>
              <a:rPr lang="en-US" altLang="zh-TW" dirty="0"/>
              <a:t>)</a:t>
            </a:r>
            <a:endParaRPr lang="zh-TW" altLang="en-US" dirty="0"/>
          </a:p>
        </p:txBody>
      </p:sp>
      <p:sp>
        <p:nvSpPr>
          <p:cNvPr id="14" name="Rectangle 3"/>
          <p:cNvSpPr txBox="1">
            <a:spLocks noChangeArrowheads="1"/>
          </p:cNvSpPr>
          <p:nvPr/>
        </p:nvSpPr>
        <p:spPr>
          <a:xfrm>
            <a:off x="577858" y="3990047"/>
            <a:ext cx="4066390" cy="9612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buClr>
                <a:schemeClr val="accent5"/>
              </a:buClr>
              <a:buFont typeface="Arial" panose="020B0604020202020204" pitchFamily="34" charset="0"/>
              <a:buChar char="•"/>
            </a:pPr>
            <a:r>
              <a:rPr lang="ru-RU" altLang="zh-TW" sz="1400" dirty="0" err="1"/>
              <a:t>Расшир</a:t>
            </a:r>
            <a:r>
              <a:rPr lang="en-US" altLang="zh-TW" sz="1400" dirty="0"/>
              <a:t>. </a:t>
            </a:r>
            <a:r>
              <a:rPr lang="ru-RU" altLang="zh-TW" sz="1400" dirty="0"/>
              <a:t>управление </a:t>
            </a:r>
            <a:r>
              <a:rPr lang="en-US" altLang="zh-TW" sz="1400" dirty="0"/>
              <a:t>PoE </a:t>
            </a:r>
            <a:r>
              <a:rPr lang="ru-RU" altLang="zh-TW" sz="1400" dirty="0"/>
              <a:t>для видеонаблюдения</a:t>
            </a:r>
            <a:endParaRPr lang="en-US" altLang="zh-TW" sz="1400" dirty="0"/>
          </a:p>
          <a:p>
            <a:pPr fontAlgn="ctr">
              <a:buClr>
                <a:schemeClr val="accent5"/>
              </a:buClr>
              <a:buFont typeface="Arial" panose="020B0604020202020204" pitchFamily="34" charset="0"/>
              <a:buChar char="•"/>
            </a:pPr>
            <a:r>
              <a:rPr lang="ru-RU" altLang="zh-TW" sz="1400" dirty="0"/>
              <a:t>Защита от разряда и скачков</a:t>
            </a:r>
            <a:endParaRPr lang="en-US" altLang="zh-TW" sz="1400" dirty="0"/>
          </a:p>
          <a:p>
            <a:pPr fontAlgn="ctr">
              <a:buClr>
                <a:schemeClr val="accent5"/>
              </a:buClr>
              <a:buFont typeface="Arial" panose="020B0604020202020204" pitchFamily="34" charset="0"/>
              <a:buChar char="•"/>
            </a:pPr>
            <a:r>
              <a:rPr lang="ru-RU" altLang="zh-TW" sz="1400" dirty="0" err="1">
                <a:solidFill>
                  <a:srgbClr val="000000"/>
                </a:solidFill>
              </a:rPr>
              <a:t>Расшир</a:t>
            </a:r>
            <a:r>
              <a:rPr lang="ru-RU" altLang="zh-TW" sz="1400" dirty="0">
                <a:solidFill>
                  <a:srgbClr val="000000"/>
                </a:solidFill>
              </a:rPr>
              <a:t>. темп. диапазон (-20 - +50℃)</a:t>
            </a:r>
            <a:endParaRPr lang="en-US" altLang="zh-TW" sz="2400" dirty="0">
              <a:solidFill>
                <a:srgbClr val="000000"/>
              </a:solidFill>
            </a:endParaRPr>
          </a:p>
          <a:p>
            <a:pPr fontAlgn="ctr">
              <a:buClr>
                <a:schemeClr val="accent5"/>
              </a:buClr>
              <a:buFont typeface="Arial" panose="020B0604020202020204" pitchFamily="34" charset="0"/>
              <a:buChar char="•"/>
            </a:pPr>
            <a:endParaRPr lang="en-US" altLang="zh-TW" sz="1100" dirty="0"/>
          </a:p>
        </p:txBody>
      </p:sp>
      <p:sp>
        <p:nvSpPr>
          <p:cNvPr id="15" name="Rectangle 3"/>
          <p:cNvSpPr txBox="1">
            <a:spLocks noChangeArrowheads="1"/>
          </p:cNvSpPr>
          <p:nvPr/>
        </p:nvSpPr>
        <p:spPr>
          <a:xfrm>
            <a:off x="4304704" y="3990047"/>
            <a:ext cx="4077296" cy="961292"/>
          </a:xfrm>
          <a:prstGeom prst="rect">
            <a:avLst/>
          </a:prstGeom>
        </p:spPr>
        <p:txBody>
          <a:bodyPr/>
          <a:lstStyle>
            <a:defPPr>
              <a:defRPr lang="en-US"/>
            </a:defPPr>
            <a:lvl1pPr marL="342900" indent="-342900" fontAlgn="ctr">
              <a:spcBef>
                <a:spcPct val="20000"/>
              </a:spcBef>
              <a:buFont typeface="Arial" panose="020B0604020202020204" pitchFamily="34" charset="0"/>
              <a:buChar char="•"/>
              <a:defRPr sz="16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spcBef>
                <a:spcPts val="300"/>
              </a:spcBef>
              <a:buClr>
                <a:schemeClr val="accent5"/>
              </a:buClr>
            </a:pPr>
            <a:r>
              <a:rPr lang="ru-RU" altLang="zh-TW" sz="1400" dirty="0"/>
              <a:t>Светодиод использования </a:t>
            </a:r>
            <a:r>
              <a:rPr lang="en-US" altLang="zh-TW" sz="1400" dirty="0"/>
              <a:t>PoE</a:t>
            </a:r>
          </a:p>
          <a:p>
            <a:pPr>
              <a:spcBef>
                <a:spcPts val="300"/>
              </a:spcBef>
              <a:buClr>
                <a:schemeClr val="accent5"/>
              </a:buClr>
            </a:pPr>
            <a:r>
              <a:rPr lang="ru-RU" altLang="zh-TW" sz="1400" dirty="0"/>
              <a:t>Кнопка </a:t>
            </a:r>
            <a:r>
              <a:rPr lang="ru-RU" altLang="zh-TW" sz="1400" dirty="0" smtClean="0"/>
              <a:t>возврата к посл. настройкам</a:t>
            </a:r>
            <a:endParaRPr lang="en-US" altLang="zh-TW" sz="1400" dirty="0"/>
          </a:p>
          <a:p>
            <a:pPr>
              <a:spcBef>
                <a:spcPts val="300"/>
              </a:spcBef>
              <a:buClr>
                <a:schemeClr val="accent5"/>
              </a:buClr>
            </a:pPr>
            <a:r>
              <a:rPr lang="ru-RU" sz="1400" dirty="0" smtClean="0">
                <a:solidFill>
                  <a:schemeClr val="bg2">
                    <a:lumMod val="25000"/>
                  </a:schemeClr>
                </a:solidFill>
              </a:rPr>
              <a:t>Увеличенная дальность передачи </a:t>
            </a:r>
            <a:r>
              <a:rPr lang="en-US" sz="1400" dirty="0" err="1" smtClean="0">
                <a:solidFill>
                  <a:schemeClr val="bg2">
                    <a:lumMod val="25000"/>
                  </a:schemeClr>
                </a:solidFill>
              </a:rPr>
              <a:t>PoE</a:t>
            </a:r>
            <a:endParaRPr lang="en-US" altLang="zh-TW" sz="1400" dirty="0"/>
          </a:p>
          <a:p>
            <a:pPr>
              <a:spcBef>
                <a:spcPts val="300"/>
              </a:spcBef>
              <a:buClr>
                <a:schemeClr val="accent5"/>
              </a:buClr>
            </a:pPr>
            <a:r>
              <a:rPr lang="ru-RU" altLang="zh-TW" sz="1400" dirty="0" smtClean="0"/>
              <a:t>Непрерывная подача питания</a:t>
            </a:r>
            <a:r>
              <a:rPr lang="en-US" altLang="zh-TW" sz="1400" dirty="0" smtClean="0"/>
              <a:t> </a:t>
            </a:r>
            <a:r>
              <a:rPr lang="en-US" altLang="zh-TW" sz="1400" dirty="0"/>
              <a:t>PoE</a:t>
            </a:r>
          </a:p>
        </p:txBody>
      </p:sp>
    </p:spTree>
    <p:extLst>
      <p:ext uri="{BB962C8B-B14F-4D97-AF65-F5344CB8AC3E}">
        <p14:creationId xmlns:p14="http://schemas.microsoft.com/office/powerpoint/2010/main" xmlns="" val="38985442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9190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圖表 1"/>
          <p:cNvGraphicFramePr/>
          <p:nvPr>
            <p:extLst>
              <p:ext uri="{D42A27DB-BD31-4B8C-83A1-F6EECF244321}">
                <p14:modId xmlns:p14="http://schemas.microsoft.com/office/powerpoint/2010/main" xmlns="" val="2900170954"/>
              </p:ext>
            </p:extLst>
          </p:nvPr>
        </p:nvGraphicFramePr>
        <p:xfrm>
          <a:off x="3828293" y="1406578"/>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文字方塊 7"/>
          <p:cNvSpPr txBox="1"/>
          <p:nvPr/>
        </p:nvSpPr>
        <p:spPr>
          <a:xfrm>
            <a:off x="4541915" y="2192672"/>
            <a:ext cx="1472541" cy="830997"/>
          </a:xfrm>
          <a:prstGeom prst="rect">
            <a:avLst/>
          </a:prstGeom>
          <a:noFill/>
        </p:spPr>
        <p:txBody>
          <a:bodyPr wrap="square" rtlCol="0" anchor="ctr">
            <a:spAutoFit/>
          </a:bodyPr>
          <a:lstStyle/>
          <a:p>
            <a:pPr algn="ctr"/>
            <a:r>
              <a:rPr lang="en-US" altLang="zh-TW" sz="4800" b="1" dirty="0"/>
              <a:t>57%</a:t>
            </a:r>
            <a:endParaRPr lang="zh-TW" altLang="en-US" sz="4800" b="1" dirty="0" err="1"/>
          </a:p>
        </p:txBody>
      </p:sp>
      <p:sp>
        <p:nvSpPr>
          <p:cNvPr id="9" name="文字方塊 8"/>
          <p:cNvSpPr txBox="1"/>
          <p:nvPr/>
        </p:nvSpPr>
        <p:spPr>
          <a:xfrm>
            <a:off x="4320716" y="2881095"/>
            <a:ext cx="2056442" cy="584775"/>
          </a:xfrm>
          <a:prstGeom prst="rect">
            <a:avLst/>
          </a:prstGeom>
          <a:noFill/>
        </p:spPr>
        <p:txBody>
          <a:bodyPr wrap="square" rtlCol="0" anchor="ctr">
            <a:spAutoFit/>
          </a:bodyPr>
          <a:lstStyle/>
          <a:p>
            <a:pPr algn="ctr"/>
            <a:r>
              <a:rPr lang="ru-RU" altLang="zh-TW" sz="1600" dirty="0" smtClean="0"/>
              <a:t>коммутаторов </a:t>
            </a:r>
            <a:r>
              <a:rPr lang="ru-RU" altLang="zh-TW" sz="1600" dirty="0"/>
              <a:t>идут с</a:t>
            </a:r>
            <a:r>
              <a:rPr lang="en-US" altLang="zh-TW" sz="1600" dirty="0"/>
              <a:t> PoE</a:t>
            </a:r>
          </a:p>
        </p:txBody>
      </p:sp>
      <p:sp>
        <p:nvSpPr>
          <p:cNvPr id="10" name="標題 2"/>
          <p:cNvSpPr txBox="1">
            <a:spLocks/>
          </p:cNvSpPr>
          <p:nvPr/>
        </p:nvSpPr>
        <p:spPr>
          <a:xfrm>
            <a:off x="399389" y="177771"/>
            <a:ext cx="7932101" cy="7755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t>Зачем нужен коммутатор для систем видеонаблюдения</a:t>
            </a:r>
            <a:endParaRPr lang="en-US" altLang="zh-TW" dirty="0"/>
          </a:p>
        </p:txBody>
      </p:sp>
      <p:sp>
        <p:nvSpPr>
          <p:cNvPr id="17" name="AutoShape 4" descr="https://www.dahuasecurity.com/_nuxt/img/LOGO.e09323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 name="AutoShape 6" descr="https://www.dahuasecurity.com/_nuxt/img/LOGO.e093234.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AutoShape 8" descr="https://www.dahuasecurity.com/_nuxt/img/LOGO.e093234.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cxnSp>
        <p:nvCxnSpPr>
          <p:cNvPr id="26" name="直線接點 25"/>
          <p:cNvCxnSpPr/>
          <p:nvPr/>
        </p:nvCxnSpPr>
        <p:spPr>
          <a:xfrm flipH="1">
            <a:off x="3769736" y="1062845"/>
            <a:ext cx="11875" cy="368135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12788" y="2645323"/>
            <a:ext cx="3181337" cy="2262158"/>
          </a:xfrm>
          <a:prstGeom prst="rect">
            <a:avLst/>
          </a:prstGeom>
        </p:spPr>
        <p:txBody>
          <a:bodyPr wrap="square">
            <a:spAutoFit/>
          </a:bodyPr>
          <a:lstStyle/>
          <a:p>
            <a:pPr>
              <a:spcBef>
                <a:spcPts val="600"/>
              </a:spcBef>
              <a:buClr>
                <a:schemeClr val="accent5">
                  <a:lumMod val="60000"/>
                  <a:lumOff val="40000"/>
                </a:schemeClr>
              </a:buClr>
            </a:pPr>
            <a:r>
              <a:rPr lang="ru-RU" altLang="zh-TW" sz="1400" dirty="0"/>
              <a:t>Проблемы</a:t>
            </a:r>
            <a:r>
              <a:rPr lang="en-US" altLang="zh-TW" sz="1400" dirty="0"/>
              <a:t>:</a:t>
            </a:r>
            <a:endParaRPr lang="en-US" altLang="zh-TW" sz="1400" dirty="0">
              <a:solidFill>
                <a:srgbClr val="000000"/>
              </a:solidFill>
            </a:endParaRPr>
          </a:p>
          <a:p>
            <a:pPr marL="285750" indent="-285750">
              <a:spcBef>
                <a:spcPts val="600"/>
              </a:spcBef>
              <a:buClr>
                <a:schemeClr val="accent2"/>
              </a:buClr>
              <a:buSzPct val="80000"/>
              <a:buFont typeface="Wingdings" panose="05000000000000000000" pitchFamily="2" charset="2"/>
              <a:buChar char="p"/>
            </a:pPr>
            <a:r>
              <a:rPr lang="ru-RU" altLang="zh-TW" sz="1400" dirty="0">
                <a:solidFill>
                  <a:srgbClr val="000000"/>
                </a:solidFill>
              </a:rPr>
              <a:t>Из-за дешевого </a:t>
            </a:r>
            <a:r>
              <a:rPr lang="en-US" altLang="zh-TW" sz="1400" dirty="0">
                <a:solidFill>
                  <a:srgbClr val="000000"/>
                </a:solidFill>
              </a:rPr>
              <a:t>PoE</a:t>
            </a:r>
            <a:r>
              <a:rPr lang="ru-RU" altLang="zh-TW" sz="1400" dirty="0">
                <a:solidFill>
                  <a:srgbClr val="000000"/>
                </a:solidFill>
              </a:rPr>
              <a:t>-коммутатора сеть системы видеонаблюдения работает нестабильно</a:t>
            </a:r>
            <a:endParaRPr lang="en-US" altLang="zh-TW" sz="1400" dirty="0">
              <a:solidFill>
                <a:srgbClr val="000000"/>
              </a:solidFill>
            </a:endParaRPr>
          </a:p>
          <a:p>
            <a:pPr marL="285750" indent="-285750">
              <a:spcBef>
                <a:spcPts val="600"/>
              </a:spcBef>
              <a:buClr>
                <a:schemeClr val="accent2"/>
              </a:buClr>
              <a:buSzPct val="80000"/>
              <a:buFont typeface="Wingdings" panose="05000000000000000000" pitchFamily="2" charset="2"/>
              <a:buChar char="p"/>
            </a:pPr>
            <a:r>
              <a:rPr lang="ru-RU" altLang="zh-TW" sz="1400" dirty="0">
                <a:solidFill>
                  <a:srgbClr val="000000"/>
                </a:solidFill>
              </a:rPr>
              <a:t>Нет опыта проектирования коммутаторов</a:t>
            </a:r>
            <a:endParaRPr lang="en-US" altLang="zh-TW" sz="1400" dirty="0">
              <a:solidFill>
                <a:srgbClr val="000000"/>
              </a:solidFill>
            </a:endParaRPr>
          </a:p>
          <a:p>
            <a:pPr marL="285750" indent="-285750">
              <a:spcBef>
                <a:spcPts val="600"/>
              </a:spcBef>
              <a:buClr>
                <a:schemeClr val="accent2"/>
              </a:buClr>
              <a:buSzPct val="80000"/>
              <a:buFont typeface="Wingdings" panose="05000000000000000000" pitchFamily="2" charset="2"/>
              <a:buChar char="p"/>
            </a:pPr>
            <a:r>
              <a:rPr lang="en-US" altLang="zh-TW" sz="1400" dirty="0">
                <a:solidFill>
                  <a:srgbClr val="000000"/>
                </a:solidFill>
              </a:rPr>
              <a:t>IP-</a:t>
            </a:r>
            <a:r>
              <a:rPr lang="ru-RU" altLang="zh-TW" sz="1400" dirty="0">
                <a:solidFill>
                  <a:srgbClr val="000000"/>
                </a:solidFill>
              </a:rPr>
              <a:t>камеры не соответствуют стандарту </a:t>
            </a:r>
            <a:r>
              <a:rPr lang="en-US" altLang="zh-TW" sz="1400" dirty="0">
                <a:solidFill>
                  <a:srgbClr val="000000"/>
                </a:solidFill>
              </a:rPr>
              <a:t>PoE</a:t>
            </a:r>
          </a:p>
        </p:txBody>
      </p:sp>
      <p:sp>
        <p:nvSpPr>
          <p:cNvPr id="31" name="矩形 30"/>
          <p:cNvSpPr/>
          <p:nvPr/>
        </p:nvSpPr>
        <p:spPr>
          <a:xfrm>
            <a:off x="7723099" y="3575478"/>
            <a:ext cx="1332000" cy="600164"/>
          </a:xfrm>
          <a:prstGeom prst="rect">
            <a:avLst/>
          </a:prstGeom>
        </p:spPr>
        <p:txBody>
          <a:bodyPr wrap="square">
            <a:spAutoFit/>
          </a:bodyPr>
          <a:lstStyle/>
          <a:p>
            <a:pPr marL="0" lvl="1">
              <a:buClr>
                <a:srgbClr val="92D050"/>
              </a:buClr>
            </a:pPr>
            <a:r>
              <a:rPr lang="ru-RU" altLang="zh-TW" sz="1100" dirty="0">
                <a:solidFill>
                  <a:schemeClr val="accent6">
                    <a:lumMod val="75000"/>
                  </a:schemeClr>
                </a:solidFill>
              </a:rPr>
              <a:t>более</a:t>
            </a:r>
            <a:r>
              <a:rPr lang="en-US" altLang="zh-TW" sz="1100" dirty="0">
                <a:solidFill>
                  <a:schemeClr val="accent6">
                    <a:lumMod val="75000"/>
                  </a:schemeClr>
                </a:solidFill>
              </a:rPr>
              <a:t> 50%</a:t>
            </a:r>
            <a:r>
              <a:rPr lang="ru-RU" altLang="zh-TW" sz="1100" dirty="0">
                <a:solidFill>
                  <a:schemeClr val="accent6">
                    <a:lumMod val="75000"/>
                  </a:schemeClr>
                </a:solidFill>
              </a:rPr>
              <a:t> коммутаторов</a:t>
            </a:r>
            <a:r>
              <a:rPr lang="en-US" altLang="zh-TW" sz="1100" dirty="0">
                <a:solidFill>
                  <a:schemeClr val="accent6">
                    <a:lumMod val="75000"/>
                  </a:schemeClr>
                </a:solidFill>
              </a:rPr>
              <a:t> 8-</a:t>
            </a:r>
            <a:r>
              <a:rPr lang="ru-RU" altLang="zh-TW" sz="1100" dirty="0">
                <a:solidFill>
                  <a:schemeClr val="accent6">
                    <a:lumMod val="75000"/>
                  </a:schemeClr>
                </a:solidFill>
              </a:rPr>
              <a:t>портовые</a:t>
            </a:r>
            <a:r>
              <a:rPr lang="en-US" altLang="zh-TW" sz="1100" dirty="0">
                <a:solidFill>
                  <a:schemeClr val="accent6">
                    <a:lumMod val="75000"/>
                  </a:schemeClr>
                </a:solidFill>
              </a:rPr>
              <a:t>.</a:t>
            </a:r>
            <a:endParaRPr lang="en-US" altLang="zh-TW" sz="1200" dirty="0">
              <a:solidFill>
                <a:schemeClr val="accent6">
                  <a:lumMod val="75000"/>
                </a:schemeClr>
              </a:solidFill>
            </a:endParaRPr>
          </a:p>
        </p:txBody>
      </p:sp>
      <p:sp>
        <p:nvSpPr>
          <p:cNvPr id="21" name="矩形 20"/>
          <p:cNvSpPr/>
          <p:nvPr/>
        </p:nvSpPr>
        <p:spPr>
          <a:xfrm>
            <a:off x="307976" y="898979"/>
            <a:ext cx="3540102" cy="1754326"/>
          </a:xfrm>
          <a:prstGeom prst="rect">
            <a:avLst/>
          </a:prstGeom>
        </p:spPr>
        <p:txBody>
          <a:bodyPr wrap="square" anchor="ctr">
            <a:spAutoFit/>
          </a:bodyPr>
          <a:lstStyle/>
          <a:p>
            <a:pPr marL="285750" indent="-285750">
              <a:spcBef>
                <a:spcPts val="600"/>
              </a:spcBef>
              <a:buClr>
                <a:schemeClr val="accent5"/>
              </a:buClr>
              <a:buFont typeface="Arial" panose="020B0604020202020204" pitchFamily="34" charset="0"/>
              <a:buChar char="•"/>
            </a:pPr>
            <a:r>
              <a:rPr lang="en-US" altLang="zh-TW" sz="1400" dirty="0"/>
              <a:t>IoT </a:t>
            </a:r>
            <a:r>
              <a:rPr lang="ru-RU" altLang="zh-TW" sz="1400" dirty="0"/>
              <a:t>усиливает потребность в</a:t>
            </a:r>
            <a:r>
              <a:rPr lang="en-US" altLang="zh-TW" sz="1400" dirty="0"/>
              <a:t> PoE</a:t>
            </a:r>
          </a:p>
          <a:p>
            <a:pPr marL="285750" indent="-285750">
              <a:spcBef>
                <a:spcPts val="600"/>
              </a:spcBef>
              <a:buClr>
                <a:schemeClr val="accent5"/>
              </a:buClr>
              <a:buFont typeface="Arial" panose="020B0604020202020204" pitchFamily="34" charset="0"/>
              <a:buChar char="•"/>
            </a:pPr>
            <a:r>
              <a:rPr lang="ru-RU" altLang="zh-TW" sz="1400" dirty="0"/>
              <a:t>Системы безопасности</a:t>
            </a:r>
            <a:r>
              <a:rPr lang="en-US" altLang="zh-TW" sz="1400" dirty="0"/>
              <a:t>/</a:t>
            </a:r>
            <a:r>
              <a:rPr lang="ru-RU" altLang="zh-TW" sz="1400" dirty="0"/>
              <a:t> видеонаблюдения – один из главных драйверов рынка</a:t>
            </a:r>
            <a:endParaRPr lang="en-US" altLang="zh-TW" sz="1400" dirty="0"/>
          </a:p>
          <a:p>
            <a:pPr marL="285750" indent="-285750">
              <a:spcBef>
                <a:spcPts val="600"/>
              </a:spcBef>
              <a:buClr>
                <a:schemeClr val="accent5"/>
              </a:buClr>
              <a:buFont typeface="Arial" panose="020B0604020202020204" pitchFamily="34" charset="0"/>
              <a:buChar char="•"/>
            </a:pPr>
            <a:r>
              <a:rPr lang="ru-RU" altLang="zh-TW" sz="1400" dirty="0"/>
              <a:t>Вендоры </a:t>
            </a:r>
            <a:r>
              <a:rPr lang="en-US" altLang="zh-TW" sz="1400" dirty="0"/>
              <a:t>IP-</a:t>
            </a:r>
            <a:r>
              <a:rPr lang="ru-RU" altLang="zh-TW" sz="1400" dirty="0"/>
              <a:t>камер поставляют комплексное решение, в том числе </a:t>
            </a:r>
            <a:r>
              <a:rPr lang="en-US" altLang="zh-TW" sz="1400" dirty="0"/>
              <a:t>PoE</a:t>
            </a:r>
            <a:r>
              <a:rPr lang="ru-RU" altLang="zh-TW" sz="1400" dirty="0"/>
              <a:t>-коммутаторы</a:t>
            </a:r>
            <a:endParaRPr lang="en-US" altLang="zh-TW" sz="1400" dirty="0"/>
          </a:p>
        </p:txBody>
      </p:sp>
      <p:grpSp>
        <p:nvGrpSpPr>
          <p:cNvPr id="11" name="群組 10"/>
          <p:cNvGrpSpPr/>
          <p:nvPr/>
        </p:nvGrpSpPr>
        <p:grpSpPr>
          <a:xfrm>
            <a:off x="6594357" y="3322011"/>
            <a:ext cx="1108152" cy="488861"/>
            <a:chOff x="1544091" y="3812791"/>
            <a:chExt cx="1368000" cy="603492"/>
          </a:xfrm>
        </p:grpSpPr>
        <p:pic>
          <p:nvPicPr>
            <p:cNvPr id="29" name="Picture 2" descr="Z:\marcom\logo\icon_product_brand 2.0\icon_product_brand 2.0_old_logo\png\icon_switch_gs2210-8\icon_switch_gs2210-8_f.png"/>
            <p:cNvPicPr>
              <a:picLocks noChangeAspect="1" noChangeArrowheads="1"/>
            </p:cNvPicPr>
            <p:nvPr/>
          </p:nvPicPr>
          <p:blipFill>
            <a:blip r:embed="rId4"/>
            <a:srcRect/>
            <a:stretch>
              <a:fillRect/>
            </a:stretch>
          </p:blipFill>
          <p:spPr bwMode="auto">
            <a:xfrm>
              <a:off x="1544091" y="4150892"/>
              <a:ext cx="1368000" cy="265391"/>
            </a:xfrm>
            <a:prstGeom prst="rect">
              <a:avLst/>
            </a:prstGeom>
            <a:noFill/>
          </p:spPr>
        </p:pic>
        <p:pic>
          <p:nvPicPr>
            <p:cNvPr id="28" name="圖片 2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20512" y="3957901"/>
              <a:ext cx="1241377" cy="216000"/>
            </a:xfrm>
            <a:prstGeom prst="rect">
              <a:avLst/>
            </a:prstGeom>
          </p:spPr>
        </p:pic>
        <p:pic>
          <p:nvPicPr>
            <p:cNvPr id="27" name="Picture 6" descr="Z:\marcom\logo\icon_product_brand 2.0\icon_product_brand 2.0_old_logo\png\icon_switch_gs1900-10hp\icon_switch_gs1900-10hp_f.png"/>
            <p:cNvPicPr>
              <a:picLocks noChangeAspect="1" noChangeArrowheads="1"/>
            </p:cNvPicPr>
            <p:nvPr/>
          </p:nvPicPr>
          <p:blipFill>
            <a:blip r:embed="rId6"/>
            <a:srcRect/>
            <a:stretch>
              <a:fillRect/>
            </a:stretch>
          </p:blipFill>
          <p:spPr bwMode="auto">
            <a:xfrm>
              <a:off x="1707579" y="3812791"/>
              <a:ext cx="1080000" cy="164159"/>
            </a:xfrm>
            <a:prstGeom prst="rect">
              <a:avLst/>
            </a:prstGeom>
            <a:noFill/>
          </p:spPr>
        </p:pic>
      </p:grpSp>
      <p:sp>
        <p:nvSpPr>
          <p:cNvPr id="3" name="矩形 2"/>
          <p:cNvSpPr/>
          <p:nvPr/>
        </p:nvSpPr>
        <p:spPr>
          <a:xfrm>
            <a:off x="7940947" y="3161116"/>
            <a:ext cx="795410" cy="461665"/>
          </a:xfrm>
          <a:prstGeom prst="rect">
            <a:avLst/>
          </a:prstGeom>
        </p:spPr>
        <p:txBody>
          <a:bodyPr wrap="none">
            <a:spAutoFit/>
          </a:bodyPr>
          <a:lstStyle/>
          <a:p>
            <a:pPr marL="0" lvl="1" algn="ctr">
              <a:buClr>
                <a:srgbClr val="92D050"/>
              </a:buClr>
            </a:pPr>
            <a:r>
              <a:rPr lang="en-US" altLang="zh-TW" sz="2400" b="1" dirty="0">
                <a:solidFill>
                  <a:schemeClr val="accent6">
                    <a:lumMod val="75000"/>
                  </a:schemeClr>
                </a:solidFill>
              </a:rPr>
              <a:t>50%</a:t>
            </a:r>
          </a:p>
        </p:txBody>
      </p:sp>
      <p:cxnSp>
        <p:nvCxnSpPr>
          <p:cNvPr id="6" name="直線接點 5"/>
          <p:cNvCxnSpPr/>
          <p:nvPr/>
        </p:nvCxnSpPr>
        <p:spPr>
          <a:xfrm rot="5400000">
            <a:off x="7814987" y="1445078"/>
            <a:ext cx="0" cy="3024000"/>
          </a:xfrm>
          <a:prstGeom prst="line">
            <a:avLst/>
          </a:prstGeom>
          <a:ln w="190500"/>
        </p:spPr>
        <p:style>
          <a:lnRef idx="1">
            <a:schemeClr val="accent5"/>
          </a:lnRef>
          <a:fillRef idx="0">
            <a:schemeClr val="accent5"/>
          </a:fillRef>
          <a:effectRef idx="0">
            <a:schemeClr val="accent5"/>
          </a:effectRef>
          <a:fontRef idx="minor">
            <a:schemeClr val="tx1"/>
          </a:fontRef>
        </p:style>
      </p:cxnSp>
      <p:sp>
        <p:nvSpPr>
          <p:cNvPr id="20" name="矩形 19"/>
          <p:cNvSpPr/>
          <p:nvPr/>
        </p:nvSpPr>
        <p:spPr>
          <a:xfrm>
            <a:off x="4000249" y="1064533"/>
            <a:ext cx="4019945" cy="338554"/>
          </a:xfrm>
          <a:prstGeom prst="rect">
            <a:avLst/>
          </a:prstGeom>
        </p:spPr>
        <p:txBody>
          <a:bodyPr wrap="square">
            <a:spAutoFit/>
          </a:bodyPr>
          <a:lstStyle/>
          <a:p>
            <a:pPr>
              <a:buClr>
                <a:srgbClr val="92D050"/>
              </a:buClr>
            </a:pPr>
            <a:r>
              <a:rPr lang="ru-RU" altLang="zh-TW" sz="1600" b="1" dirty="0">
                <a:solidFill>
                  <a:srgbClr val="000000"/>
                </a:solidFill>
              </a:rPr>
              <a:t>Возможности для роста бизнеса</a:t>
            </a:r>
            <a:endParaRPr lang="en-US" altLang="zh-TW" sz="1600" b="1" dirty="0">
              <a:solidFill>
                <a:srgbClr val="000000"/>
              </a:solidFill>
            </a:endParaRPr>
          </a:p>
        </p:txBody>
      </p:sp>
    </p:spTree>
    <p:extLst>
      <p:ext uri="{BB962C8B-B14F-4D97-AF65-F5344CB8AC3E}">
        <p14:creationId xmlns:p14="http://schemas.microsoft.com/office/powerpoint/2010/main" xmlns="" val="35550674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4" name="矩形 3"/>
          <p:cNvSpPr/>
          <p:nvPr/>
        </p:nvSpPr>
        <p:spPr>
          <a:xfrm>
            <a:off x="7480300" y="4809171"/>
            <a:ext cx="815464" cy="216000"/>
          </a:xfrm>
          <a:prstGeom prst="rect">
            <a:avLst/>
          </a:prstGeom>
          <a:solidFill>
            <a:srgbClr val="E2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altLang="zh-TW" sz="700" dirty="0">
                <a:solidFill>
                  <a:schemeClr val="tx1"/>
                </a:solidFill>
              </a:rPr>
              <a:t>@2019</a:t>
            </a:r>
            <a:endParaRPr lang="zh-TW" altLang="en-US" sz="700" dirty="0">
              <a:solidFill>
                <a:schemeClr val="tx1"/>
              </a:solidFill>
            </a:endParaRPr>
          </a:p>
        </p:txBody>
      </p:sp>
      <p:pic>
        <p:nvPicPr>
          <p:cNvPr id="5" name="圖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55010" y="-650142"/>
            <a:ext cx="8340403" cy="4399395"/>
          </a:xfrm>
          <a:prstGeom prst="rect">
            <a:avLst/>
          </a:prstGeom>
        </p:spPr>
      </p:pic>
      <p:sp>
        <p:nvSpPr>
          <p:cNvPr id="17" name="矩形 16"/>
          <p:cNvSpPr/>
          <p:nvPr/>
        </p:nvSpPr>
        <p:spPr>
          <a:xfrm>
            <a:off x="4113440" y="3180922"/>
            <a:ext cx="4933245" cy="1969770"/>
          </a:xfrm>
          <a:prstGeom prst="rect">
            <a:avLst/>
          </a:prstGeom>
        </p:spPr>
        <p:txBody>
          <a:bodyPr wrap="square">
            <a:spAutoFit/>
          </a:bodyPr>
          <a:lstStyle/>
          <a:p>
            <a:pPr marL="285750" indent="-285750">
              <a:spcBef>
                <a:spcPts val="600"/>
              </a:spcBef>
              <a:buFont typeface="Arial" panose="020B0604020202020204" pitchFamily="34" charset="0"/>
              <a:buChar char="•"/>
            </a:pPr>
            <a:r>
              <a:rPr lang="en-US" altLang="zh-TW" sz="1600" dirty="0"/>
              <a:t>2 </a:t>
            </a:r>
            <a:r>
              <a:rPr lang="ru-RU" altLang="zh-TW" sz="1600" dirty="0"/>
              <a:t>новые серии</a:t>
            </a:r>
            <a:r>
              <a:rPr lang="en-US" altLang="zh-TW" sz="1600" dirty="0"/>
              <a:t> PoE</a:t>
            </a:r>
            <a:r>
              <a:rPr lang="ru-RU" altLang="zh-TW" sz="1600" dirty="0"/>
              <a:t>-коммутаторов с уникальной конструкцией и ПО, которые специально разработаны для обслуживания систем видеонаблюдения</a:t>
            </a:r>
            <a:endParaRPr lang="en-US" altLang="zh-TW" sz="1600" dirty="0"/>
          </a:p>
          <a:p>
            <a:pPr marL="285750" indent="-285750">
              <a:spcBef>
                <a:spcPts val="600"/>
              </a:spcBef>
              <a:buFont typeface="Arial" panose="020B0604020202020204" pitchFamily="34" charset="0"/>
              <a:buChar char="•"/>
            </a:pPr>
            <a:r>
              <a:rPr lang="ru-RU" altLang="zh-TW" sz="1600" dirty="0"/>
              <a:t>Всего</a:t>
            </a:r>
            <a:r>
              <a:rPr lang="en-US" altLang="zh-TW" sz="1600" dirty="0"/>
              <a:t> 7 </a:t>
            </a:r>
            <a:r>
              <a:rPr lang="ru-RU" altLang="zh-TW" sz="1600" dirty="0"/>
              <a:t>коммутаторов – 3 управляемых и 4 неуправляемых модели</a:t>
            </a:r>
            <a:endParaRPr lang="en-US" altLang="zh-TW" sz="1600" dirty="0"/>
          </a:p>
          <a:p>
            <a:pPr marL="285750" indent="-285750">
              <a:spcBef>
                <a:spcPts val="600"/>
              </a:spcBef>
              <a:buFont typeface="Arial" panose="020B0604020202020204" pitchFamily="34" charset="0"/>
              <a:buChar char="•"/>
            </a:pPr>
            <a:r>
              <a:rPr lang="ru-RU" altLang="zh-TW" sz="1600" dirty="0"/>
              <a:t>Новый</a:t>
            </a:r>
            <a:r>
              <a:rPr lang="en-US" altLang="zh-TW" sz="1600" dirty="0"/>
              <a:t> ID</a:t>
            </a:r>
          </a:p>
        </p:txBody>
      </p:sp>
      <p:sp>
        <p:nvSpPr>
          <p:cNvPr id="21" name="標題 2"/>
          <p:cNvSpPr txBox="1">
            <a:spLocks/>
          </p:cNvSpPr>
          <p:nvPr/>
        </p:nvSpPr>
        <p:spPr>
          <a:xfrm>
            <a:off x="2493169" y="2482959"/>
            <a:ext cx="6336506" cy="7201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sz="2600" dirty="0"/>
              <a:t>Новая линейка специализированных коммутаторов для видеонаблюдения</a:t>
            </a:r>
            <a:endParaRPr lang="en-US" altLang="zh-TW" sz="2600" dirty="0"/>
          </a:p>
        </p:txBody>
      </p:sp>
    </p:spTree>
    <p:extLst>
      <p:ext uri="{BB962C8B-B14F-4D97-AF65-F5344CB8AC3E}">
        <p14:creationId xmlns:p14="http://schemas.microsoft.com/office/powerpoint/2010/main" xmlns="" val="9462148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txBox="1">
            <a:spLocks/>
          </p:cNvSpPr>
          <p:nvPr/>
        </p:nvSpPr>
        <p:spPr>
          <a:xfrm>
            <a:off x="399390" y="0"/>
            <a:ext cx="8287410" cy="7201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sz="2600" dirty="0"/>
              <a:t>Спецификация и статус коммутаторов для систем видеонаблюдения</a:t>
            </a:r>
            <a:endParaRPr lang="en-US" altLang="zh-TW" sz="2600" dirty="0"/>
          </a:p>
        </p:txBody>
      </p:sp>
      <p:graphicFrame>
        <p:nvGraphicFramePr>
          <p:cNvPr id="5" name="表格 4"/>
          <p:cNvGraphicFramePr>
            <a:graphicFrameLocks noGrp="1"/>
          </p:cNvGraphicFramePr>
          <p:nvPr>
            <p:extLst>
              <p:ext uri="{D42A27DB-BD31-4B8C-83A1-F6EECF244321}">
                <p14:modId xmlns:p14="http://schemas.microsoft.com/office/powerpoint/2010/main" xmlns="" val="844246034"/>
              </p:ext>
            </p:extLst>
          </p:nvPr>
        </p:nvGraphicFramePr>
        <p:xfrm>
          <a:off x="472127" y="682090"/>
          <a:ext cx="8432880" cy="4450201"/>
        </p:xfrm>
        <a:graphic>
          <a:graphicData uri="http://schemas.openxmlformats.org/drawingml/2006/table">
            <a:tbl>
              <a:tblPr>
                <a:tableStyleId>{7DF18680-E054-41AD-8BC1-D1AEF772440D}</a:tableStyleId>
              </a:tblPr>
              <a:tblGrid>
                <a:gridCol w="1335891">
                  <a:extLst>
                    <a:ext uri="{9D8B030D-6E8A-4147-A177-3AD203B41FA5}">
                      <a16:colId xmlns:a16="http://schemas.microsoft.com/office/drawing/2014/main" xmlns="" val="20000"/>
                    </a:ext>
                  </a:extLst>
                </a:gridCol>
                <a:gridCol w="1042555">
                  <a:extLst>
                    <a:ext uri="{9D8B030D-6E8A-4147-A177-3AD203B41FA5}">
                      <a16:colId xmlns:a16="http://schemas.microsoft.com/office/drawing/2014/main" xmlns="" val="20001"/>
                    </a:ext>
                  </a:extLst>
                </a:gridCol>
                <a:gridCol w="1042555">
                  <a:extLst>
                    <a:ext uri="{9D8B030D-6E8A-4147-A177-3AD203B41FA5}">
                      <a16:colId xmlns:a16="http://schemas.microsoft.com/office/drawing/2014/main" xmlns="" val="20002"/>
                    </a:ext>
                  </a:extLst>
                </a:gridCol>
                <a:gridCol w="1042555">
                  <a:extLst>
                    <a:ext uri="{9D8B030D-6E8A-4147-A177-3AD203B41FA5}">
                      <a16:colId xmlns:a16="http://schemas.microsoft.com/office/drawing/2014/main" xmlns="" val="20003"/>
                    </a:ext>
                  </a:extLst>
                </a:gridCol>
                <a:gridCol w="992331">
                  <a:extLst>
                    <a:ext uri="{9D8B030D-6E8A-4147-A177-3AD203B41FA5}">
                      <a16:colId xmlns:a16="http://schemas.microsoft.com/office/drawing/2014/main" xmlns="" val="20004"/>
                    </a:ext>
                  </a:extLst>
                </a:gridCol>
                <a:gridCol w="992331">
                  <a:extLst>
                    <a:ext uri="{9D8B030D-6E8A-4147-A177-3AD203B41FA5}">
                      <a16:colId xmlns:a16="http://schemas.microsoft.com/office/drawing/2014/main" xmlns="" val="20005"/>
                    </a:ext>
                  </a:extLst>
                </a:gridCol>
                <a:gridCol w="992331">
                  <a:extLst>
                    <a:ext uri="{9D8B030D-6E8A-4147-A177-3AD203B41FA5}">
                      <a16:colId xmlns:a16="http://schemas.microsoft.com/office/drawing/2014/main" xmlns="" val="20006"/>
                    </a:ext>
                  </a:extLst>
                </a:gridCol>
                <a:gridCol w="992331">
                  <a:extLst>
                    <a:ext uri="{9D8B030D-6E8A-4147-A177-3AD203B41FA5}">
                      <a16:colId xmlns:a16="http://schemas.microsoft.com/office/drawing/2014/main" xmlns="" val="20007"/>
                    </a:ext>
                  </a:extLst>
                </a:gridCol>
              </a:tblGrid>
              <a:tr h="360000">
                <a:tc>
                  <a:txBody>
                    <a:bodyPr/>
                    <a:lstStyle/>
                    <a:p>
                      <a:pPr algn="l" fontAlgn="ctr"/>
                      <a:r>
                        <a:rPr lang="zh-TW" altLang="en-US" sz="1100" u="none" strike="noStrike" dirty="0">
                          <a:effectLst/>
                        </a:rPr>
                        <a:t>　</a:t>
                      </a:r>
                      <a:endParaRPr lang="zh-TW" altLang="en-US" sz="1100" b="0" i="0" u="none" strike="noStrike" dirty="0">
                        <a:effectLst/>
                        <a:latin typeface="+mn-lt"/>
                      </a:endParaRPr>
                    </a:p>
                  </a:txBody>
                  <a:tcPr marL="0" marR="0" marT="0" marB="0" anchor="ctr">
                    <a:noFill/>
                  </a:tcPr>
                </a:tc>
                <a:tc gridSpan="3">
                  <a:txBody>
                    <a:bodyPr/>
                    <a:lstStyle/>
                    <a:p>
                      <a:pPr algn="ctr" fontAlgn="ctr"/>
                      <a:r>
                        <a:rPr lang="ru-RU" sz="1200" b="1" i="0" u="none" strike="noStrike" dirty="0">
                          <a:solidFill>
                            <a:schemeClr val="bg1"/>
                          </a:solidFill>
                          <a:effectLst/>
                          <a:latin typeface="+mn-lt"/>
                        </a:rPr>
                        <a:t>НЕУПРАВЛЯЕМЫЕ</a:t>
                      </a:r>
                      <a:endParaRPr lang="en-US" sz="1200" b="1" i="0" u="none" strike="noStrike" dirty="0">
                        <a:solidFill>
                          <a:schemeClr val="bg1"/>
                        </a:solidFill>
                        <a:effectLst/>
                        <a:latin typeface="+mn-lt"/>
                      </a:endParaRPr>
                    </a:p>
                  </a:txBody>
                  <a:tcPr marL="0" marR="0" marT="0" marB="0" anchor="ctr">
                    <a:lnR w="38100" cap="flat" cmpd="sng" algn="ctr">
                      <a:solidFill>
                        <a:schemeClr val="bg1"/>
                      </a:solidFill>
                      <a:prstDash val="solid"/>
                      <a:round/>
                      <a:headEnd type="none" w="med" len="med"/>
                      <a:tailEnd type="none" w="med" len="med"/>
                    </a:lnR>
                    <a:solidFill>
                      <a:schemeClr val="accent5"/>
                    </a:solidFill>
                  </a:tcPr>
                </a:tc>
                <a:tc hMerge="1">
                  <a:txBody>
                    <a:bodyPr/>
                    <a:lstStyle/>
                    <a:p>
                      <a:endParaRPr lang="zh-TW" altLang="en-US"/>
                    </a:p>
                  </a:txBody>
                  <a:tcPr/>
                </a:tc>
                <a:tc hMerge="1">
                  <a:txBody>
                    <a:bodyPr/>
                    <a:lstStyle/>
                    <a:p>
                      <a:endParaRPr lang="zh-TW" altLang="en-US"/>
                    </a:p>
                  </a:txBody>
                  <a:tcPr/>
                </a:tc>
                <a:tc gridSpan="4">
                  <a:txBody>
                    <a:bodyPr/>
                    <a:lstStyle/>
                    <a:p>
                      <a:pPr algn="ctr" fontAlgn="ctr"/>
                      <a:r>
                        <a:rPr lang="ru-RU" sz="1200" b="1" i="0" u="none" strike="noStrike" dirty="0">
                          <a:solidFill>
                            <a:schemeClr val="bg1"/>
                          </a:solidFill>
                          <a:effectLst/>
                          <a:latin typeface="+mn-lt"/>
                        </a:rPr>
                        <a:t>УПРАВЛЯЕМЫЕ</a:t>
                      </a:r>
                      <a:endParaRPr lang="en-US" sz="1200" b="1" i="0" u="none" strike="noStrike" dirty="0">
                        <a:solidFill>
                          <a:schemeClr val="bg1"/>
                        </a:solidFill>
                        <a:effectLst/>
                        <a:latin typeface="+mn-lt"/>
                      </a:endParaRPr>
                    </a:p>
                  </a:txBody>
                  <a:tcPr marL="0" marR="0" marT="0" marB="0" anchor="ctr">
                    <a:lnL w="38100" cap="flat" cmpd="sng" algn="ctr">
                      <a:solidFill>
                        <a:schemeClr val="bg1"/>
                      </a:solidFill>
                      <a:prstDash val="solid"/>
                      <a:round/>
                      <a:headEnd type="none" w="med" len="med"/>
                      <a:tailEnd type="none" w="med" len="med"/>
                    </a:lnL>
                    <a:solidFill>
                      <a:schemeClr val="accent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60000">
                <a:tc>
                  <a:txBody>
                    <a:bodyPr/>
                    <a:lstStyle/>
                    <a:p>
                      <a:pPr algn="ctr" fontAlgn="ctr"/>
                      <a:r>
                        <a:rPr lang="ru-RU" sz="1100" b="1" u="none" strike="noStrike" dirty="0">
                          <a:solidFill>
                            <a:schemeClr val="bg2">
                              <a:lumMod val="25000"/>
                            </a:schemeClr>
                          </a:solidFill>
                          <a:effectLst/>
                        </a:rPr>
                        <a:t>Модель</a:t>
                      </a:r>
                      <a:endParaRPr lang="en-US" sz="1100" b="1" i="0" u="none" strike="noStrike" dirty="0">
                        <a:solidFill>
                          <a:schemeClr val="bg2">
                            <a:lumMod val="25000"/>
                          </a:schemeClr>
                        </a:solidFill>
                        <a:effectLst/>
                        <a:latin typeface="+mn-lt"/>
                      </a:endParaRPr>
                    </a:p>
                  </a:txBody>
                  <a:tcPr marL="0" marR="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b="1" u="none" strike="noStrike" dirty="0">
                          <a:solidFill>
                            <a:schemeClr val="accent5">
                              <a:lumMod val="75000"/>
                            </a:schemeClr>
                          </a:solidFill>
                          <a:effectLst/>
                        </a:rPr>
                        <a:t>GS1300-10HP</a:t>
                      </a:r>
                      <a:endParaRPr lang="en-US" sz="1100" b="1" i="0" u="none" strike="noStrike" dirty="0">
                        <a:solidFill>
                          <a:schemeClr val="accent5">
                            <a:lumMod val="7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b="1" u="none" strike="noStrike" dirty="0">
                          <a:solidFill>
                            <a:schemeClr val="accent5">
                              <a:lumMod val="75000"/>
                            </a:schemeClr>
                          </a:solidFill>
                          <a:effectLst/>
                        </a:rPr>
                        <a:t>GS1300-18HP</a:t>
                      </a:r>
                      <a:endParaRPr lang="en-US" sz="1100" b="1" i="0" u="none" strike="noStrike" dirty="0">
                        <a:solidFill>
                          <a:schemeClr val="accent5">
                            <a:lumMod val="7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b="1" u="none" strike="noStrike" dirty="0">
                          <a:solidFill>
                            <a:schemeClr val="accent5">
                              <a:lumMod val="75000"/>
                            </a:schemeClr>
                          </a:solidFill>
                          <a:effectLst/>
                        </a:rPr>
                        <a:t>GS1300-26HP</a:t>
                      </a:r>
                      <a:endParaRPr lang="en-US" sz="1100" b="1" i="0" u="none" strike="noStrike" dirty="0">
                        <a:solidFill>
                          <a:schemeClr val="accent5">
                            <a:lumMod val="7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b="1" u="none" strike="noStrike" dirty="0">
                          <a:solidFill>
                            <a:schemeClr val="accent4">
                              <a:lumMod val="75000"/>
                            </a:schemeClr>
                          </a:solidFill>
                          <a:effectLst/>
                        </a:rPr>
                        <a:t>GS1350-6HP</a:t>
                      </a:r>
                      <a:endParaRPr lang="en-US" sz="1100" b="1" i="0" u="none" strike="noStrike" dirty="0">
                        <a:solidFill>
                          <a:schemeClr val="accent4">
                            <a:lumMod val="75000"/>
                          </a:schemeClr>
                        </a:solidFill>
                        <a:effectLst/>
                        <a:latin typeface="+mn-lt"/>
                      </a:endParaRPr>
                    </a:p>
                  </a:txBody>
                  <a:tcPr marL="0" marR="0" marT="0" marB="0" anchor="ct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b="1" u="none" strike="noStrike" dirty="0">
                          <a:solidFill>
                            <a:schemeClr val="accent4">
                              <a:lumMod val="75000"/>
                            </a:schemeClr>
                          </a:solidFill>
                          <a:effectLst/>
                        </a:rPr>
                        <a:t>GS1350-12HP</a:t>
                      </a:r>
                      <a:endParaRPr lang="en-US" sz="1100" b="1" i="0" u="none" strike="noStrike" dirty="0">
                        <a:solidFill>
                          <a:schemeClr val="accent4">
                            <a:lumMod val="75000"/>
                          </a:schemeClr>
                        </a:solidFill>
                        <a:effectLst/>
                        <a:latin typeface="+mn-lt"/>
                      </a:endParaRPr>
                    </a:p>
                  </a:txBody>
                  <a:tcPr marL="0" marR="0" marT="0" marB="0" anchor="ct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b="1" u="none" strike="noStrike" dirty="0">
                          <a:solidFill>
                            <a:schemeClr val="accent4">
                              <a:lumMod val="75000"/>
                            </a:schemeClr>
                          </a:solidFill>
                          <a:effectLst/>
                        </a:rPr>
                        <a:t>GS1350-18HP</a:t>
                      </a:r>
                      <a:endParaRPr lang="en-US" sz="1100" b="1" i="0" u="none" strike="noStrike" dirty="0">
                        <a:solidFill>
                          <a:schemeClr val="accent4">
                            <a:lumMod val="75000"/>
                          </a:schemeClr>
                        </a:solidFill>
                        <a:effectLst/>
                        <a:latin typeface="+mn-lt"/>
                      </a:endParaRPr>
                    </a:p>
                  </a:txBody>
                  <a:tcPr marL="0" marR="0" marT="0" marB="0" anchor="ct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b="1" u="none" strike="noStrike" dirty="0">
                          <a:solidFill>
                            <a:schemeClr val="accent4">
                              <a:lumMod val="75000"/>
                            </a:schemeClr>
                          </a:solidFill>
                          <a:effectLst/>
                        </a:rPr>
                        <a:t>GS1350-26HP</a:t>
                      </a:r>
                      <a:endParaRPr lang="en-US" sz="1100" b="1" i="0" u="none" strike="noStrike" dirty="0">
                        <a:solidFill>
                          <a:schemeClr val="accent4">
                            <a:lumMod val="75000"/>
                          </a:schemeClr>
                        </a:solidFill>
                        <a:effectLst/>
                        <a:latin typeface="+mn-lt"/>
                      </a:endParaRPr>
                    </a:p>
                  </a:txBody>
                  <a:tcPr marL="0" marR="0" marT="0" marB="0" anchor="ct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288000">
                <a:tc>
                  <a:txBody>
                    <a:bodyPr/>
                    <a:lstStyle/>
                    <a:p>
                      <a:pPr algn="ctr" fontAlgn="ctr"/>
                      <a:r>
                        <a:rPr lang="ru-RU" sz="1100" b="1" u="none" strike="noStrike" dirty="0">
                          <a:solidFill>
                            <a:schemeClr val="bg2">
                              <a:lumMod val="25000"/>
                            </a:schemeClr>
                          </a:solidFill>
                          <a:effectLst/>
                        </a:rPr>
                        <a:t>Число портов</a:t>
                      </a:r>
                      <a:endParaRPr lang="en-US" sz="1100" b="1" i="0" u="none" strike="noStrike" dirty="0">
                        <a:solidFill>
                          <a:schemeClr val="bg2">
                            <a:lumMod val="25000"/>
                          </a:schemeClr>
                        </a:solidFill>
                        <a:effectLst/>
                        <a:latin typeface="+mn-lt"/>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8</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16</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24</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b="0" i="0" u="none" strike="noStrike" dirty="0">
                          <a:solidFill>
                            <a:schemeClr val="bg2">
                              <a:lumMod val="25000"/>
                            </a:schemeClr>
                          </a:solidFill>
                          <a:effectLst/>
                          <a:latin typeface="+mn-lt"/>
                        </a:rPr>
                        <a:t>4</a:t>
                      </a:r>
                    </a:p>
                  </a:txBody>
                  <a:tcPr marL="0" marR="0" marT="0"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8</a:t>
                      </a:r>
                      <a:endParaRPr lang="en-US" altLang="zh-TW"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16</a:t>
                      </a:r>
                      <a:endParaRPr lang="en-US" altLang="zh-TW"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24</a:t>
                      </a:r>
                      <a:endParaRPr lang="en-US" altLang="zh-TW"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360000">
                <a:tc>
                  <a:txBody>
                    <a:bodyPr/>
                    <a:lstStyle/>
                    <a:p>
                      <a:pPr algn="ctr" fontAlgn="ctr"/>
                      <a:r>
                        <a:rPr lang="ru-RU" sz="1100" b="1" u="none" strike="noStrike" dirty="0">
                          <a:solidFill>
                            <a:schemeClr val="bg2">
                              <a:lumMod val="25000"/>
                            </a:schemeClr>
                          </a:solidFill>
                          <a:effectLst/>
                        </a:rPr>
                        <a:t>Портов </a:t>
                      </a:r>
                      <a:r>
                        <a:rPr lang="en-US" sz="1100" b="1" u="none" strike="noStrike" dirty="0">
                          <a:solidFill>
                            <a:schemeClr val="bg2">
                              <a:lumMod val="25000"/>
                            </a:schemeClr>
                          </a:solidFill>
                          <a:effectLst/>
                        </a:rPr>
                        <a:t>Uplink</a:t>
                      </a:r>
                      <a:endParaRPr lang="en-US" sz="1100" b="1" i="0" u="none" strike="noStrike" dirty="0">
                        <a:solidFill>
                          <a:schemeClr val="bg2">
                            <a:lumMod val="25000"/>
                          </a:schemeClr>
                        </a:solidFill>
                        <a:effectLst/>
                        <a:latin typeface="+mn-lt"/>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457200" rtl="0" eaLnBrk="1" fontAlgn="ctr" latinLnBrk="0" hangingPunct="1"/>
                      <a:r>
                        <a:rPr lang="en-US" altLang="zh-TW" sz="1100" u="none" strike="noStrike" kern="1200" dirty="0">
                          <a:solidFill>
                            <a:schemeClr val="bg2">
                              <a:lumMod val="25000"/>
                            </a:schemeClr>
                          </a:solidFill>
                          <a:effectLst/>
                        </a:rPr>
                        <a:t>1 SFP</a:t>
                      </a:r>
                    </a:p>
                    <a:p>
                      <a:pPr marL="0" algn="ctr" defTabSz="457200" rtl="0" eaLnBrk="1" fontAlgn="ctr" latinLnBrk="0" hangingPunct="1"/>
                      <a:r>
                        <a:rPr lang="en-US" altLang="zh-TW" sz="1100" u="none" strike="noStrike" kern="1200" dirty="0">
                          <a:solidFill>
                            <a:schemeClr val="bg2">
                              <a:lumMod val="25000"/>
                            </a:schemeClr>
                          </a:solidFill>
                          <a:effectLst/>
                        </a:rPr>
                        <a:t>1 </a:t>
                      </a:r>
                      <a:r>
                        <a:rPr lang="ru-RU" altLang="zh-TW" sz="1100" u="none" strike="noStrike" kern="1200" dirty="0">
                          <a:solidFill>
                            <a:schemeClr val="bg2">
                              <a:lumMod val="25000"/>
                            </a:schemeClr>
                          </a:solidFill>
                          <a:effectLst/>
                        </a:rPr>
                        <a:t>медный</a:t>
                      </a:r>
                      <a:endParaRPr lang="en-US" altLang="zh-TW" sz="1100" b="0" i="0" u="none" strike="noStrike" kern="1200" dirty="0">
                        <a:solidFill>
                          <a:schemeClr val="bg2">
                            <a:lumMod val="25000"/>
                          </a:schemeClr>
                        </a:solidFill>
                        <a:effectLst/>
                        <a:latin typeface="+mn-lt"/>
                        <a:ea typeface="+mn-ea"/>
                        <a:cs typeface="+mn-cs"/>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altLang="zh-TW" sz="1100" u="none" strike="noStrike" dirty="0">
                          <a:solidFill>
                            <a:schemeClr val="bg2">
                              <a:lumMod val="25000"/>
                            </a:schemeClr>
                          </a:solidFill>
                          <a:effectLst/>
                        </a:rPr>
                        <a:t>1 SFP</a:t>
                      </a:r>
                    </a:p>
                    <a:p>
                      <a:pPr algn="ctr" fontAlgn="ctr"/>
                      <a:r>
                        <a:rPr lang="en-US" altLang="zh-TW" sz="1100" u="none" strike="noStrike" dirty="0">
                          <a:solidFill>
                            <a:schemeClr val="bg2">
                              <a:lumMod val="25000"/>
                            </a:schemeClr>
                          </a:solidFill>
                          <a:effectLst/>
                        </a:rPr>
                        <a:t>1</a:t>
                      </a:r>
                      <a:r>
                        <a:rPr lang="en-US" altLang="zh-TW" sz="1100" u="none" strike="noStrike" baseline="0" dirty="0">
                          <a:solidFill>
                            <a:schemeClr val="bg2">
                              <a:lumMod val="25000"/>
                            </a:schemeClr>
                          </a:solidFill>
                          <a:effectLst/>
                        </a:rPr>
                        <a:t> </a:t>
                      </a:r>
                      <a:r>
                        <a:rPr lang="ru-RU" altLang="zh-TW" sz="1100" u="none" strike="noStrike" kern="1200" dirty="0">
                          <a:solidFill>
                            <a:schemeClr val="bg2">
                              <a:lumMod val="25000"/>
                            </a:schemeClr>
                          </a:solidFill>
                          <a:effectLst/>
                        </a:rPr>
                        <a:t>медный</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dirty="0">
                          <a:solidFill>
                            <a:schemeClr val="bg2">
                              <a:lumMod val="25000"/>
                            </a:schemeClr>
                          </a:solidFill>
                          <a:effectLst/>
                        </a:rPr>
                        <a:t>2 SFP</a:t>
                      </a:r>
                      <a:endParaRPr lang="en-US"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dirty="0">
                          <a:solidFill>
                            <a:schemeClr val="bg2">
                              <a:lumMod val="25000"/>
                            </a:schemeClr>
                          </a:solidFill>
                          <a:effectLst/>
                        </a:rPr>
                        <a:t>1 SFP</a:t>
                      </a:r>
                    </a:p>
                    <a:p>
                      <a:pPr algn="ctr" fontAlgn="ctr"/>
                      <a:r>
                        <a:rPr lang="en-US" sz="1100" u="none" strike="noStrike" dirty="0">
                          <a:solidFill>
                            <a:schemeClr val="bg2">
                              <a:lumMod val="25000"/>
                            </a:schemeClr>
                          </a:solidFill>
                          <a:effectLst/>
                        </a:rPr>
                        <a:t>1</a:t>
                      </a:r>
                      <a:r>
                        <a:rPr lang="en-US" sz="1100" u="none" strike="noStrike" baseline="0" dirty="0">
                          <a:solidFill>
                            <a:schemeClr val="bg2">
                              <a:lumMod val="25000"/>
                            </a:schemeClr>
                          </a:solidFill>
                          <a:effectLst/>
                        </a:rPr>
                        <a:t> </a:t>
                      </a:r>
                      <a:r>
                        <a:rPr lang="ru-RU" altLang="zh-TW" sz="1100" u="none" strike="noStrike" kern="1200" dirty="0">
                          <a:solidFill>
                            <a:schemeClr val="bg2">
                              <a:lumMod val="25000"/>
                            </a:schemeClr>
                          </a:solidFill>
                          <a:effectLst/>
                        </a:rPr>
                        <a:t>медный</a:t>
                      </a:r>
                      <a:endParaRPr lang="en-US" sz="1100" b="0" i="0" u="none" strike="noStrike" dirty="0">
                        <a:solidFill>
                          <a:schemeClr val="bg2">
                            <a:lumMod val="25000"/>
                          </a:schemeClr>
                        </a:solidFill>
                        <a:effectLst/>
                        <a:latin typeface="+mn-lt"/>
                      </a:endParaRPr>
                    </a:p>
                  </a:txBody>
                  <a:tcPr marL="0" marR="0" marT="0"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dirty="0">
                          <a:solidFill>
                            <a:schemeClr val="bg2">
                              <a:lumMod val="25000"/>
                            </a:schemeClr>
                          </a:solidFill>
                          <a:effectLst/>
                        </a:rPr>
                        <a:t>2 SFP</a:t>
                      </a:r>
                    </a:p>
                    <a:p>
                      <a:pPr algn="ctr" fontAlgn="ctr"/>
                      <a:r>
                        <a:rPr lang="ru-RU" sz="1100" u="none" strike="noStrike" dirty="0">
                          <a:solidFill>
                            <a:schemeClr val="bg2">
                              <a:lumMod val="25000"/>
                            </a:schemeClr>
                          </a:solidFill>
                          <a:effectLst/>
                        </a:rPr>
                        <a:t>2 медных</a:t>
                      </a:r>
                      <a:endParaRPr lang="en-US"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dirty="0">
                          <a:solidFill>
                            <a:schemeClr val="bg2">
                              <a:lumMod val="25000"/>
                            </a:schemeClr>
                          </a:solidFill>
                          <a:effectLst/>
                        </a:rPr>
                        <a:t>2 combo</a:t>
                      </a:r>
                      <a:endParaRPr lang="en-US"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dirty="0">
                          <a:solidFill>
                            <a:schemeClr val="bg2">
                              <a:lumMod val="25000"/>
                            </a:schemeClr>
                          </a:solidFill>
                          <a:effectLst/>
                        </a:rPr>
                        <a:t>2 combo</a:t>
                      </a:r>
                      <a:endParaRPr lang="en-US"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288000">
                <a:tc>
                  <a:txBody>
                    <a:bodyPr/>
                    <a:lstStyle/>
                    <a:p>
                      <a:pPr algn="ctr" fontAlgn="ctr"/>
                      <a:r>
                        <a:rPr lang="ru-RU" sz="1100" b="1" u="none" strike="noStrike" dirty="0">
                          <a:solidFill>
                            <a:schemeClr val="bg2">
                              <a:lumMod val="25000"/>
                            </a:schemeClr>
                          </a:solidFill>
                          <a:effectLst/>
                        </a:rPr>
                        <a:t>Бюджет питания </a:t>
                      </a:r>
                      <a:r>
                        <a:rPr lang="en-US" sz="1100" b="1" u="none" strike="noStrike" dirty="0">
                          <a:solidFill>
                            <a:schemeClr val="bg2">
                              <a:lumMod val="25000"/>
                            </a:schemeClr>
                          </a:solidFill>
                          <a:effectLst/>
                        </a:rPr>
                        <a:t>PoE</a:t>
                      </a:r>
                      <a:endParaRPr lang="en-US" sz="1100" b="1" i="0" u="none" strike="noStrike" dirty="0">
                        <a:solidFill>
                          <a:schemeClr val="bg2">
                            <a:lumMod val="25000"/>
                          </a:schemeClr>
                        </a:solidFill>
                        <a:effectLst/>
                        <a:latin typeface="+mn-lt"/>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130 </a:t>
                      </a:r>
                      <a:r>
                        <a:rPr lang="ru-RU" altLang="zh-TW" sz="1100" u="none" strike="noStrike" dirty="0">
                          <a:solidFill>
                            <a:schemeClr val="bg2">
                              <a:lumMod val="25000"/>
                            </a:schemeClr>
                          </a:solidFill>
                          <a:effectLst/>
                        </a:rPr>
                        <a:t>Вт</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170 </a:t>
                      </a:r>
                      <a:r>
                        <a:rPr lang="ru-RU" altLang="zh-TW" sz="1100" u="none" strike="noStrike" dirty="0">
                          <a:solidFill>
                            <a:schemeClr val="bg2">
                              <a:lumMod val="25000"/>
                            </a:schemeClr>
                          </a:solidFill>
                          <a:effectLst/>
                        </a:rPr>
                        <a:t>Вт</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250</a:t>
                      </a:r>
                      <a:r>
                        <a:rPr lang="ru-RU" altLang="zh-TW" sz="1100" u="none" strike="noStrike" dirty="0">
                          <a:solidFill>
                            <a:schemeClr val="bg2">
                              <a:lumMod val="25000"/>
                            </a:schemeClr>
                          </a:solidFill>
                          <a:effectLst/>
                        </a:rPr>
                        <a:t> Вт</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60 </a:t>
                      </a:r>
                      <a:r>
                        <a:rPr lang="ru-RU" altLang="zh-TW" sz="1100" u="none" strike="noStrike" dirty="0">
                          <a:solidFill>
                            <a:schemeClr val="bg2">
                              <a:lumMod val="25000"/>
                            </a:schemeClr>
                          </a:solidFill>
                          <a:effectLst/>
                        </a:rPr>
                        <a:t>Вт</a:t>
                      </a:r>
                      <a:endParaRPr lang="en-US" altLang="zh-TW" sz="1100" b="0" i="0" u="none" strike="noStrike" dirty="0">
                        <a:solidFill>
                          <a:schemeClr val="bg2">
                            <a:lumMod val="25000"/>
                          </a:schemeClr>
                        </a:solidFill>
                        <a:effectLst/>
                        <a:latin typeface="+mn-lt"/>
                      </a:endParaRPr>
                    </a:p>
                  </a:txBody>
                  <a:tcPr marL="0" marR="0" marT="0"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130 </a:t>
                      </a:r>
                      <a:r>
                        <a:rPr lang="ru-RU" altLang="zh-TW" sz="1100" u="none" strike="noStrike" dirty="0">
                          <a:solidFill>
                            <a:schemeClr val="bg2">
                              <a:lumMod val="25000"/>
                            </a:schemeClr>
                          </a:solidFill>
                          <a:effectLst/>
                        </a:rPr>
                        <a:t>Вт</a:t>
                      </a:r>
                      <a:endParaRPr lang="en-US" altLang="zh-TW"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250 </a:t>
                      </a:r>
                      <a:r>
                        <a:rPr lang="ru-RU" altLang="zh-TW" sz="1100" u="none" strike="noStrike" dirty="0">
                          <a:solidFill>
                            <a:schemeClr val="bg2">
                              <a:lumMod val="25000"/>
                            </a:schemeClr>
                          </a:solidFill>
                          <a:effectLst/>
                        </a:rPr>
                        <a:t>Вт</a:t>
                      </a:r>
                      <a:endParaRPr lang="en-US" altLang="zh-TW"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zh-TW" sz="1100" u="none" strike="noStrike" dirty="0">
                          <a:solidFill>
                            <a:schemeClr val="bg2">
                              <a:lumMod val="25000"/>
                            </a:schemeClr>
                          </a:solidFill>
                          <a:effectLst/>
                        </a:rPr>
                        <a:t>375</a:t>
                      </a:r>
                      <a:r>
                        <a:rPr lang="ru-RU" altLang="zh-TW" sz="1100" u="none" strike="noStrike" dirty="0">
                          <a:solidFill>
                            <a:schemeClr val="bg2">
                              <a:lumMod val="25000"/>
                            </a:schemeClr>
                          </a:solidFill>
                          <a:effectLst/>
                        </a:rPr>
                        <a:t> Вт</a:t>
                      </a:r>
                      <a:endParaRPr lang="en-US" altLang="zh-TW"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4"/>
                  </a:ext>
                </a:extLst>
              </a:tr>
              <a:tr h="288000">
                <a:tc>
                  <a:txBody>
                    <a:bodyPr/>
                    <a:lstStyle/>
                    <a:p>
                      <a:pPr algn="ctr" fontAlgn="ctr"/>
                      <a:r>
                        <a:rPr lang="ru-RU" sz="1100" b="1" u="none" strike="noStrike" dirty="0">
                          <a:solidFill>
                            <a:schemeClr val="bg2">
                              <a:lumMod val="25000"/>
                            </a:schemeClr>
                          </a:solidFill>
                          <a:effectLst/>
                        </a:rPr>
                        <a:t>Источник питания</a:t>
                      </a:r>
                      <a:endParaRPr lang="en-US" sz="1100" b="1" i="0" u="none" strike="noStrike" dirty="0">
                        <a:solidFill>
                          <a:schemeClr val="bg2">
                            <a:lumMod val="25000"/>
                          </a:schemeClr>
                        </a:solidFill>
                        <a:effectLst/>
                        <a:latin typeface="+mn-lt"/>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ru-RU" sz="1100" u="none" strike="noStrike" dirty="0">
                          <a:solidFill>
                            <a:schemeClr val="bg2">
                              <a:lumMod val="25000"/>
                            </a:schemeClr>
                          </a:solidFill>
                          <a:effectLst/>
                        </a:rPr>
                        <a:t>Внутренний</a:t>
                      </a:r>
                      <a:endParaRPr lang="en-US"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ru-RU" altLang="zh-TW" sz="1100" u="none" strike="noStrike" dirty="0">
                          <a:solidFill>
                            <a:schemeClr val="bg2">
                              <a:lumMod val="25000"/>
                            </a:schemeClr>
                          </a:solidFill>
                          <a:effectLst/>
                        </a:rPr>
                        <a:t>Внутренний</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ru-RU" altLang="zh-TW" sz="1100" u="none" strike="noStrike" dirty="0" smtClean="0">
                          <a:solidFill>
                            <a:schemeClr val="bg2">
                              <a:lumMod val="25000"/>
                            </a:schemeClr>
                          </a:solidFill>
                          <a:effectLst/>
                        </a:rPr>
                        <a:t>Внутренний</a:t>
                      </a:r>
                      <a:endParaRPr lang="en-US" altLang="zh-TW"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ru-RU" altLang="zh-TW" sz="1100" u="none" strike="noStrike" dirty="0">
                          <a:solidFill>
                            <a:schemeClr val="bg2">
                              <a:lumMod val="25000"/>
                            </a:schemeClr>
                          </a:solidFill>
                          <a:effectLst/>
                        </a:rPr>
                        <a:t>Внешний</a:t>
                      </a:r>
                      <a:endParaRPr lang="en-US" sz="1100" b="0" i="0" u="none" strike="noStrike" dirty="0">
                        <a:solidFill>
                          <a:schemeClr val="bg2">
                            <a:lumMod val="25000"/>
                          </a:schemeClr>
                        </a:solidFill>
                        <a:effectLst/>
                        <a:latin typeface="+mn-lt"/>
                      </a:endParaRPr>
                    </a:p>
                  </a:txBody>
                  <a:tcPr marL="0" marR="0" marT="0"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ru-RU" altLang="zh-TW" sz="1100" u="none" strike="noStrike" dirty="0">
                          <a:solidFill>
                            <a:schemeClr val="bg2">
                              <a:lumMod val="25000"/>
                            </a:schemeClr>
                          </a:solidFill>
                          <a:effectLst/>
                        </a:rPr>
                        <a:t>Внутренний</a:t>
                      </a:r>
                      <a:endParaRPr lang="en-US" altLang="zh-TW"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ru-RU" altLang="zh-TW" sz="1100" u="none" strike="noStrike" dirty="0">
                          <a:solidFill>
                            <a:schemeClr val="bg2">
                              <a:lumMod val="25000"/>
                            </a:schemeClr>
                          </a:solidFill>
                          <a:effectLst/>
                        </a:rPr>
                        <a:t>Внутренний</a:t>
                      </a:r>
                      <a:endParaRPr lang="en-US" altLang="zh-TW" sz="1100" b="0" i="0" u="none" strike="noStrike" dirty="0">
                        <a:solidFill>
                          <a:schemeClr val="bg2">
                            <a:lumMod val="25000"/>
                          </a:schemeClr>
                        </a:solidFill>
                        <a:effectLst/>
                        <a:latin typeface="+mn-lt"/>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ru-RU" altLang="zh-TW" sz="1100" u="none" strike="noStrike" dirty="0">
                          <a:solidFill>
                            <a:schemeClr val="bg2">
                              <a:lumMod val="25000"/>
                            </a:schemeClr>
                          </a:solidFill>
                          <a:effectLst/>
                        </a:rPr>
                        <a:t>Внутренний</a:t>
                      </a:r>
                      <a:endParaRPr lang="en-US" altLang="zh-TW" sz="1100" b="0" i="0" u="none" strike="noStrike" dirty="0">
                        <a:solidFill>
                          <a:schemeClr val="bg2">
                            <a:lumMod val="25000"/>
                          </a:schemeClr>
                        </a:solidFill>
                        <a:effectLst/>
                        <a:latin typeface="+mn-lt"/>
                      </a:endParaRPr>
                    </a:p>
                  </a:txBody>
                  <a:tcPr marL="0" marR="0" marT="0" marB="0" anchor="ct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752521">
                <a:tc>
                  <a:txBody>
                    <a:bodyPr/>
                    <a:lstStyle/>
                    <a:p>
                      <a:pPr algn="ctr" fontAlgn="ctr"/>
                      <a:r>
                        <a:rPr lang="ru-RU" sz="1100" b="1" u="none" strike="noStrike" dirty="0">
                          <a:solidFill>
                            <a:schemeClr val="bg2">
                              <a:lumMod val="25000"/>
                            </a:schemeClr>
                          </a:solidFill>
                          <a:effectLst/>
                        </a:rPr>
                        <a:t>Функции ПО</a:t>
                      </a:r>
                      <a:endParaRPr lang="en-US" sz="1100" b="1" i="0" u="none" strike="noStrike" dirty="0">
                        <a:solidFill>
                          <a:schemeClr val="bg2">
                            <a:lumMod val="25000"/>
                          </a:schemeClr>
                        </a:solidFill>
                        <a:effectLst/>
                        <a:latin typeface="+mn-lt"/>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gridSpan="3">
                  <a:txBody>
                    <a:bodyPr/>
                    <a:lstStyle/>
                    <a:p>
                      <a:pPr algn="ctr" fontAlgn="ctr"/>
                      <a:r>
                        <a:rPr lang="en-US" sz="1000" u="none" strike="noStrike" dirty="0">
                          <a:solidFill>
                            <a:schemeClr val="bg2">
                              <a:lumMod val="25000"/>
                            </a:schemeClr>
                          </a:solidFill>
                          <a:effectLst/>
                        </a:rPr>
                        <a:t>-</a:t>
                      </a:r>
                      <a:endParaRPr lang="en-US" sz="10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fontAlgn="ctr"/>
                      <a:endParaRPr lang="en-US" sz="12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000" u="none" strike="noStrike" kern="1200" cap="none" spc="0" normalizeH="0" baseline="0" dirty="0">
                          <a:ln>
                            <a:noFill/>
                          </a:ln>
                          <a:solidFill>
                            <a:schemeClr val="bg2">
                              <a:lumMod val="25000"/>
                            </a:schemeClr>
                          </a:solidFill>
                          <a:effectLst/>
                          <a:uLnTx/>
                          <a:uFillTx/>
                          <a:latin typeface="+mn-lt"/>
                          <a:ea typeface="+mn-ea"/>
                          <a:cs typeface="+mn-cs"/>
                        </a:rPr>
                        <a:t>Расширенное управление </a:t>
                      </a:r>
                      <a:r>
                        <a:rPr kumimoji="0" lang="ru-RU" sz="1000" u="none" strike="noStrike" kern="1200" cap="none" spc="0" normalizeH="0" baseline="0" dirty="0" err="1">
                          <a:ln>
                            <a:noFill/>
                          </a:ln>
                          <a:solidFill>
                            <a:schemeClr val="bg2">
                              <a:lumMod val="25000"/>
                            </a:schemeClr>
                          </a:solidFill>
                          <a:effectLst/>
                          <a:uLnTx/>
                          <a:uFillTx/>
                          <a:latin typeface="+mn-lt"/>
                          <a:ea typeface="+mn-ea"/>
                          <a:cs typeface="+mn-cs"/>
                        </a:rPr>
                        <a:t>PoE</a:t>
                      </a:r>
                      <a:r>
                        <a:rPr kumimoji="0" lang="ru-RU" sz="1000" u="none" strike="noStrike" kern="1200" cap="none" spc="0" normalizeH="0" baseline="0" dirty="0">
                          <a:ln>
                            <a:noFill/>
                          </a:ln>
                          <a:solidFill>
                            <a:schemeClr val="bg2">
                              <a:lumMod val="25000"/>
                            </a:schemeClr>
                          </a:solidFill>
                          <a:effectLst/>
                          <a:uLnTx/>
                          <a:uFillTx/>
                          <a:latin typeface="+mn-lt"/>
                          <a:ea typeface="+mn-ea"/>
                          <a:cs typeface="+mn-cs"/>
                        </a:rPr>
                        <a:t> для видеонаблюдения</a:t>
                      </a: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000" u="none" strike="noStrike" kern="1200" cap="none" spc="0" normalizeH="0" baseline="0" dirty="0">
                          <a:ln>
                            <a:noFill/>
                          </a:ln>
                          <a:solidFill>
                            <a:schemeClr val="bg2">
                              <a:lumMod val="25000"/>
                            </a:schemeClr>
                          </a:solidFill>
                          <a:effectLst/>
                          <a:uLnTx/>
                          <a:uFillTx/>
                          <a:latin typeface="+mn-lt"/>
                          <a:ea typeface="+mn-ea"/>
                          <a:cs typeface="+mn-cs"/>
                        </a:rPr>
                        <a:t>Поддержка IEEE 802.3bt (GS1350-6HP)</a:t>
                      </a: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000" u="none" strike="noStrike" kern="1200" cap="none" spc="0" normalizeH="0" baseline="0" dirty="0" err="1">
                          <a:ln>
                            <a:noFill/>
                          </a:ln>
                          <a:solidFill>
                            <a:schemeClr val="bg2">
                              <a:lumMod val="25000"/>
                            </a:schemeClr>
                          </a:solidFill>
                          <a:effectLst/>
                          <a:uLnTx/>
                          <a:uFillTx/>
                          <a:latin typeface="+mn-lt"/>
                          <a:ea typeface="+mn-ea"/>
                          <a:cs typeface="+mn-cs"/>
                        </a:rPr>
                        <a:t>Basic</a:t>
                      </a:r>
                      <a:r>
                        <a:rPr kumimoji="0" lang="ru-RU" sz="1000" u="none" strike="noStrike" kern="1200" cap="none" spc="0" normalizeH="0" baseline="0" dirty="0">
                          <a:ln>
                            <a:noFill/>
                          </a:ln>
                          <a:solidFill>
                            <a:schemeClr val="bg2">
                              <a:lumMod val="25000"/>
                            </a:schemeClr>
                          </a:solidFill>
                          <a:effectLst/>
                          <a:uLnTx/>
                          <a:uFillTx/>
                          <a:latin typeface="+mn-lt"/>
                          <a:ea typeface="+mn-ea"/>
                          <a:cs typeface="+mn-cs"/>
                        </a:rPr>
                        <a:t> L2, поддержка Web, управление CLI </a:t>
                      </a: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000" u="none" strike="noStrike" kern="1200" cap="none" spc="0" normalizeH="0" baseline="0" dirty="0" err="1">
                          <a:ln>
                            <a:noFill/>
                          </a:ln>
                          <a:solidFill>
                            <a:srgbClr val="FF0000"/>
                          </a:solidFill>
                          <a:effectLst/>
                          <a:uLnTx/>
                          <a:uFillTx/>
                          <a:latin typeface="+mn-lt"/>
                          <a:ea typeface="+mn-ea"/>
                          <a:cs typeface="+mn-cs"/>
                        </a:rPr>
                        <a:t>NebulaFlex</a:t>
                      </a:r>
                      <a:r>
                        <a:rPr kumimoji="0" lang="ru-RU" sz="1000" u="none" strike="noStrike" kern="1200" cap="none" spc="0" normalizeH="0" baseline="0" dirty="0">
                          <a:ln>
                            <a:noFill/>
                          </a:ln>
                          <a:solidFill>
                            <a:srgbClr val="FF0000"/>
                          </a:solidFill>
                          <a:effectLst/>
                          <a:uLnTx/>
                          <a:uFillTx/>
                          <a:latin typeface="+mn-lt"/>
                          <a:ea typeface="+mn-ea"/>
                          <a:cs typeface="+mn-cs"/>
                        </a:rPr>
                        <a:t> (поддержка в 2020)</a:t>
                      </a:r>
                    </a:p>
                  </a:txBody>
                  <a:tcPr marL="0" marR="0" marT="0"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fontAlgn="ctr"/>
                      <a:endParaRPr lang="en-US" sz="12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852523">
                <a:tc>
                  <a:txBody>
                    <a:bodyPr/>
                    <a:lstStyle/>
                    <a:p>
                      <a:pPr algn="ctr" fontAlgn="ctr"/>
                      <a:r>
                        <a:rPr lang="ru-RU" sz="1100" b="1" u="none" strike="noStrike">
                          <a:solidFill>
                            <a:schemeClr val="bg2">
                              <a:lumMod val="25000"/>
                            </a:schemeClr>
                          </a:solidFill>
                          <a:effectLst/>
                        </a:rPr>
                        <a:t>Аппаратные функции</a:t>
                      </a:r>
                      <a:endParaRPr lang="en-US" sz="1100" b="1" i="0" u="none" strike="noStrike" dirty="0">
                        <a:solidFill>
                          <a:schemeClr val="bg2">
                            <a:lumMod val="25000"/>
                          </a:schemeClr>
                        </a:solidFill>
                        <a:effectLst/>
                        <a:latin typeface="+mn-lt"/>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gridSpan="3">
                  <a:txBody>
                    <a:bodyPr/>
                    <a:lstStyle/>
                    <a:p>
                      <a:pPr marL="10795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000" u="none" strike="noStrike" kern="1200" cap="none" spc="0" normalizeH="0" baseline="0" noProof="0" dirty="0">
                          <a:ln>
                            <a:noFill/>
                          </a:ln>
                          <a:solidFill>
                            <a:schemeClr val="bg2">
                              <a:lumMod val="25000"/>
                            </a:schemeClr>
                          </a:solidFill>
                          <a:effectLst/>
                          <a:uLnTx/>
                          <a:uFillTx/>
                        </a:rPr>
                        <a:t>Больше бюджет мощности</a:t>
                      </a:r>
                      <a:r>
                        <a:rPr kumimoji="0" lang="en-US" altLang="zh-TW" sz="1000" u="none" strike="noStrike" kern="1200" cap="none" spc="0" normalizeH="0" baseline="0" noProof="0" dirty="0">
                          <a:ln>
                            <a:noFill/>
                          </a:ln>
                          <a:solidFill>
                            <a:schemeClr val="bg2">
                              <a:lumMod val="25000"/>
                            </a:schemeClr>
                          </a:solidFill>
                          <a:effectLst/>
                          <a:uLnTx/>
                          <a:uFillTx/>
                        </a:rPr>
                        <a:t> PoE</a:t>
                      </a:r>
                      <a:r>
                        <a:rPr kumimoji="0" lang="ru-RU" altLang="zh-TW" sz="1000" u="none" strike="noStrike" kern="1200" cap="none" spc="0" normalizeH="0" baseline="0" noProof="0" dirty="0">
                          <a:ln>
                            <a:noFill/>
                          </a:ln>
                          <a:solidFill>
                            <a:schemeClr val="bg2">
                              <a:lumMod val="25000"/>
                            </a:schemeClr>
                          </a:solidFill>
                          <a:effectLst/>
                          <a:uLnTx/>
                          <a:uFillTx/>
                        </a:rPr>
                        <a:t>, чем у</a:t>
                      </a:r>
                      <a:r>
                        <a:rPr kumimoji="0" lang="en-US" altLang="zh-TW" sz="1000" u="none" strike="noStrike" kern="1200" cap="none" spc="0" normalizeH="0" baseline="0" noProof="0" dirty="0">
                          <a:ln>
                            <a:noFill/>
                          </a:ln>
                          <a:solidFill>
                            <a:schemeClr val="bg2">
                              <a:lumMod val="25000"/>
                            </a:schemeClr>
                          </a:solidFill>
                          <a:effectLst/>
                          <a:uLnTx/>
                          <a:uFillTx/>
                        </a:rPr>
                        <a:t> 1100/1900</a:t>
                      </a: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000" u="none" strike="noStrike" kern="1200" cap="none" spc="0" normalizeH="0" baseline="0" noProof="0" dirty="0">
                          <a:ln>
                            <a:noFill/>
                          </a:ln>
                          <a:solidFill>
                            <a:schemeClr val="bg2">
                              <a:lumMod val="25000"/>
                            </a:schemeClr>
                          </a:solidFill>
                          <a:effectLst/>
                          <a:uLnTx/>
                          <a:uFillTx/>
                        </a:rPr>
                        <a:t>Внутренний источник питания</a:t>
                      </a:r>
                      <a:endParaRPr kumimoji="0" lang="en-US" altLang="zh-TW" sz="1000" u="none" strike="noStrike" kern="1200" cap="none" spc="0" normalizeH="0" baseline="0" noProof="0" dirty="0">
                        <a:ln>
                          <a:noFill/>
                        </a:ln>
                        <a:solidFill>
                          <a:schemeClr val="bg2">
                            <a:lumMod val="25000"/>
                          </a:schemeClr>
                        </a:solidFill>
                        <a:effectLst/>
                        <a:uLnTx/>
                        <a:uFillTx/>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000" u="none" strike="noStrike" kern="1200" cap="none" spc="0" normalizeH="0" baseline="0" noProof="0" dirty="0">
                          <a:ln>
                            <a:noFill/>
                          </a:ln>
                          <a:solidFill>
                            <a:schemeClr val="bg2">
                              <a:lumMod val="25000"/>
                            </a:schemeClr>
                          </a:solidFill>
                          <a:effectLst/>
                          <a:uLnTx/>
                          <a:uFillTx/>
                        </a:rPr>
                        <a:t>Светодиод максимума </a:t>
                      </a:r>
                      <a:r>
                        <a:rPr kumimoji="0" lang="en-US" altLang="zh-TW" sz="1000" u="none" strike="noStrike" kern="1200" cap="none" spc="0" normalizeH="0" baseline="0" noProof="0" dirty="0">
                          <a:ln>
                            <a:noFill/>
                          </a:ln>
                          <a:solidFill>
                            <a:schemeClr val="bg2">
                              <a:lumMod val="25000"/>
                            </a:schemeClr>
                          </a:solidFill>
                          <a:effectLst/>
                          <a:uLnTx/>
                          <a:uFillTx/>
                        </a:rPr>
                        <a:t>PoE</a:t>
                      </a: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000" u="none" strike="noStrike" kern="1200" cap="none" spc="0" normalizeH="0" baseline="0" noProof="0" dirty="0" smtClean="0">
                          <a:ln>
                            <a:noFill/>
                          </a:ln>
                          <a:solidFill>
                            <a:schemeClr val="bg2">
                              <a:lumMod val="25000"/>
                            </a:schemeClr>
                          </a:solidFill>
                          <a:effectLst/>
                          <a:uLnTx/>
                          <a:uFillTx/>
                        </a:rPr>
                        <a:t>Увеличенная дальность передачи </a:t>
                      </a:r>
                      <a:r>
                        <a:rPr kumimoji="0" lang="en-US" sz="1000" u="none" strike="noStrike" kern="1200" cap="none" spc="0" normalizeH="0" baseline="0" noProof="0" dirty="0" err="1" smtClean="0">
                          <a:ln>
                            <a:noFill/>
                          </a:ln>
                          <a:solidFill>
                            <a:schemeClr val="bg2">
                              <a:lumMod val="25000"/>
                            </a:schemeClr>
                          </a:solidFill>
                          <a:effectLst/>
                          <a:uLnTx/>
                          <a:uFillTx/>
                        </a:rPr>
                        <a:t>PoE</a:t>
                      </a:r>
                      <a:endParaRPr kumimoji="0" lang="en-US" sz="1000" u="none" strike="noStrike" kern="1200" cap="none" spc="0" normalizeH="0" baseline="0" noProof="0" dirty="0">
                        <a:ln>
                          <a:noFill/>
                        </a:ln>
                        <a:solidFill>
                          <a:schemeClr val="bg2">
                            <a:lumMod val="25000"/>
                          </a:schemeClr>
                        </a:solidFill>
                        <a:effectLst/>
                        <a:uLnTx/>
                        <a:uFillTx/>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rPr>
                        <a:t>Расширенный темп. диапазон </a:t>
                      </a:r>
                      <a:r>
                        <a:rPr kumimoji="0" lang="en-US"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(-20 </a:t>
                      </a:r>
                      <a:r>
                        <a:rPr kumimoji="0" lang="ru-RU"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a:t>
                      </a:r>
                      <a:r>
                        <a:rPr kumimoji="0" lang="en-US"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 </a:t>
                      </a:r>
                      <a:r>
                        <a:rPr kumimoji="0" lang="ru-RU"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a:t>
                      </a:r>
                      <a:r>
                        <a:rPr kumimoji="0" lang="en-US"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50℃)</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algn="ctr" fontAlgn="ctr"/>
                      <a:endParaRPr lang="en-US" sz="12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000" u="none" strike="noStrike" kern="1200" cap="none" spc="0" normalizeH="0" baseline="0" dirty="0">
                          <a:ln>
                            <a:noFill/>
                          </a:ln>
                          <a:solidFill>
                            <a:schemeClr val="bg2">
                              <a:lumMod val="25000"/>
                            </a:schemeClr>
                          </a:solidFill>
                          <a:effectLst/>
                          <a:uLnTx/>
                          <a:uFillTx/>
                          <a:latin typeface="+mn-lt"/>
                          <a:ea typeface="+mn-ea"/>
                          <a:cs typeface="+mn-cs"/>
                        </a:rPr>
                        <a:t>Защита от </a:t>
                      </a:r>
                      <a:r>
                        <a:rPr kumimoji="0" lang="ru-RU" altLang="zh-TW" sz="1000" u="none" strike="noStrike" kern="1200" cap="none" spc="0" normalizeH="0" baseline="0" dirty="0" err="1">
                          <a:ln>
                            <a:noFill/>
                          </a:ln>
                          <a:solidFill>
                            <a:schemeClr val="bg2">
                              <a:lumMod val="25000"/>
                            </a:schemeClr>
                          </a:solidFill>
                          <a:effectLst/>
                          <a:uLnTx/>
                          <a:uFillTx/>
                          <a:latin typeface="+mn-lt"/>
                          <a:ea typeface="+mn-ea"/>
                          <a:cs typeface="+mn-cs"/>
                        </a:rPr>
                        <a:t>электростатич</a:t>
                      </a:r>
                      <a:r>
                        <a:rPr kumimoji="0" lang="ru-RU" altLang="zh-TW" sz="1000" u="none" strike="noStrike" kern="1200" cap="none" spc="0" normalizeH="0" baseline="0" dirty="0">
                          <a:ln>
                            <a:noFill/>
                          </a:ln>
                          <a:solidFill>
                            <a:schemeClr val="bg2">
                              <a:lumMod val="25000"/>
                            </a:schemeClr>
                          </a:solidFill>
                          <a:effectLst/>
                          <a:uLnTx/>
                          <a:uFillTx/>
                          <a:latin typeface="+mn-lt"/>
                          <a:ea typeface="+mn-ea"/>
                          <a:cs typeface="+mn-cs"/>
                        </a:rPr>
                        <a:t>. разряда и скачков напряжения</a:t>
                      </a:r>
                      <a:endParaRPr kumimoji="0" lang="en-US" altLang="zh-TW" sz="1000" u="none" strike="noStrike" kern="1200" cap="none" spc="0" normalizeH="0" baseline="0" dirty="0">
                        <a:ln>
                          <a:noFill/>
                        </a:ln>
                        <a:solidFill>
                          <a:schemeClr val="bg2">
                            <a:lumMod val="25000"/>
                          </a:schemeClr>
                        </a:solidFill>
                        <a:effectLst/>
                        <a:uLnTx/>
                        <a:uFillTx/>
                        <a:latin typeface="+mn-lt"/>
                        <a:ea typeface="+mn-ea"/>
                        <a:cs typeface="+mn-cs"/>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000" u="none" strike="noStrike" kern="1200" cap="none" spc="0" normalizeH="0" baseline="0" dirty="0">
                          <a:ln>
                            <a:noFill/>
                          </a:ln>
                          <a:solidFill>
                            <a:schemeClr val="bg2">
                              <a:lumMod val="25000"/>
                            </a:schemeClr>
                          </a:solidFill>
                          <a:effectLst/>
                          <a:uLnTx/>
                          <a:uFillTx/>
                          <a:latin typeface="+mn-lt"/>
                          <a:ea typeface="+mn-ea"/>
                          <a:cs typeface="+mn-cs"/>
                        </a:rPr>
                        <a:t>Светодиод использования </a:t>
                      </a:r>
                      <a:r>
                        <a:rPr kumimoji="0" lang="en-US" altLang="zh-TW" sz="1000" u="none" strike="noStrike" kern="1200" cap="none" spc="0" normalizeH="0" baseline="0" dirty="0">
                          <a:ln>
                            <a:noFill/>
                          </a:ln>
                          <a:solidFill>
                            <a:schemeClr val="bg2">
                              <a:lumMod val="25000"/>
                            </a:schemeClr>
                          </a:solidFill>
                          <a:effectLst/>
                          <a:uLnTx/>
                          <a:uFillTx/>
                          <a:latin typeface="+mn-lt"/>
                          <a:ea typeface="+mn-ea"/>
                          <a:cs typeface="+mn-cs"/>
                        </a:rPr>
                        <a:t>PoE</a:t>
                      </a: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altLang="zh-TW" sz="1000" u="none" strike="noStrike" kern="1200" cap="none" spc="0" normalizeH="0" baseline="0" dirty="0">
                          <a:ln>
                            <a:noFill/>
                          </a:ln>
                          <a:solidFill>
                            <a:schemeClr val="bg2">
                              <a:lumMod val="25000"/>
                            </a:schemeClr>
                          </a:solidFill>
                          <a:effectLst/>
                          <a:uLnTx/>
                          <a:uFillTx/>
                          <a:latin typeface="+mn-lt"/>
                          <a:ea typeface="+mn-ea"/>
                          <a:cs typeface="+mn-cs"/>
                        </a:rPr>
                        <a:t>Кнопка </a:t>
                      </a:r>
                      <a:r>
                        <a:rPr kumimoji="0" lang="ru-RU" altLang="zh-TW" sz="1000" u="none" strike="noStrike" kern="1200" cap="none" spc="0" normalizeH="0" baseline="0" dirty="0" smtClean="0">
                          <a:ln>
                            <a:noFill/>
                          </a:ln>
                          <a:solidFill>
                            <a:schemeClr val="bg2">
                              <a:lumMod val="25000"/>
                            </a:schemeClr>
                          </a:solidFill>
                          <a:effectLst/>
                          <a:uLnTx/>
                          <a:uFillTx/>
                          <a:latin typeface="+mn-lt"/>
                          <a:ea typeface="+mn-ea"/>
                          <a:cs typeface="+mn-cs"/>
                        </a:rPr>
                        <a:t>для возврата к предыдущим настройкам</a:t>
                      </a:r>
                      <a:endParaRPr kumimoji="0" lang="en-US" altLang="zh-TW" sz="1000" u="none" strike="noStrike" kern="1200" cap="none" spc="0" normalizeH="0" baseline="0" dirty="0">
                        <a:ln>
                          <a:noFill/>
                        </a:ln>
                        <a:solidFill>
                          <a:schemeClr val="bg2">
                            <a:lumMod val="25000"/>
                          </a:schemeClr>
                        </a:solidFill>
                        <a:effectLst/>
                        <a:uLnTx/>
                        <a:uFillTx/>
                        <a:latin typeface="+mn-lt"/>
                        <a:ea typeface="+mn-ea"/>
                        <a:cs typeface="+mn-cs"/>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000" u="none" strike="noStrike" kern="1200" cap="none" spc="0" normalizeH="0" baseline="0" noProof="0" dirty="0" smtClean="0">
                          <a:ln>
                            <a:noFill/>
                          </a:ln>
                          <a:solidFill>
                            <a:schemeClr val="bg2">
                              <a:lumMod val="25000"/>
                            </a:schemeClr>
                          </a:solidFill>
                          <a:effectLst/>
                          <a:uLnTx/>
                          <a:uFillTx/>
                        </a:rPr>
                        <a:t>Увеличенная дальность передачи </a:t>
                      </a:r>
                      <a:r>
                        <a:rPr kumimoji="0" lang="en-US" sz="1000" u="none" strike="noStrike" kern="1200" cap="none" spc="0" normalizeH="0" baseline="0" noProof="0" dirty="0" err="1" smtClean="0">
                          <a:ln>
                            <a:noFill/>
                          </a:ln>
                          <a:solidFill>
                            <a:schemeClr val="bg2">
                              <a:lumMod val="25000"/>
                            </a:schemeClr>
                          </a:solidFill>
                          <a:effectLst/>
                          <a:uLnTx/>
                          <a:uFillTx/>
                        </a:rPr>
                        <a:t>PoE</a:t>
                      </a:r>
                      <a:endParaRPr kumimoji="0" lang="en-US" sz="1000" u="none" strike="noStrike" kern="1200" cap="none" spc="0" normalizeH="0" baseline="0" noProof="0" dirty="0">
                        <a:ln>
                          <a:noFill/>
                        </a:ln>
                        <a:solidFill>
                          <a:schemeClr val="bg2">
                            <a:lumMod val="25000"/>
                          </a:schemeClr>
                        </a:solidFill>
                        <a:effectLst/>
                        <a:uLnTx/>
                        <a:uFillTx/>
                      </a:endParaRPr>
                    </a:p>
                    <a:p>
                      <a:pPr marL="10800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ru-RU"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rPr>
                        <a:t>Расширенный темп. диапазон </a:t>
                      </a:r>
                      <a:r>
                        <a:rPr kumimoji="0" lang="en-US"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(-20 </a:t>
                      </a:r>
                      <a:r>
                        <a:rPr kumimoji="0" lang="ru-RU"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a:t>
                      </a:r>
                      <a:r>
                        <a:rPr kumimoji="0" lang="en-US"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 </a:t>
                      </a:r>
                      <a:r>
                        <a:rPr kumimoji="0" lang="ru-RU"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a:t>
                      </a:r>
                      <a:r>
                        <a:rPr kumimoji="0" lang="en-US" altLang="zh-TW" sz="1000" u="none" strike="noStrike" kern="1200" cap="none" spc="0" normalizeH="0" baseline="0" noProof="0" dirty="0">
                          <a:ln>
                            <a:noFill/>
                          </a:ln>
                          <a:solidFill>
                            <a:schemeClr val="bg2">
                              <a:lumMod val="25000"/>
                            </a:schemeClr>
                          </a:solidFill>
                          <a:effectLst/>
                          <a:uLnTx/>
                          <a:uFillTx/>
                          <a:latin typeface="Century Gothic" panose="020B0502020202020204" pitchFamily="34" charset="0"/>
                          <a:ea typeface="+mn-ea"/>
                          <a:cs typeface="+mn-cs"/>
                        </a:rPr>
                        <a:t>50℃)</a:t>
                      </a:r>
                    </a:p>
                  </a:txBody>
                  <a:tcPr marL="0" marR="0" marT="0"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171450" indent="-171450" algn="ctr" fontAlgn="ctr">
                        <a:buFont typeface="Wingdings" panose="05000000000000000000" pitchFamily="2" charset="2"/>
                        <a:buChar char="l"/>
                      </a:pPr>
                      <a:endParaRPr lang="en-US" altLang="zh-TW" sz="1200" b="0" i="0" u="none" strike="noStrike" baseline="0"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ctr" fontAlgn="ctr">
                        <a:buFont typeface="Wingdings" panose="05000000000000000000" pitchFamily="2" charset="2"/>
                        <a:buChar char="l"/>
                      </a:pPr>
                      <a:endParaRPr lang="en-US" altLang="zh-TW" sz="1200" b="0" i="0" u="none" strike="noStrike" baseline="0"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ctr" fontAlgn="ctr">
                        <a:buFont typeface="Wingdings" panose="05000000000000000000" pitchFamily="2" charset="2"/>
                        <a:buChar char="l"/>
                      </a:pPr>
                      <a:endParaRPr lang="en-US" altLang="zh-TW" sz="1200" b="0" i="0" u="none" strike="noStrike" baseline="0" dirty="0">
                        <a:effectLst/>
                        <a:latin typeface="Century Gothic"/>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8000">
                <a:tc>
                  <a:txBody>
                    <a:bodyPr/>
                    <a:lstStyle/>
                    <a:p>
                      <a:pPr algn="ctr" fontAlgn="ctr"/>
                      <a:r>
                        <a:rPr lang="ru-RU" sz="1100" b="1" i="0" u="none" strike="noStrike" dirty="0" smtClean="0">
                          <a:solidFill>
                            <a:schemeClr val="bg2">
                              <a:lumMod val="25000"/>
                            </a:schemeClr>
                          </a:solidFill>
                          <a:effectLst/>
                          <a:latin typeface="+mn-lt"/>
                        </a:rPr>
                        <a:t>Образец</a:t>
                      </a:r>
                      <a:r>
                        <a:rPr lang="en-US" sz="1100" b="1" i="0" u="none" strike="noStrike" dirty="0" smtClean="0">
                          <a:solidFill>
                            <a:schemeClr val="bg2">
                              <a:lumMod val="25000"/>
                            </a:schemeClr>
                          </a:solidFill>
                          <a:effectLst/>
                          <a:latin typeface="+mn-lt"/>
                        </a:rPr>
                        <a:t> </a:t>
                      </a:r>
                      <a:r>
                        <a:rPr lang="en-US" sz="1100" b="1" i="0" u="none" strike="noStrike" dirty="0">
                          <a:solidFill>
                            <a:schemeClr val="bg2">
                              <a:lumMod val="25000"/>
                            </a:schemeClr>
                          </a:solidFill>
                          <a:effectLst/>
                          <a:latin typeface="+mn-lt"/>
                        </a:rPr>
                        <a:t>(ETD)</a:t>
                      </a: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dirty="0" smtClean="0">
                          <a:solidFill>
                            <a:schemeClr val="bg2">
                              <a:lumMod val="25000"/>
                            </a:schemeClr>
                          </a:solidFill>
                          <a:effectLst/>
                          <a:latin typeface="+mn-lt"/>
                        </a:rPr>
                        <a:t>4/8,102</a:t>
                      </a:r>
                      <a:r>
                        <a:rPr lang="ru-RU" sz="1100" b="0" i="0" u="none" strike="noStrike" dirty="0" err="1" smtClean="0">
                          <a:solidFill>
                            <a:schemeClr val="bg2">
                              <a:lumMod val="25000"/>
                            </a:schemeClr>
                          </a:solidFill>
                          <a:effectLst/>
                          <a:latin typeface="+mn-lt"/>
                        </a:rPr>
                        <a:t>шт</a:t>
                      </a:r>
                      <a:endParaRPr lang="en-US" sz="1100" b="0" i="0" u="none" strike="noStrike" dirty="0">
                        <a:solidFill>
                          <a:schemeClr val="bg2">
                            <a:lumMod val="25000"/>
                          </a:schemeClr>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dirty="0" smtClean="0">
                          <a:solidFill>
                            <a:schemeClr val="bg2">
                              <a:lumMod val="25000"/>
                            </a:schemeClr>
                          </a:solidFill>
                          <a:effectLst/>
                          <a:latin typeface="+mn-lt"/>
                          <a:ea typeface="+mn-ea"/>
                          <a:cs typeface="+mn-cs"/>
                        </a:rPr>
                        <a:t>4/8,100</a:t>
                      </a:r>
                      <a:r>
                        <a:rPr lang="ru-RU" sz="1100" b="0" i="0" u="none" strike="noStrike" kern="1200" dirty="0" err="1" smtClean="0">
                          <a:solidFill>
                            <a:schemeClr val="bg2">
                              <a:lumMod val="25000"/>
                            </a:schemeClr>
                          </a:solidFill>
                          <a:effectLst/>
                          <a:latin typeface="+mn-lt"/>
                          <a:ea typeface="+mn-ea"/>
                          <a:cs typeface="+mn-cs"/>
                        </a:rPr>
                        <a:t>шт</a:t>
                      </a:r>
                      <a:endParaRPr lang="en-US" sz="1100" b="0" i="0" u="none" strike="noStrike" kern="1200" dirty="0">
                        <a:solidFill>
                          <a:schemeClr val="bg2">
                            <a:lumMod val="25000"/>
                          </a:schemeClr>
                        </a:solidFill>
                        <a:effectLst/>
                        <a:latin typeface="+mn-lt"/>
                        <a:ea typeface="+mn-ea"/>
                        <a:cs typeface="+mn-cs"/>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dirty="0" smtClean="0">
                          <a:solidFill>
                            <a:schemeClr val="bg2">
                              <a:lumMod val="25000"/>
                            </a:schemeClr>
                          </a:solidFill>
                          <a:effectLst/>
                          <a:latin typeface="+mn-lt"/>
                          <a:ea typeface="+mn-ea"/>
                          <a:cs typeface="+mn-cs"/>
                        </a:rPr>
                        <a:t>4/8,100</a:t>
                      </a:r>
                      <a:r>
                        <a:rPr lang="ru-RU" sz="1100" b="0" i="0" u="none" strike="noStrike" kern="1200" dirty="0" err="1" smtClean="0">
                          <a:solidFill>
                            <a:schemeClr val="bg2">
                              <a:lumMod val="25000"/>
                            </a:schemeClr>
                          </a:solidFill>
                          <a:effectLst/>
                          <a:latin typeface="+mn-lt"/>
                          <a:ea typeface="+mn-ea"/>
                          <a:cs typeface="+mn-cs"/>
                        </a:rPr>
                        <a:t>шт</a:t>
                      </a:r>
                      <a:endParaRPr lang="en-US" sz="1100" b="0" i="0" u="none" strike="noStrike" kern="1200" dirty="0">
                        <a:solidFill>
                          <a:schemeClr val="bg2">
                            <a:lumMod val="25000"/>
                          </a:schemeClr>
                        </a:solidFill>
                        <a:effectLst/>
                        <a:latin typeface="+mn-lt"/>
                        <a:ea typeface="+mn-ea"/>
                        <a:cs typeface="+mn-cs"/>
                      </a:endParaRP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1100" b="0" i="0" u="none" strike="noStrike" kern="1200" dirty="0">
                          <a:solidFill>
                            <a:schemeClr val="bg2">
                              <a:lumMod val="25000"/>
                            </a:schemeClr>
                          </a:solidFill>
                          <a:effectLst/>
                          <a:latin typeface="+mn-lt"/>
                          <a:ea typeface="+mn-ea"/>
                          <a:cs typeface="+mn-cs"/>
                        </a:rPr>
                        <a:t>6/21, </a:t>
                      </a:r>
                      <a:r>
                        <a:rPr lang="en-US" altLang="zh-TW" sz="1100" b="0" i="0" u="none" strike="noStrike" kern="1200" dirty="0" smtClean="0">
                          <a:solidFill>
                            <a:schemeClr val="bg2">
                              <a:lumMod val="25000"/>
                            </a:schemeClr>
                          </a:solidFill>
                          <a:effectLst/>
                          <a:latin typeface="+mn-lt"/>
                          <a:ea typeface="+mn-ea"/>
                          <a:cs typeface="+mn-cs"/>
                        </a:rPr>
                        <a:t>20</a:t>
                      </a:r>
                      <a:r>
                        <a:rPr lang="ru-RU" altLang="zh-TW" sz="1100" b="0" i="0" u="none" strike="noStrike" kern="1200" dirty="0" err="1" smtClean="0">
                          <a:solidFill>
                            <a:schemeClr val="bg2">
                              <a:lumMod val="25000"/>
                            </a:schemeClr>
                          </a:solidFill>
                          <a:effectLst/>
                          <a:latin typeface="+mn-lt"/>
                          <a:ea typeface="+mn-ea"/>
                          <a:cs typeface="+mn-cs"/>
                        </a:rPr>
                        <a:t>шт</a:t>
                      </a:r>
                      <a:endParaRPr lang="en-US" altLang="zh-TW" sz="1100" b="0" i="0" u="none" strike="noStrike" kern="1200" dirty="0">
                        <a:solidFill>
                          <a:schemeClr val="bg2">
                            <a:lumMod val="25000"/>
                          </a:schemeClr>
                        </a:solidFill>
                        <a:effectLst/>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1100" b="0" i="0" u="none" strike="noStrike" kern="1200" dirty="0">
                          <a:solidFill>
                            <a:schemeClr val="bg2">
                              <a:lumMod val="25000"/>
                            </a:schemeClr>
                          </a:solidFill>
                          <a:effectLst/>
                          <a:latin typeface="+mn-lt"/>
                          <a:ea typeface="+mn-ea"/>
                          <a:cs typeface="+mn-cs"/>
                        </a:rPr>
                        <a:t>6/14, </a:t>
                      </a:r>
                      <a:r>
                        <a:rPr lang="en-US" altLang="zh-TW" sz="1100" b="0" i="0" u="none" strike="noStrike" kern="1200" dirty="0" smtClean="0">
                          <a:solidFill>
                            <a:schemeClr val="bg2">
                              <a:lumMod val="25000"/>
                            </a:schemeClr>
                          </a:solidFill>
                          <a:effectLst/>
                          <a:latin typeface="+mn-lt"/>
                          <a:ea typeface="+mn-ea"/>
                          <a:cs typeface="+mn-cs"/>
                        </a:rPr>
                        <a:t>20</a:t>
                      </a:r>
                      <a:r>
                        <a:rPr lang="ru-RU" altLang="zh-TW" sz="1100" b="0" i="0" u="none" strike="noStrike" kern="1200" dirty="0" err="1" smtClean="0">
                          <a:solidFill>
                            <a:schemeClr val="bg2">
                              <a:lumMod val="25000"/>
                            </a:schemeClr>
                          </a:solidFill>
                          <a:effectLst/>
                          <a:latin typeface="+mn-lt"/>
                          <a:ea typeface="+mn-ea"/>
                          <a:cs typeface="+mn-cs"/>
                        </a:rPr>
                        <a:t>шт</a:t>
                      </a:r>
                      <a:r>
                        <a:rPr lang="en-US" altLang="zh-TW" sz="1100" b="0" i="0" u="none" strike="noStrike" kern="1200" dirty="0" smtClean="0">
                          <a:solidFill>
                            <a:schemeClr val="bg2">
                              <a:lumMod val="25000"/>
                            </a:schemeClr>
                          </a:solidFill>
                          <a:effectLst/>
                          <a:latin typeface="+mn-lt"/>
                          <a:ea typeface="+mn-ea"/>
                          <a:cs typeface="+mn-cs"/>
                        </a:rPr>
                        <a:t> </a:t>
                      </a:r>
                      <a:endParaRPr lang="en-US" altLang="zh-TW" sz="1100" b="0" i="0" u="none" strike="noStrike" kern="1200" dirty="0">
                        <a:solidFill>
                          <a:schemeClr val="bg2">
                            <a:lumMod val="25000"/>
                          </a:schemeClr>
                        </a:solidFill>
                        <a:effectLst/>
                        <a:latin typeface="+mn-lt"/>
                        <a:ea typeface="+mn-ea"/>
                        <a:cs typeface="+mn-cs"/>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1100" b="0" i="0" u="none" strike="noStrike" kern="1200" dirty="0">
                          <a:solidFill>
                            <a:schemeClr val="bg2">
                              <a:lumMod val="25000"/>
                            </a:schemeClr>
                          </a:solidFill>
                          <a:effectLst/>
                          <a:latin typeface="+mn-lt"/>
                          <a:ea typeface="+mn-ea"/>
                          <a:cs typeface="+mn-cs"/>
                        </a:rPr>
                        <a:t>6/14, </a:t>
                      </a:r>
                      <a:r>
                        <a:rPr lang="en-US" altLang="zh-TW" sz="1100" b="0" i="0" u="none" strike="noStrike" kern="1200" dirty="0" smtClean="0">
                          <a:solidFill>
                            <a:schemeClr val="bg2">
                              <a:lumMod val="25000"/>
                            </a:schemeClr>
                          </a:solidFill>
                          <a:effectLst/>
                          <a:latin typeface="+mn-lt"/>
                          <a:ea typeface="+mn-ea"/>
                          <a:cs typeface="+mn-cs"/>
                        </a:rPr>
                        <a:t>20</a:t>
                      </a:r>
                      <a:r>
                        <a:rPr lang="ru-RU" altLang="zh-TW" sz="1100" b="0" i="0" u="none" strike="noStrike" kern="1200" dirty="0" err="1" smtClean="0">
                          <a:solidFill>
                            <a:schemeClr val="bg2">
                              <a:lumMod val="25000"/>
                            </a:schemeClr>
                          </a:solidFill>
                          <a:effectLst/>
                          <a:latin typeface="+mn-lt"/>
                          <a:ea typeface="+mn-ea"/>
                          <a:cs typeface="+mn-cs"/>
                        </a:rPr>
                        <a:t>шт</a:t>
                      </a:r>
                      <a:endParaRPr lang="en-US" altLang="zh-TW" sz="1100" b="0" i="0" u="none" strike="noStrike" kern="1200" dirty="0">
                        <a:solidFill>
                          <a:schemeClr val="bg2">
                            <a:lumMod val="25000"/>
                          </a:schemeClr>
                        </a:solidFill>
                        <a:effectLst/>
                        <a:latin typeface="+mn-lt"/>
                        <a:ea typeface="+mn-ea"/>
                        <a:cs typeface="+mn-cs"/>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1100" b="0" i="0" u="none" strike="noStrike" kern="1200" dirty="0">
                          <a:solidFill>
                            <a:schemeClr val="bg2">
                              <a:lumMod val="25000"/>
                            </a:schemeClr>
                          </a:solidFill>
                          <a:effectLst/>
                          <a:latin typeface="+mn-lt"/>
                          <a:ea typeface="+mn-ea"/>
                          <a:cs typeface="+mn-cs"/>
                        </a:rPr>
                        <a:t>6/14, </a:t>
                      </a:r>
                      <a:r>
                        <a:rPr lang="en-US" altLang="zh-TW" sz="1100" b="0" i="0" u="none" strike="noStrike" kern="1200" dirty="0" smtClean="0">
                          <a:solidFill>
                            <a:schemeClr val="bg2">
                              <a:lumMod val="25000"/>
                            </a:schemeClr>
                          </a:solidFill>
                          <a:effectLst/>
                          <a:latin typeface="+mn-lt"/>
                          <a:ea typeface="+mn-ea"/>
                          <a:cs typeface="+mn-cs"/>
                        </a:rPr>
                        <a:t>20</a:t>
                      </a:r>
                      <a:r>
                        <a:rPr lang="ru-RU" altLang="zh-TW" sz="1100" b="0" i="0" u="none" strike="noStrike" kern="1200" dirty="0" err="1" smtClean="0">
                          <a:solidFill>
                            <a:schemeClr val="bg2">
                              <a:lumMod val="25000"/>
                            </a:schemeClr>
                          </a:solidFill>
                          <a:effectLst/>
                          <a:latin typeface="+mn-lt"/>
                          <a:ea typeface="+mn-ea"/>
                          <a:cs typeface="+mn-cs"/>
                        </a:rPr>
                        <a:t>шт</a:t>
                      </a:r>
                      <a:endParaRPr lang="en-US" altLang="zh-TW" sz="1100" b="0" i="0" u="none" strike="noStrike" kern="1200" dirty="0">
                        <a:solidFill>
                          <a:schemeClr val="bg2">
                            <a:lumMod val="25000"/>
                          </a:schemeClr>
                        </a:solidFill>
                        <a:effectLst/>
                        <a:latin typeface="+mn-lt"/>
                        <a:ea typeface="+mn-ea"/>
                        <a:cs typeface="+mn-cs"/>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324000">
                <a:tc>
                  <a:txBody>
                    <a:bodyPr/>
                    <a:lstStyle/>
                    <a:p>
                      <a:pPr algn="ctr" fontAlgn="ctr"/>
                      <a:r>
                        <a:rPr lang="ru-RU" sz="1100" b="1" i="0" u="none" strike="noStrike" dirty="0" smtClean="0">
                          <a:solidFill>
                            <a:schemeClr val="bg2">
                              <a:lumMod val="25000"/>
                            </a:schemeClr>
                          </a:solidFill>
                          <a:effectLst/>
                          <a:latin typeface="+mn-lt"/>
                        </a:rPr>
                        <a:t>Выпуск</a:t>
                      </a:r>
                      <a:r>
                        <a:rPr lang="en-US" sz="1100" b="1" i="0" u="none" strike="noStrike" dirty="0" smtClean="0">
                          <a:solidFill>
                            <a:schemeClr val="bg2">
                              <a:lumMod val="25000"/>
                            </a:schemeClr>
                          </a:solidFill>
                          <a:effectLst/>
                          <a:latin typeface="+mn-lt"/>
                        </a:rPr>
                        <a:t> </a:t>
                      </a:r>
                      <a:r>
                        <a:rPr lang="en-US" sz="1100" b="1" i="0" u="none" strike="noStrike" dirty="0">
                          <a:solidFill>
                            <a:schemeClr val="bg2">
                              <a:lumMod val="25000"/>
                            </a:schemeClr>
                          </a:solidFill>
                          <a:effectLst/>
                          <a:latin typeface="+mn-lt"/>
                        </a:rPr>
                        <a:t>(ETD)</a:t>
                      </a: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dirty="0">
                          <a:solidFill>
                            <a:schemeClr val="bg2">
                              <a:lumMod val="25000"/>
                            </a:schemeClr>
                          </a:solidFill>
                          <a:effectLst/>
                          <a:latin typeface="+mn-lt"/>
                          <a:ea typeface="+mn-ea"/>
                          <a:cs typeface="+mn-cs"/>
                        </a:rPr>
                        <a:t>4/30 </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dirty="0">
                          <a:solidFill>
                            <a:schemeClr val="bg2">
                              <a:lumMod val="25000"/>
                            </a:schemeClr>
                          </a:solidFill>
                          <a:effectLst/>
                          <a:latin typeface="+mn-lt"/>
                          <a:ea typeface="+mn-ea"/>
                          <a:cs typeface="+mn-cs"/>
                        </a:rPr>
                        <a:t>4/30 </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dirty="0">
                          <a:solidFill>
                            <a:schemeClr val="bg2">
                              <a:lumMod val="25000"/>
                            </a:schemeClr>
                          </a:solidFill>
                          <a:effectLst/>
                          <a:latin typeface="+mn-lt"/>
                          <a:ea typeface="+mn-ea"/>
                          <a:cs typeface="+mn-cs"/>
                        </a:rPr>
                        <a:t>4/30 </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1100" b="0" i="0" u="none" strike="noStrike" kern="1200" dirty="0">
                          <a:solidFill>
                            <a:schemeClr val="bg2">
                              <a:lumMod val="25000"/>
                            </a:schemeClr>
                          </a:solidFill>
                          <a:effectLst/>
                          <a:latin typeface="+mn-lt"/>
                          <a:ea typeface="+mn-ea"/>
                          <a:cs typeface="+mn-cs"/>
                        </a:rPr>
                        <a:t>7/5</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gridSpan="3">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1100" b="0" i="0" u="none" strike="noStrike" kern="1200" dirty="0">
                          <a:solidFill>
                            <a:schemeClr val="bg2">
                              <a:lumMod val="25000"/>
                            </a:schemeClr>
                          </a:solidFill>
                          <a:effectLst/>
                          <a:latin typeface="+mn-lt"/>
                          <a:ea typeface="+mn-ea"/>
                          <a:cs typeface="+mn-cs"/>
                        </a:rPr>
                        <a:t>6/28</a:t>
                      </a: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hMerge="1">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zh-TW" sz="1100" b="0" i="0" u="none" strike="noStrike" kern="1200" dirty="0">
                        <a:solidFill>
                          <a:schemeClr val="bg2">
                            <a:lumMod val="25000"/>
                          </a:schemeClr>
                        </a:solidFill>
                        <a:effectLst/>
                        <a:latin typeface="+mn-lt"/>
                        <a:ea typeface="+mn-ea"/>
                        <a:cs typeface="+mn-cs"/>
                      </a:endParaRPr>
                    </a:p>
                  </a:txBody>
                  <a:tcPr marL="0" marR="0" marT="0" marB="0" anchor="ctr">
                    <a:solidFill>
                      <a:schemeClr val="bg1">
                        <a:lumMod val="95000"/>
                      </a:schemeClr>
                    </a:solidFill>
                  </a:tcPr>
                </a:tc>
                <a:tc hMerge="1">
                  <a:txBody>
                    <a:bodyPr/>
                    <a:lstStyle/>
                    <a:p>
                      <a:pPr marL="10800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zh-TW" sz="1100" b="0" i="0" u="none" strike="noStrike" kern="1200" dirty="0">
                        <a:solidFill>
                          <a:schemeClr val="bg2">
                            <a:lumMod val="25000"/>
                          </a:schemeClr>
                        </a:solidFill>
                        <a:effectLst/>
                        <a:latin typeface="+mn-lt"/>
                        <a:ea typeface="+mn-ea"/>
                        <a:cs typeface="+mn-cs"/>
                      </a:endParaRPr>
                    </a:p>
                  </a:txBody>
                  <a:tcPr marL="0" marR="0" marT="0" marB="0" anchor="ctr">
                    <a:solidFill>
                      <a:schemeClr val="bg1">
                        <a:lumMod val="9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989053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圖片 51"/>
          <p:cNvPicPr>
            <a:picLocks noChangeAspect="1"/>
          </p:cNvPicPr>
          <p:nvPr/>
        </p:nvPicPr>
        <p:blipFill rotWithShape="1">
          <a:blip r:embed="rId3">
            <a:extLst>
              <a:ext uri="{28A0092B-C50C-407E-A947-70E740481C1C}">
                <a14:useLocalDpi xmlns:a14="http://schemas.microsoft.com/office/drawing/2010/main" xmlns="" val="0"/>
              </a:ext>
            </a:extLst>
          </a:blip>
          <a:srcRect l="1" r="48107"/>
          <a:stretch/>
        </p:blipFill>
        <p:spPr>
          <a:xfrm>
            <a:off x="5144679" y="3824180"/>
            <a:ext cx="3999321" cy="990710"/>
          </a:xfrm>
          <a:prstGeom prst="rect">
            <a:avLst/>
          </a:prstGeom>
        </p:spPr>
      </p:pic>
      <p:pic>
        <p:nvPicPr>
          <p:cNvPr id="54" name="圖片 53"/>
          <p:cNvPicPr>
            <a:picLocks noChangeAspect="1"/>
          </p:cNvPicPr>
          <p:nvPr/>
        </p:nvPicPr>
        <p:blipFill rotWithShape="1">
          <a:blip r:embed="rId4">
            <a:extLst>
              <a:ext uri="{28A0092B-C50C-407E-A947-70E740481C1C}">
                <a14:useLocalDpi xmlns:a14="http://schemas.microsoft.com/office/drawing/2010/main" xmlns="" val="0"/>
              </a:ext>
            </a:extLst>
          </a:blip>
          <a:srcRect l="1" r="47616"/>
          <a:stretch/>
        </p:blipFill>
        <p:spPr>
          <a:xfrm>
            <a:off x="5112021" y="1357706"/>
            <a:ext cx="4031979" cy="968609"/>
          </a:xfrm>
          <a:prstGeom prst="rect">
            <a:avLst/>
          </a:prstGeom>
        </p:spPr>
      </p:pic>
      <p:sp>
        <p:nvSpPr>
          <p:cNvPr id="4" name="標題 2"/>
          <p:cNvSpPr txBox="1">
            <a:spLocks/>
          </p:cNvSpPr>
          <p:nvPr/>
        </p:nvSpPr>
        <p:spPr>
          <a:xfrm>
            <a:off x="399390" y="177771"/>
            <a:ext cx="8287410" cy="387798"/>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t>Оборудование для видеонаблюдения</a:t>
            </a:r>
            <a:endParaRPr lang="en-US" altLang="zh-TW" dirty="0"/>
          </a:p>
        </p:txBody>
      </p:sp>
      <p:sp>
        <p:nvSpPr>
          <p:cNvPr id="6" name="矩形 5"/>
          <p:cNvSpPr/>
          <p:nvPr/>
        </p:nvSpPr>
        <p:spPr>
          <a:xfrm>
            <a:off x="397694" y="653162"/>
            <a:ext cx="4587055" cy="3524042"/>
          </a:xfrm>
          <a:prstGeom prst="rect">
            <a:avLst/>
          </a:prstGeom>
        </p:spPr>
        <p:txBody>
          <a:bodyPr wrap="square">
            <a:spAutoFit/>
          </a:bodyPr>
          <a:lstStyle/>
          <a:p>
            <a:pPr marL="342900" indent="-342900">
              <a:spcBef>
                <a:spcPts val="600"/>
              </a:spcBef>
              <a:buClr>
                <a:schemeClr val="tx1"/>
              </a:buClr>
              <a:buFont typeface="Arial" panose="020B0604020202020204" pitchFamily="34" charset="0"/>
              <a:buChar char="•"/>
            </a:pPr>
            <a:r>
              <a:rPr lang="ru-RU" altLang="zh-TW" sz="1600" b="1" dirty="0"/>
              <a:t>Уникальные требования к оборудованию</a:t>
            </a:r>
            <a:endParaRPr lang="en-US" altLang="zh-TW" sz="1600" b="1" dirty="0"/>
          </a:p>
          <a:p>
            <a:pPr marL="742950" lvl="1" indent="-285750">
              <a:spcBef>
                <a:spcPts val="600"/>
              </a:spcBef>
              <a:buClr>
                <a:schemeClr val="accent5">
                  <a:lumMod val="40000"/>
                  <a:lumOff val="60000"/>
                </a:schemeClr>
              </a:buClr>
              <a:buFont typeface="Arial" panose="020B0604020202020204" pitchFamily="34" charset="0"/>
              <a:buChar char="•"/>
            </a:pPr>
            <a:r>
              <a:rPr lang="ru-RU" altLang="zh-TW" sz="1400" dirty="0"/>
              <a:t>Число портов</a:t>
            </a:r>
            <a:r>
              <a:rPr lang="en-US" altLang="zh-TW" sz="1400" dirty="0"/>
              <a:t> PoE : 5/8/16/24 </a:t>
            </a:r>
            <a:r>
              <a:rPr lang="ru-RU" altLang="zh-TW" sz="1400" dirty="0"/>
              <a:t>портов</a:t>
            </a:r>
            <a:endParaRPr lang="en-US" altLang="zh-TW" sz="1400" dirty="0"/>
          </a:p>
          <a:p>
            <a:pPr marL="742950" lvl="1" indent="-285750">
              <a:spcBef>
                <a:spcPts val="600"/>
              </a:spcBef>
              <a:buClr>
                <a:schemeClr val="accent5">
                  <a:lumMod val="40000"/>
                  <a:lumOff val="60000"/>
                </a:schemeClr>
              </a:buClr>
              <a:buFont typeface="Arial" panose="020B0604020202020204" pitchFamily="34" charset="0"/>
              <a:buChar char="•"/>
            </a:pPr>
            <a:r>
              <a:rPr lang="ru-RU" altLang="zh-TW" sz="1400" dirty="0"/>
              <a:t>Увеличенный бюджет мощности для питания большего числа камер</a:t>
            </a:r>
            <a:endParaRPr lang="en-US" altLang="zh-TW" sz="1400" dirty="0"/>
          </a:p>
          <a:p>
            <a:pPr marL="742950" lvl="1" indent="-285750">
              <a:spcBef>
                <a:spcPts val="600"/>
              </a:spcBef>
              <a:buClr>
                <a:schemeClr val="accent5">
                  <a:lumMod val="40000"/>
                  <a:lumOff val="60000"/>
                </a:schemeClr>
              </a:buClr>
              <a:buFont typeface="Arial" panose="020B0604020202020204" pitchFamily="34" charset="0"/>
              <a:buChar char="•"/>
            </a:pPr>
            <a:r>
              <a:rPr lang="ru-RU" altLang="zh-TW" sz="1400" dirty="0"/>
              <a:t>Поддержка</a:t>
            </a:r>
            <a:r>
              <a:rPr lang="en-US" altLang="zh-TW" sz="1400" dirty="0"/>
              <a:t> 802.3bt (60</a:t>
            </a:r>
            <a:r>
              <a:rPr lang="ru-RU" altLang="zh-TW" sz="1400" dirty="0"/>
              <a:t> Вт</a:t>
            </a:r>
            <a:r>
              <a:rPr lang="en-US" altLang="zh-TW" sz="1400" dirty="0"/>
              <a:t>)(GS1350-6HP)</a:t>
            </a:r>
          </a:p>
          <a:p>
            <a:pPr marL="342900" indent="-342900">
              <a:spcBef>
                <a:spcPts val="600"/>
              </a:spcBef>
              <a:buClr>
                <a:schemeClr val="tx1"/>
              </a:buClr>
              <a:buFont typeface="Arial" panose="020B0604020202020204" pitchFamily="34" charset="0"/>
              <a:buChar char="•"/>
            </a:pPr>
            <a:r>
              <a:rPr lang="ru-RU" altLang="zh-TW" sz="1600" b="1" dirty="0"/>
              <a:t>Специальная конструкция</a:t>
            </a:r>
            <a:endParaRPr lang="en-US" altLang="zh-TW" sz="1600" b="1" dirty="0"/>
          </a:p>
          <a:p>
            <a:pPr marL="742950" lvl="1" indent="-285750">
              <a:spcBef>
                <a:spcPts val="600"/>
              </a:spcBef>
              <a:buClr>
                <a:schemeClr val="accent5">
                  <a:lumMod val="40000"/>
                  <a:lumOff val="60000"/>
                </a:schemeClr>
              </a:buClr>
              <a:buFont typeface="Arial" panose="020B0604020202020204" pitchFamily="34" charset="0"/>
              <a:buChar char="•"/>
            </a:pPr>
            <a:r>
              <a:rPr lang="ru-RU" altLang="zh-TW" sz="1400" dirty="0"/>
              <a:t>Усовершенствованная защита</a:t>
            </a:r>
            <a:r>
              <a:rPr lang="en-US" altLang="zh-TW" sz="1400" dirty="0"/>
              <a:t> </a:t>
            </a:r>
            <a:r>
              <a:rPr lang="ru-RU" altLang="zh-TW" sz="1400" dirty="0"/>
              <a:t>от скачков напряжения</a:t>
            </a:r>
            <a:r>
              <a:rPr lang="en-US" altLang="zh-TW" sz="1400" dirty="0"/>
              <a:t> 4X</a:t>
            </a:r>
            <a:r>
              <a:rPr lang="ru-RU" altLang="zh-TW" sz="1400" dirty="0"/>
              <a:t> и</a:t>
            </a:r>
            <a:r>
              <a:rPr lang="en-US" altLang="zh-TW" sz="1400" dirty="0"/>
              <a:t> </a:t>
            </a:r>
            <a:r>
              <a:rPr lang="ru-RU" altLang="zh-TW" sz="1400" dirty="0"/>
              <a:t>от электростатического разряда </a:t>
            </a:r>
            <a:r>
              <a:rPr lang="en-US" altLang="zh-TW" sz="1400" dirty="0"/>
              <a:t>2X</a:t>
            </a:r>
          </a:p>
          <a:p>
            <a:pPr marL="742950" lvl="1" indent="-285750">
              <a:spcBef>
                <a:spcPts val="600"/>
              </a:spcBef>
              <a:buClr>
                <a:schemeClr val="accent5">
                  <a:lumMod val="40000"/>
                  <a:lumOff val="60000"/>
                </a:schemeClr>
              </a:buClr>
              <a:buFont typeface="Arial" panose="020B0604020202020204" pitchFamily="34" charset="0"/>
              <a:buChar char="•"/>
            </a:pPr>
            <a:r>
              <a:rPr lang="ru-RU" sz="1400" dirty="0" smtClean="0">
                <a:solidFill>
                  <a:schemeClr val="bg2">
                    <a:lumMod val="25000"/>
                  </a:schemeClr>
                </a:solidFill>
              </a:rPr>
              <a:t>Увеличенная дальность передачи </a:t>
            </a:r>
            <a:r>
              <a:rPr lang="en-US" sz="1400" dirty="0" err="1" smtClean="0">
                <a:solidFill>
                  <a:schemeClr val="bg2">
                    <a:lumMod val="25000"/>
                  </a:schemeClr>
                </a:solidFill>
              </a:rPr>
              <a:t>PoE</a:t>
            </a:r>
            <a:r>
              <a:rPr lang="ru-RU" altLang="zh-TW" sz="1400" dirty="0" smtClean="0"/>
              <a:t> </a:t>
            </a:r>
            <a:r>
              <a:rPr lang="en-US" altLang="zh-TW" sz="1400" dirty="0"/>
              <a:t>(250</a:t>
            </a:r>
            <a:r>
              <a:rPr lang="ru-RU" altLang="zh-TW" sz="1400" dirty="0"/>
              <a:t> м </a:t>
            </a:r>
            <a:r>
              <a:rPr lang="en-US" altLang="zh-TW" sz="1400" dirty="0"/>
              <a:t>@10</a:t>
            </a:r>
            <a:r>
              <a:rPr lang="ru-RU" altLang="zh-TW" sz="1400" dirty="0"/>
              <a:t> Мбит/сек</a:t>
            </a:r>
            <a:r>
              <a:rPr lang="en-US" altLang="zh-TW" sz="1400" dirty="0"/>
              <a:t>, </a:t>
            </a:r>
            <a:r>
              <a:rPr lang="ru-RU" altLang="zh-TW" sz="1400" dirty="0" smtClean="0"/>
              <a:t>по стандарту</a:t>
            </a:r>
            <a:r>
              <a:rPr lang="en-US" altLang="zh-TW" sz="1400" dirty="0" smtClean="0"/>
              <a:t>)</a:t>
            </a:r>
            <a:endParaRPr lang="en-US" altLang="zh-TW" sz="1400" dirty="0"/>
          </a:p>
          <a:p>
            <a:pPr marL="742950" lvl="1" indent="-285750">
              <a:spcBef>
                <a:spcPts val="600"/>
              </a:spcBef>
              <a:buClr>
                <a:schemeClr val="accent5">
                  <a:lumMod val="40000"/>
                  <a:lumOff val="60000"/>
                </a:schemeClr>
              </a:buClr>
              <a:buFont typeface="Arial" panose="020B0604020202020204" pitchFamily="34" charset="0"/>
              <a:buChar char="•"/>
            </a:pPr>
            <a:r>
              <a:rPr lang="ru-RU" altLang="zh-TW" sz="1400" dirty="0"/>
              <a:t>Светодиод состояния </a:t>
            </a:r>
            <a:r>
              <a:rPr lang="en-US" altLang="zh-TW" sz="1400" dirty="0"/>
              <a:t>PoE</a:t>
            </a:r>
          </a:p>
        </p:txBody>
      </p:sp>
      <p:cxnSp>
        <p:nvCxnSpPr>
          <p:cNvPr id="8" name="直線單箭頭接點 7"/>
          <p:cNvCxnSpPr/>
          <p:nvPr/>
        </p:nvCxnSpPr>
        <p:spPr>
          <a:xfrm flipV="1">
            <a:off x="5811215" y="2154521"/>
            <a:ext cx="0" cy="432000"/>
          </a:xfrm>
          <a:prstGeom prst="straightConnector1">
            <a:avLst/>
          </a:prstGeom>
          <a:ln w="19050">
            <a:solidFill>
              <a:schemeClr val="accent5"/>
            </a:solidFill>
            <a:tailEnd type="oval"/>
          </a:ln>
        </p:spPr>
        <p:style>
          <a:lnRef idx="1">
            <a:schemeClr val="dk1"/>
          </a:lnRef>
          <a:fillRef idx="0">
            <a:schemeClr val="dk1"/>
          </a:fillRef>
          <a:effectRef idx="0">
            <a:schemeClr val="dk1"/>
          </a:effectRef>
          <a:fontRef idx="minor">
            <a:schemeClr val="tx1"/>
          </a:fontRef>
        </p:style>
      </p:cxnSp>
      <p:sp>
        <p:nvSpPr>
          <p:cNvPr id="9" name="矩形 8"/>
          <p:cNvSpPr/>
          <p:nvPr/>
        </p:nvSpPr>
        <p:spPr>
          <a:xfrm>
            <a:off x="6465366" y="2565592"/>
            <a:ext cx="1994578" cy="276999"/>
          </a:xfrm>
          <a:prstGeom prst="rect">
            <a:avLst/>
          </a:prstGeom>
        </p:spPr>
        <p:txBody>
          <a:bodyPr wrap="square" anchor="ctr">
            <a:spAutoFit/>
          </a:bodyPr>
          <a:lstStyle/>
          <a:p>
            <a:pPr algn="ctr"/>
            <a:r>
              <a:rPr lang="en-US" altLang="zh-TW" sz="1200" b="1" dirty="0"/>
              <a:t>DIP</a:t>
            </a:r>
            <a:r>
              <a:rPr lang="ru-RU" altLang="zh-TW" sz="1200" b="1" dirty="0"/>
              <a:t>-переключатель</a:t>
            </a:r>
            <a:endParaRPr lang="en-US" altLang="zh-TW" sz="1200" b="1" dirty="0"/>
          </a:p>
        </p:txBody>
      </p:sp>
      <p:sp>
        <p:nvSpPr>
          <p:cNvPr id="11" name="矩形 10"/>
          <p:cNvSpPr/>
          <p:nvPr/>
        </p:nvSpPr>
        <p:spPr>
          <a:xfrm>
            <a:off x="5242653" y="2380927"/>
            <a:ext cx="1138045" cy="646331"/>
          </a:xfrm>
          <a:prstGeom prst="rect">
            <a:avLst/>
          </a:prstGeom>
        </p:spPr>
        <p:txBody>
          <a:bodyPr wrap="square" anchor="ctr">
            <a:spAutoFit/>
          </a:bodyPr>
          <a:lstStyle/>
          <a:p>
            <a:r>
              <a:rPr lang="ru-RU" altLang="zh-TW" sz="1200" b="1" dirty="0"/>
              <a:t>Светодиод максимума </a:t>
            </a:r>
            <a:r>
              <a:rPr lang="en-US" altLang="zh-TW" sz="1200" b="1" dirty="0"/>
              <a:t>PoE</a:t>
            </a:r>
          </a:p>
        </p:txBody>
      </p:sp>
      <p:sp>
        <p:nvSpPr>
          <p:cNvPr id="14" name="矩形 13"/>
          <p:cNvSpPr/>
          <p:nvPr/>
        </p:nvSpPr>
        <p:spPr>
          <a:xfrm>
            <a:off x="1326229" y="4243746"/>
            <a:ext cx="2505874" cy="461665"/>
          </a:xfrm>
          <a:prstGeom prst="rect">
            <a:avLst/>
          </a:prstGeom>
        </p:spPr>
        <p:txBody>
          <a:bodyPr wrap="square" anchor="ctr">
            <a:spAutoFit/>
          </a:bodyPr>
          <a:lstStyle/>
          <a:p>
            <a:r>
              <a:rPr lang="ru-RU" altLang="zh-TW" sz="1200" b="1" dirty="0"/>
              <a:t>Светодиод использования </a:t>
            </a:r>
            <a:r>
              <a:rPr lang="en-US" altLang="zh-TW" sz="1200" b="1" dirty="0"/>
              <a:t>PoE </a:t>
            </a:r>
            <a:r>
              <a:rPr lang="ru-RU" altLang="zh-TW" sz="1200" b="1" dirty="0"/>
              <a:t>из 5 элементов</a:t>
            </a:r>
            <a:endParaRPr lang="en-US" altLang="zh-TW" sz="1200" b="1" dirty="0"/>
          </a:p>
        </p:txBody>
      </p:sp>
      <p:sp>
        <p:nvSpPr>
          <p:cNvPr id="57" name="矩形 56"/>
          <p:cNvSpPr/>
          <p:nvPr/>
        </p:nvSpPr>
        <p:spPr>
          <a:xfrm>
            <a:off x="1064316" y="4576514"/>
            <a:ext cx="2599023" cy="276999"/>
          </a:xfrm>
          <a:prstGeom prst="rect">
            <a:avLst/>
          </a:prstGeom>
        </p:spPr>
        <p:txBody>
          <a:bodyPr wrap="square" anchor="ctr">
            <a:spAutoFit/>
          </a:bodyPr>
          <a:lstStyle/>
          <a:p>
            <a:pPr algn="r"/>
            <a:r>
              <a:rPr lang="ru-RU" altLang="zh-TW" sz="1200" b="1" dirty="0"/>
              <a:t>Кнопка </a:t>
            </a:r>
            <a:r>
              <a:rPr lang="en-US" altLang="zh-TW" sz="1200" b="1" dirty="0"/>
              <a:t>Restore</a:t>
            </a:r>
          </a:p>
        </p:txBody>
      </p:sp>
      <p:cxnSp>
        <p:nvCxnSpPr>
          <p:cNvPr id="58" name="直線單箭頭接點 57"/>
          <p:cNvCxnSpPr/>
          <p:nvPr/>
        </p:nvCxnSpPr>
        <p:spPr>
          <a:xfrm rot="16200000">
            <a:off x="5002676" y="3023559"/>
            <a:ext cx="0" cy="2916000"/>
          </a:xfrm>
          <a:prstGeom prst="straightConnector1">
            <a:avLst/>
          </a:prstGeom>
          <a:ln w="19050">
            <a:solidFill>
              <a:schemeClr val="accent5"/>
            </a:solidFill>
            <a:tailEnd type="oval"/>
          </a:ln>
        </p:spPr>
        <p:style>
          <a:lnRef idx="1">
            <a:schemeClr val="dk1"/>
          </a:lnRef>
          <a:fillRef idx="0">
            <a:schemeClr val="dk1"/>
          </a:fillRef>
          <a:effectRef idx="0">
            <a:schemeClr val="dk1"/>
          </a:effectRef>
          <a:fontRef idx="minor">
            <a:schemeClr val="tx1"/>
          </a:fontRef>
        </p:style>
      </p:cxnSp>
      <p:grpSp>
        <p:nvGrpSpPr>
          <p:cNvPr id="16" name="Group 22"/>
          <p:cNvGrpSpPr/>
          <p:nvPr/>
        </p:nvGrpSpPr>
        <p:grpSpPr>
          <a:xfrm>
            <a:off x="7311819" y="3334601"/>
            <a:ext cx="1832181" cy="478111"/>
            <a:chOff x="431400" y="2793147"/>
            <a:chExt cx="1944051" cy="478111"/>
          </a:xfrm>
        </p:grpSpPr>
        <p:sp>
          <p:nvSpPr>
            <p:cNvPr id="17" name="TextBox 23"/>
            <p:cNvSpPr txBox="1"/>
            <p:nvPr/>
          </p:nvSpPr>
          <p:spPr>
            <a:xfrm>
              <a:off x="431400" y="2794204"/>
              <a:ext cx="1944051" cy="477054"/>
            </a:xfrm>
            <a:prstGeom prst="rect">
              <a:avLst/>
            </a:prstGeom>
            <a:noFill/>
          </p:spPr>
          <p:txBody>
            <a:bodyPr wrap="square" rtlCol="0">
              <a:spAutoFit/>
            </a:bodyPr>
            <a:lstStyle/>
            <a:p>
              <a:pPr algn="r" defTabSz="457200"/>
              <a:endParaRPr lang="en-US" sz="200" dirty="0">
                <a:solidFill>
                  <a:srgbClr val="666666"/>
                </a:solidFill>
              </a:endParaRPr>
            </a:p>
            <a:p>
              <a:pPr algn="r" defTabSz="457200"/>
              <a:r>
                <a:rPr lang="en-US" sz="1400" b="1" dirty="0">
                  <a:solidFill>
                    <a:srgbClr val="000000"/>
                  </a:solidFill>
                  <a:ea typeface="Adobe Fan Heiti Std B" panose="020B0700000000000000" pitchFamily="34" charset="-128"/>
                </a:rPr>
                <a:t>GS1350 SERIES</a:t>
              </a:r>
            </a:p>
            <a:p>
              <a:pPr algn="r"/>
              <a:r>
                <a:rPr lang="ru-RU" sz="900" spc="20" dirty="0">
                  <a:solidFill>
                    <a:srgbClr val="666666">
                      <a:lumMod val="75000"/>
                    </a:srgbClr>
                  </a:solidFill>
                  <a:ea typeface="Roboto Light" panose="02000000000000000000" pitchFamily="2" charset="0"/>
                </a:rPr>
                <a:t>УПРАВЛЯЕМЫЙ</a:t>
              </a:r>
              <a:endParaRPr lang="en-GB" sz="900" spc="20" dirty="0">
                <a:solidFill>
                  <a:srgbClr val="666666">
                    <a:lumMod val="75000"/>
                  </a:srgbClr>
                </a:solidFill>
                <a:ea typeface="Roboto Light" panose="02000000000000000000" pitchFamily="2" charset="0"/>
              </a:endParaRPr>
            </a:p>
          </p:txBody>
        </p:sp>
        <p:sp>
          <p:nvSpPr>
            <p:cNvPr id="18" name="Rounded Rectangle 24"/>
            <p:cNvSpPr/>
            <p:nvPr/>
          </p:nvSpPr>
          <p:spPr>
            <a:xfrm>
              <a:off x="896515" y="2793147"/>
              <a:ext cx="1394011" cy="45719"/>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endParaRPr>
            </a:p>
          </p:txBody>
        </p:sp>
      </p:grpSp>
      <p:grpSp>
        <p:nvGrpSpPr>
          <p:cNvPr id="19" name="Group 22"/>
          <p:cNvGrpSpPr/>
          <p:nvPr/>
        </p:nvGrpSpPr>
        <p:grpSpPr>
          <a:xfrm>
            <a:off x="7310587" y="841707"/>
            <a:ext cx="1832181" cy="478111"/>
            <a:chOff x="106896" y="2793147"/>
            <a:chExt cx="1944051" cy="478111"/>
          </a:xfrm>
        </p:grpSpPr>
        <p:sp>
          <p:nvSpPr>
            <p:cNvPr id="20" name="TextBox 23"/>
            <p:cNvSpPr txBox="1"/>
            <p:nvPr/>
          </p:nvSpPr>
          <p:spPr>
            <a:xfrm>
              <a:off x="106896" y="2794204"/>
              <a:ext cx="1944051" cy="477054"/>
            </a:xfrm>
            <a:prstGeom prst="rect">
              <a:avLst/>
            </a:prstGeom>
            <a:noFill/>
          </p:spPr>
          <p:txBody>
            <a:bodyPr wrap="square" rtlCol="0">
              <a:spAutoFit/>
            </a:bodyPr>
            <a:lstStyle/>
            <a:p>
              <a:pPr algn="r" defTabSz="457200"/>
              <a:endParaRPr lang="en-US" sz="200" dirty="0">
                <a:solidFill>
                  <a:srgbClr val="666666"/>
                </a:solidFill>
              </a:endParaRPr>
            </a:p>
            <a:p>
              <a:pPr algn="r" defTabSz="457200"/>
              <a:r>
                <a:rPr lang="en-US" sz="1400" b="1" dirty="0">
                  <a:solidFill>
                    <a:srgbClr val="000000"/>
                  </a:solidFill>
                  <a:ea typeface="Adobe Fan Heiti Std B" panose="020B0700000000000000" pitchFamily="34" charset="-128"/>
                </a:rPr>
                <a:t>GS1300 SERIES</a:t>
              </a:r>
            </a:p>
            <a:p>
              <a:pPr algn="r" defTabSz="457200"/>
              <a:r>
                <a:rPr lang="ru-RU" sz="900" spc="20" dirty="0">
                  <a:solidFill>
                    <a:srgbClr val="666666">
                      <a:lumMod val="75000"/>
                    </a:srgbClr>
                  </a:solidFill>
                  <a:ea typeface="Roboto Light" panose="02000000000000000000" pitchFamily="2" charset="0"/>
                </a:rPr>
                <a:t>НЕУПРАВЛЯЕМЫЙ</a:t>
              </a:r>
              <a:endParaRPr lang="en-GB" sz="900" spc="20" dirty="0">
                <a:solidFill>
                  <a:srgbClr val="666666">
                    <a:lumMod val="75000"/>
                  </a:srgbClr>
                </a:solidFill>
                <a:ea typeface="Roboto Light" panose="02000000000000000000" pitchFamily="2" charset="0"/>
              </a:endParaRPr>
            </a:p>
          </p:txBody>
        </p:sp>
        <p:sp>
          <p:nvSpPr>
            <p:cNvPr id="21" name="Rounded Rectangle 24"/>
            <p:cNvSpPr/>
            <p:nvPr/>
          </p:nvSpPr>
          <p:spPr>
            <a:xfrm>
              <a:off x="569330" y="2793147"/>
              <a:ext cx="1394011" cy="45719"/>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endParaRPr>
            </a:p>
          </p:txBody>
        </p:sp>
      </p:grpSp>
      <p:pic>
        <p:nvPicPr>
          <p:cNvPr id="2" name="圖片 1"/>
          <p:cNvPicPr>
            <a:picLocks noChangeAspect="1"/>
          </p:cNvPicPr>
          <p:nvPr/>
        </p:nvPicPr>
        <p:blipFill rotWithShape="1">
          <a:blip r:embed="rId5">
            <a:extLst>
              <a:ext uri="{BEBA8EAE-BF5A-486C-A8C5-ECC9F3942E4B}">
                <a14:imgProps xmlns:a14="http://schemas.microsoft.com/office/drawing/2010/main" xmlns="">
                  <a14:imgLayer r:embed="rId6">
                    <a14:imgEffect>
                      <a14:brightnessContrast bright="20000" contrast="20000"/>
                    </a14:imgEffect>
                  </a14:imgLayer>
                </a14:imgProps>
              </a:ext>
              <a:ext uri="{28A0092B-C50C-407E-A947-70E740481C1C}">
                <a14:useLocalDpi xmlns:a14="http://schemas.microsoft.com/office/drawing/2010/main" xmlns="" val="0"/>
              </a:ext>
            </a:extLst>
          </a:blip>
          <a:srcRect l="5143" t="6010" r="6078" b="6189"/>
          <a:stretch/>
        </p:blipFill>
        <p:spPr>
          <a:xfrm>
            <a:off x="8200023" y="2402302"/>
            <a:ext cx="486777" cy="531428"/>
          </a:xfrm>
          <a:prstGeom prst="roundRect">
            <a:avLst>
              <a:gd name="adj" fmla="val 4168"/>
            </a:avLst>
          </a:prstGeom>
          <a:solidFill>
            <a:srgbClr val="FFFFFF">
              <a:shade val="85000"/>
            </a:srgbClr>
          </a:solidFill>
          <a:ln>
            <a:noFill/>
          </a:ln>
          <a:effectLst>
            <a:outerShdw blurRad="50800" dist="38100" dir="5400000" algn="t" rotWithShape="0">
              <a:prstClr val="black">
                <a:alpha val="40000"/>
              </a:prstClr>
            </a:outerShdw>
          </a:effectLst>
        </p:spPr>
      </p:pic>
      <p:cxnSp>
        <p:nvCxnSpPr>
          <p:cNvPr id="23" name="直線單箭頭接點 22"/>
          <p:cNvCxnSpPr/>
          <p:nvPr/>
        </p:nvCxnSpPr>
        <p:spPr>
          <a:xfrm flipV="1">
            <a:off x="7711256" y="2082521"/>
            <a:ext cx="0" cy="504000"/>
          </a:xfrm>
          <a:prstGeom prst="straightConnector1">
            <a:avLst/>
          </a:prstGeom>
          <a:ln w="19050">
            <a:solidFill>
              <a:schemeClr val="accent5"/>
            </a:solidFill>
            <a:tailEnd type="oval"/>
          </a:ln>
        </p:spPr>
        <p:style>
          <a:lnRef idx="1">
            <a:schemeClr val="dk1"/>
          </a:lnRef>
          <a:fillRef idx="0">
            <a:schemeClr val="dk1"/>
          </a:fillRef>
          <a:effectRef idx="0">
            <a:schemeClr val="dk1"/>
          </a:effectRef>
          <a:fontRef idx="minor">
            <a:schemeClr val="tx1"/>
          </a:fontRef>
        </p:style>
      </p:cxnSp>
      <p:cxnSp>
        <p:nvCxnSpPr>
          <p:cNvPr id="25" name="直線單箭頭接點 24"/>
          <p:cNvCxnSpPr/>
          <p:nvPr/>
        </p:nvCxnSpPr>
        <p:spPr>
          <a:xfrm rot="16200000">
            <a:off x="5007366" y="3257013"/>
            <a:ext cx="0" cy="2916000"/>
          </a:xfrm>
          <a:prstGeom prst="straightConnector1">
            <a:avLst/>
          </a:prstGeom>
          <a:ln w="19050">
            <a:solidFill>
              <a:schemeClr val="accent5"/>
            </a:solidFill>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6028402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txBox="1">
            <a:spLocks/>
          </p:cNvSpPr>
          <p:nvPr/>
        </p:nvSpPr>
        <p:spPr>
          <a:xfrm>
            <a:off x="202424" y="9495"/>
            <a:ext cx="8864794" cy="7755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t>Расширенное управление</a:t>
            </a:r>
            <a:r>
              <a:rPr lang="en-US" altLang="zh-TW" dirty="0"/>
              <a:t> PoE</a:t>
            </a:r>
            <a:r>
              <a:rPr lang="ru-RU" altLang="zh-TW" dirty="0"/>
              <a:t> для видеонаблюдения</a:t>
            </a:r>
            <a:endParaRPr lang="en-US" altLang="zh-TW" dirty="0"/>
          </a:p>
        </p:txBody>
      </p:sp>
      <p:sp>
        <p:nvSpPr>
          <p:cNvPr id="6" name="矩形 5"/>
          <p:cNvSpPr/>
          <p:nvPr/>
        </p:nvSpPr>
        <p:spPr>
          <a:xfrm>
            <a:off x="397694" y="740723"/>
            <a:ext cx="7683050" cy="3231654"/>
          </a:xfrm>
          <a:prstGeom prst="rect">
            <a:avLst/>
          </a:prstGeom>
        </p:spPr>
        <p:txBody>
          <a:bodyPr wrap="square">
            <a:spAutoFit/>
          </a:bodyPr>
          <a:lstStyle/>
          <a:p>
            <a:pPr indent="457200">
              <a:spcBef>
                <a:spcPts val="600"/>
              </a:spcBef>
              <a:spcAft>
                <a:spcPts val="600"/>
              </a:spcAft>
              <a:buClr>
                <a:schemeClr val="accent5">
                  <a:lumMod val="60000"/>
                  <a:lumOff val="40000"/>
                </a:schemeClr>
              </a:buClr>
              <a:buSzPct val="130000"/>
              <a:buFont typeface="Wingdings" panose="05000000000000000000" pitchFamily="2" charset="2"/>
              <a:buChar char="p"/>
            </a:pPr>
            <a:r>
              <a:rPr lang="en-US" altLang="zh-TW" dirty="0"/>
              <a:t>IP-</a:t>
            </a:r>
            <a:r>
              <a:rPr lang="ru-RU" altLang="zh-TW" dirty="0" smtClean="0"/>
              <a:t>камеры</a:t>
            </a:r>
            <a:r>
              <a:rPr lang="en-US" altLang="zh-TW" dirty="0" smtClean="0"/>
              <a:t> </a:t>
            </a:r>
            <a:r>
              <a:rPr lang="ru-RU" altLang="zh-TW" dirty="0"/>
              <a:t>на странице «Соседи» коммутатора </a:t>
            </a:r>
            <a:r>
              <a:rPr lang="en-US" altLang="zh-TW" dirty="0" smtClean="0"/>
              <a:t>Zyxel</a:t>
            </a:r>
            <a:endParaRPr lang="en-US" altLang="zh-TW" sz="1600" dirty="0"/>
          </a:p>
          <a:p>
            <a:pPr indent="457200">
              <a:spcBef>
                <a:spcPts val="600"/>
              </a:spcBef>
              <a:spcAft>
                <a:spcPts val="600"/>
              </a:spcAft>
              <a:buClr>
                <a:schemeClr val="accent5">
                  <a:lumMod val="60000"/>
                  <a:lumOff val="40000"/>
                </a:schemeClr>
              </a:buClr>
              <a:buSzPct val="130000"/>
              <a:buFont typeface="Wingdings" panose="05000000000000000000" pitchFamily="2" charset="2"/>
              <a:buChar char="p"/>
            </a:pPr>
            <a:r>
              <a:rPr lang="ru-RU" altLang="zh-TW" dirty="0"/>
              <a:t>Проверка состояния </a:t>
            </a:r>
            <a:r>
              <a:rPr lang="ru-RU" altLang="zh-TW" dirty="0" smtClean="0"/>
              <a:t>камер</a:t>
            </a:r>
            <a:endParaRPr lang="en-US" altLang="zh-TW" dirty="0"/>
          </a:p>
          <a:p>
            <a:pPr indent="457200">
              <a:spcBef>
                <a:spcPts val="600"/>
              </a:spcBef>
              <a:spcAft>
                <a:spcPts val="600"/>
              </a:spcAft>
              <a:buClr>
                <a:schemeClr val="accent5">
                  <a:lumMod val="60000"/>
                  <a:lumOff val="40000"/>
                </a:schemeClr>
              </a:buClr>
              <a:buSzPct val="130000"/>
              <a:buFont typeface="Wingdings" panose="05000000000000000000" pitchFamily="2" charset="2"/>
              <a:buChar char="p"/>
            </a:pPr>
            <a:r>
              <a:rPr lang="ru-RU" altLang="zh-TW" dirty="0"/>
              <a:t>Бесперебойное питание </a:t>
            </a:r>
            <a:r>
              <a:rPr lang="ru-RU" altLang="zh-TW" dirty="0" smtClean="0"/>
              <a:t>камер</a:t>
            </a:r>
            <a:endParaRPr lang="en-US" altLang="zh-TW" dirty="0"/>
          </a:p>
          <a:p>
            <a:pPr indent="457200">
              <a:spcBef>
                <a:spcPts val="600"/>
              </a:spcBef>
              <a:spcAft>
                <a:spcPts val="600"/>
              </a:spcAft>
              <a:buClr>
                <a:schemeClr val="accent5">
                  <a:lumMod val="60000"/>
                  <a:lumOff val="40000"/>
                </a:schemeClr>
              </a:buClr>
              <a:buSzPct val="130000"/>
              <a:buFont typeface="Wingdings" panose="05000000000000000000" pitchFamily="2" charset="2"/>
              <a:buChar char="p"/>
            </a:pPr>
            <a:r>
              <a:rPr lang="ru-RU" altLang="zh-TW" dirty="0"/>
              <a:t>Удаленная перезагрузка </a:t>
            </a:r>
            <a:r>
              <a:rPr lang="en-US" altLang="zh-TW" dirty="0"/>
              <a:t>IP-</a:t>
            </a:r>
            <a:r>
              <a:rPr lang="ru-RU" altLang="zh-TW" dirty="0"/>
              <a:t>камер</a:t>
            </a:r>
            <a:endParaRPr lang="en-US" altLang="zh-TW" dirty="0"/>
          </a:p>
          <a:p>
            <a:pPr indent="457200">
              <a:spcBef>
                <a:spcPts val="600"/>
              </a:spcBef>
              <a:spcAft>
                <a:spcPts val="600"/>
              </a:spcAft>
              <a:buClr>
                <a:schemeClr val="accent5">
                  <a:lumMod val="60000"/>
                  <a:lumOff val="40000"/>
                </a:schemeClr>
              </a:buClr>
              <a:buSzPct val="130000"/>
              <a:buFont typeface="Wingdings" panose="05000000000000000000" pitchFamily="2" charset="2"/>
              <a:buChar char="p"/>
            </a:pPr>
            <a:r>
              <a:rPr lang="ru-RU" altLang="zh-TW" dirty="0"/>
              <a:t>Гранулярные параметры</a:t>
            </a:r>
            <a:r>
              <a:rPr lang="en-US" altLang="zh-TW" dirty="0"/>
              <a:t> PoE </a:t>
            </a:r>
            <a:r>
              <a:rPr lang="ru-RU" altLang="zh-TW" dirty="0"/>
              <a:t>для поддержки </a:t>
            </a:r>
            <a:r>
              <a:rPr lang="en-US" altLang="zh-TW" dirty="0"/>
              <a:t>IP-</a:t>
            </a:r>
            <a:r>
              <a:rPr lang="ru-RU" altLang="zh-TW" dirty="0"/>
              <a:t>камер, не соответствующих стандарту </a:t>
            </a:r>
            <a:r>
              <a:rPr lang="en-US" altLang="zh-TW" dirty="0"/>
              <a:t>PoE</a:t>
            </a:r>
          </a:p>
          <a:p>
            <a:pPr indent="457200">
              <a:spcBef>
                <a:spcPts val="600"/>
              </a:spcBef>
              <a:spcAft>
                <a:spcPts val="600"/>
              </a:spcAft>
              <a:buClr>
                <a:schemeClr val="accent5">
                  <a:lumMod val="60000"/>
                  <a:lumOff val="40000"/>
                </a:schemeClr>
              </a:buClr>
              <a:buSzPct val="130000"/>
              <a:buFont typeface="Wingdings" panose="05000000000000000000" pitchFamily="2" charset="2"/>
              <a:buChar char="p"/>
            </a:pPr>
            <a:r>
              <a:rPr lang="ru-RU" altLang="zh-TW" dirty="0"/>
              <a:t>Включение</a:t>
            </a:r>
            <a:r>
              <a:rPr lang="en-US" altLang="zh-TW" dirty="0"/>
              <a:t> PoE</a:t>
            </a:r>
            <a:r>
              <a:rPr lang="ru-RU" altLang="zh-TW" dirty="0"/>
              <a:t> по расписанию</a:t>
            </a:r>
            <a:endParaRPr lang="en-US" altLang="zh-TW" dirty="0"/>
          </a:p>
          <a:p>
            <a:pPr indent="457200">
              <a:spcBef>
                <a:spcPts val="600"/>
              </a:spcBef>
              <a:spcAft>
                <a:spcPts val="600"/>
              </a:spcAft>
              <a:buClr>
                <a:schemeClr val="accent5">
                  <a:lumMod val="60000"/>
                  <a:lumOff val="40000"/>
                </a:schemeClr>
              </a:buClr>
              <a:buSzPct val="130000"/>
              <a:buFont typeface="Wingdings" panose="05000000000000000000" pitchFamily="2" charset="2"/>
              <a:buChar char="p"/>
            </a:pPr>
            <a:r>
              <a:rPr lang="ru-RU" altLang="zh-TW" dirty="0"/>
              <a:t>Приоритет </a:t>
            </a:r>
            <a:r>
              <a:rPr lang="en-US" altLang="zh-TW" dirty="0" err="1"/>
              <a:t>PoE</a:t>
            </a:r>
            <a:r>
              <a:rPr lang="ru-RU" altLang="zh-TW" dirty="0" smtClean="0"/>
              <a:t>-портов</a:t>
            </a:r>
            <a:endParaRPr lang="en-US" altLang="zh-TW" dirty="0"/>
          </a:p>
        </p:txBody>
      </p:sp>
      <p:sp>
        <p:nvSpPr>
          <p:cNvPr id="12" name="Rectangle 3"/>
          <p:cNvSpPr txBox="1">
            <a:spLocks noChangeArrowheads="1"/>
          </p:cNvSpPr>
          <p:nvPr/>
        </p:nvSpPr>
        <p:spPr>
          <a:xfrm>
            <a:off x="443648" y="585353"/>
            <a:ext cx="396241" cy="4204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zh-TW" altLang="en-US" sz="2800" b="1" dirty="0">
                <a:solidFill>
                  <a:srgbClr val="FF8900"/>
                </a:solidFill>
                <a:latin typeface="Berlin Sans FB" panose="020E0602020502020306" pitchFamily="34" charset="0"/>
              </a:rPr>
              <a:t>√</a:t>
            </a:r>
          </a:p>
        </p:txBody>
      </p:sp>
      <p:sp>
        <p:nvSpPr>
          <p:cNvPr id="15" name="Rectangle 3"/>
          <p:cNvSpPr txBox="1">
            <a:spLocks noChangeArrowheads="1"/>
          </p:cNvSpPr>
          <p:nvPr/>
        </p:nvSpPr>
        <p:spPr>
          <a:xfrm>
            <a:off x="440488" y="1005798"/>
            <a:ext cx="399401" cy="4204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zh-TW" altLang="en-US" sz="2800" b="1" dirty="0">
                <a:solidFill>
                  <a:srgbClr val="FF8900"/>
                </a:solidFill>
                <a:latin typeface="Berlin Sans FB" panose="020E0602020502020306" pitchFamily="34" charset="0"/>
              </a:rPr>
              <a:t>√</a:t>
            </a:r>
          </a:p>
        </p:txBody>
      </p:sp>
      <p:sp>
        <p:nvSpPr>
          <p:cNvPr id="7" name="Rectangle 3"/>
          <p:cNvSpPr txBox="1">
            <a:spLocks noChangeArrowheads="1"/>
          </p:cNvSpPr>
          <p:nvPr/>
        </p:nvSpPr>
        <p:spPr>
          <a:xfrm>
            <a:off x="453804" y="1437318"/>
            <a:ext cx="396241" cy="4204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zh-TW" altLang="en-US" sz="2800" b="1" dirty="0">
                <a:solidFill>
                  <a:srgbClr val="FF8900"/>
                </a:solidFill>
                <a:latin typeface="Berlin Sans FB" panose="020E0602020502020306" pitchFamily="34" charset="0"/>
              </a:rPr>
              <a:t>√</a:t>
            </a:r>
          </a:p>
        </p:txBody>
      </p:sp>
    </p:spTree>
    <p:extLst>
      <p:ext uri="{BB962C8B-B14F-4D97-AF65-F5344CB8AC3E}">
        <p14:creationId xmlns:p14="http://schemas.microsoft.com/office/powerpoint/2010/main" xmlns="" val="40462149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2475" y="1909370"/>
            <a:ext cx="7295909" cy="1036621"/>
          </a:xfrm>
          <a:prstGeom prst="rect">
            <a:avLst/>
          </a:prstGeom>
        </p:spPr>
      </p:pic>
      <p:sp>
        <p:nvSpPr>
          <p:cNvPr id="3" name="文字版面配置區 2"/>
          <p:cNvSpPr>
            <a:spLocks noGrp="1"/>
          </p:cNvSpPr>
          <p:nvPr>
            <p:ph type="body" idx="14"/>
          </p:nvPr>
        </p:nvSpPr>
        <p:spPr/>
        <p:txBody>
          <a:bodyPr/>
          <a:lstStyle/>
          <a:p>
            <a:pPr marL="0" indent="0">
              <a:buNone/>
            </a:pPr>
            <a:r>
              <a:rPr lang="en-US" altLang="zh-TW" dirty="0"/>
              <a:t>Neighbor Page</a:t>
            </a:r>
            <a:r>
              <a:rPr lang="ru-RU" altLang="zh-TW" dirty="0"/>
              <a:t> (страница «Соседи»)</a:t>
            </a:r>
            <a:r>
              <a:rPr lang="en-US" altLang="zh-TW" dirty="0"/>
              <a:t> </a:t>
            </a:r>
          </a:p>
          <a:p>
            <a:pPr marL="0" indent="0">
              <a:buNone/>
            </a:pPr>
            <a:r>
              <a:rPr lang="ru-RU" altLang="zh-TW" sz="1600" b="0" dirty="0">
                <a:solidFill>
                  <a:schemeClr val="tx1"/>
                </a:solidFill>
              </a:rPr>
              <a:t>Сводка </a:t>
            </a:r>
            <a:r>
              <a:rPr lang="ru-RU" altLang="zh-TW" sz="1600" b="0" dirty="0" smtClean="0">
                <a:solidFill>
                  <a:schemeClr val="tx1"/>
                </a:solidFill>
              </a:rPr>
              <a:t>об </a:t>
            </a:r>
            <a:r>
              <a:rPr lang="ru-RU" altLang="zh-TW" sz="1600" b="0" dirty="0">
                <a:solidFill>
                  <a:schemeClr val="tx1"/>
                </a:solidFill>
              </a:rPr>
              <a:t>устройствах, подключенных к портам коммутатора</a:t>
            </a:r>
            <a:r>
              <a:rPr lang="en-US" altLang="zh-TW" sz="1600" b="0" dirty="0">
                <a:solidFill>
                  <a:schemeClr val="tx1"/>
                </a:solidFill>
              </a:rPr>
              <a:t>.  </a:t>
            </a:r>
          </a:p>
        </p:txBody>
      </p:sp>
      <p:sp>
        <p:nvSpPr>
          <p:cNvPr id="13" name="文字方塊 12"/>
          <p:cNvSpPr txBox="1"/>
          <p:nvPr/>
        </p:nvSpPr>
        <p:spPr>
          <a:xfrm>
            <a:off x="1400330" y="3496474"/>
            <a:ext cx="2247732" cy="1169551"/>
          </a:xfrm>
          <a:prstGeom prst="rect">
            <a:avLst/>
          </a:prstGeom>
          <a:noFill/>
        </p:spPr>
        <p:txBody>
          <a:bodyPr wrap="square" rtlCol="0">
            <a:spAutoFit/>
          </a:bodyPr>
          <a:lstStyle/>
          <a:p>
            <a:pPr algn="ctr"/>
            <a:r>
              <a:rPr lang="ru-RU" altLang="zh-TW" sz="1400" dirty="0"/>
              <a:t>Отображается статус камер, на которых подается питание по </a:t>
            </a:r>
            <a:r>
              <a:rPr lang="en-US" altLang="zh-TW" sz="1400" dirty="0"/>
              <a:t>PoE</a:t>
            </a:r>
          </a:p>
          <a:p>
            <a:pPr algn="ctr"/>
            <a:endParaRPr lang="en-US" altLang="zh-TW" sz="1400" dirty="0"/>
          </a:p>
        </p:txBody>
      </p:sp>
      <p:cxnSp>
        <p:nvCxnSpPr>
          <p:cNvPr id="14" name="直線接點 13"/>
          <p:cNvCxnSpPr/>
          <p:nvPr/>
        </p:nvCxnSpPr>
        <p:spPr>
          <a:xfrm>
            <a:off x="2527934" y="2945991"/>
            <a:ext cx="0" cy="478741"/>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16" name="圓角矩形 15"/>
          <p:cNvSpPr/>
          <p:nvPr/>
        </p:nvSpPr>
        <p:spPr>
          <a:xfrm>
            <a:off x="2200918" y="2129335"/>
            <a:ext cx="646556" cy="816656"/>
          </a:xfrm>
          <a:prstGeom prst="roundRect">
            <a:avLst>
              <a:gd name="adj" fmla="val 7755"/>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1362366" y="2178704"/>
            <a:ext cx="709664" cy="323165"/>
          </a:xfrm>
          <a:prstGeom prst="rect">
            <a:avLst/>
          </a:prstGeom>
          <a:noFill/>
        </p:spPr>
        <p:txBody>
          <a:bodyPr wrap="square" rtlCol="0">
            <a:spAutoFit/>
          </a:bodyPr>
          <a:lstStyle/>
          <a:p>
            <a:endParaRPr lang="zh-TW" altLang="en-US" sz="1500" dirty="0" err="1"/>
          </a:p>
        </p:txBody>
      </p:sp>
      <p:sp>
        <p:nvSpPr>
          <p:cNvPr id="23" name="甜甜圈 22"/>
          <p:cNvSpPr/>
          <p:nvPr/>
        </p:nvSpPr>
        <p:spPr>
          <a:xfrm>
            <a:off x="2478175" y="3413343"/>
            <a:ext cx="108000" cy="108000"/>
          </a:xfrm>
          <a:prstGeom prst="donut">
            <a:avLst>
              <a:gd name="adj" fmla="val 1664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1"/>
              </a:solidFill>
            </a:endParaRPr>
          </a:p>
        </p:txBody>
      </p:sp>
      <p:sp>
        <p:nvSpPr>
          <p:cNvPr id="11" name="標題 2"/>
          <p:cNvSpPr txBox="1">
            <a:spLocks/>
          </p:cNvSpPr>
          <p:nvPr/>
        </p:nvSpPr>
        <p:spPr>
          <a:xfrm>
            <a:off x="399390" y="177771"/>
            <a:ext cx="8287410" cy="7755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t>Специализированные функции ПО для</a:t>
            </a:r>
            <a:r>
              <a:rPr lang="en-US" altLang="zh-TW" dirty="0"/>
              <a:t> IP-</a:t>
            </a:r>
            <a:r>
              <a:rPr lang="ru-RU" altLang="zh-TW" dirty="0"/>
              <a:t>камер</a:t>
            </a:r>
            <a:endParaRPr lang="en-US" altLang="zh-TW" dirty="0"/>
          </a:p>
        </p:txBody>
      </p:sp>
    </p:spTree>
    <p:extLst>
      <p:ext uri="{BB962C8B-B14F-4D97-AF65-F5344CB8AC3E}">
        <p14:creationId xmlns:p14="http://schemas.microsoft.com/office/powerpoint/2010/main" xmlns="" val="17074826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txBox="1">
            <a:spLocks/>
          </p:cNvSpPr>
          <p:nvPr/>
        </p:nvSpPr>
        <p:spPr>
          <a:xfrm>
            <a:off x="230345" y="177771"/>
            <a:ext cx="8913655" cy="7755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t>Специализированные функции ПО для</a:t>
            </a:r>
            <a:r>
              <a:rPr lang="en-US" altLang="zh-TW" dirty="0"/>
              <a:t> IP-</a:t>
            </a:r>
            <a:r>
              <a:rPr lang="ru-RU" altLang="zh-TW" dirty="0"/>
              <a:t>камер</a:t>
            </a:r>
            <a:endParaRPr lang="en-US" altLang="zh-TW" dirty="0"/>
          </a:p>
          <a:p>
            <a:endParaRPr lang="en-US" altLang="zh-TW" dirty="0"/>
          </a:p>
        </p:txBody>
      </p:sp>
      <p:sp>
        <p:nvSpPr>
          <p:cNvPr id="6" name="矩形 5"/>
          <p:cNvSpPr/>
          <p:nvPr/>
        </p:nvSpPr>
        <p:spPr>
          <a:xfrm>
            <a:off x="397693" y="643288"/>
            <a:ext cx="8115685" cy="938719"/>
          </a:xfrm>
          <a:prstGeom prst="rect">
            <a:avLst/>
          </a:prstGeom>
        </p:spPr>
        <p:txBody>
          <a:bodyPr wrap="square">
            <a:spAutoFit/>
          </a:bodyPr>
          <a:lstStyle/>
          <a:p>
            <a:pPr>
              <a:spcBef>
                <a:spcPts val="600"/>
              </a:spcBef>
              <a:buClr>
                <a:schemeClr val="tx1"/>
              </a:buClr>
            </a:pPr>
            <a:r>
              <a:rPr lang="en-US" altLang="zh-TW" b="1" dirty="0">
                <a:solidFill>
                  <a:schemeClr val="accent5"/>
                </a:solidFill>
              </a:rPr>
              <a:t>Auto PD Recovery: </a:t>
            </a:r>
            <a:r>
              <a:rPr lang="ru-RU" altLang="zh-TW" sz="1600" dirty="0"/>
              <a:t>автоматически обнаруживает зависшую </a:t>
            </a:r>
            <a:r>
              <a:rPr lang="en-US" altLang="zh-TW" sz="1600" dirty="0"/>
              <a:t>IP-</a:t>
            </a:r>
            <a:r>
              <a:rPr lang="ru-RU" altLang="zh-TW" sz="1600" dirty="0"/>
              <a:t>камеру и перезагружает ее</a:t>
            </a:r>
            <a:r>
              <a:rPr lang="en-US" altLang="zh-TW" sz="1600" dirty="0"/>
              <a:t>.</a:t>
            </a:r>
          </a:p>
          <a:p>
            <a:pPr>
              <a:spcBef>
                <a:spcPts val="600"/>
              </a:spcBef>
              <a:buClr>
                <a:schemeClr val="tx1"/>
              </a:buClr>
            </a:pPr>
            <a:endParaRPr lang="en-US" altLang="zh-TW" sz="1600" dirty="0"/>
          </a:p>
        </p:txBody>
      </p:sp>
      <p:sp>
        <p:nvSpPr>
          <p:cNvPr id="5" name="文字方塊 4"/>
          <p:cNvSpPr txBox="1"/>
          <p:nvPr/>
        </p:nvSpPr>
        <p:spPr>
          <a:xfrm>
            <a:off x="3424753" y="4377297"/>
            <a:ext cx="3667082" cy="738664"/>
          </a:xfrm>
          <a:prstGeom prst="rect">
            <a:avLst/>
          </a:prstGeom>
          <a:noFill/>
        </p:spPr>
        <p:txBody>
          <a:bodyPr wrap="square" rtlCol="0">
            <a:spAutoFit/>
          </a:bodyPr>
          <a:lstStyle/>
          <a:p>
            <a:pPr algn="ctr"/>
            <a:r>
              <a:rPr lang="ru-RU" altLang="zh-TW" sz="1400" dirty="0"/>
              <a:t>Для предотвращения постоянной перезагрузки неисправной камеры, на которую подается питание</a:t>
            </a:r>
            <a:r>
              <a:rPr lang="en-US" altLang="zh-TW" sz="1400" dirty="0"/>
              <a:t> </a:t>
            </a:r>
            <a:r>
              <a:rPr lang="ru-RU" altLang="zh-TW" sz="1400" dirty="0"/>
              <a:t>по </a:t>
            </a:r>
            <a:r>
              <a:rPr lang="en-US" altLang="zh-TW" sz="1400" dirty="0"/>
              <a:t>PoE</a:t>
            </a:r>
            <a:endParaRPr lang="zh-TW" altLang="en-US" sz="1400" dirty="0" err="1"/>
          </a:p>
        </p:txBody>
      </p:sp>
      <p:sp>
        <p:nvSpPr>
          <p:cNvPr id="9" name="文字方塊 8"/>
          <p:cNvSpPr txBox="1"/>
          <p:nvPr/>
        </p:nvSpPr>
        <p:spPr>
          <a:xfrm>
            <a:off x="6216572" y="3759891"/>
            <a:ext cx="2182361" cy="523220"/>
          </a:xfrm>
          <a:prstGeom prst="rect">
            <a:avLst/>
          </a:prstGeom>
          <a:noFill/>
        </p:spPr>
        <p:txBody>
          <a:bodyPr wrap="square" rtlCol="0">
            <a:spAutoFit/>
          </a:bodyPr>
          <a:lstStyle/>
          <a:p>
            <a:pPr algn="ctr"/>
            <a:r>
              <a:rPr lang="ru-RU" altLang="zh-TW" sz="1400" dirty="0"/>
              <a:t>Для гарантии полного отключения питания</a:t>
            </a:r>
            <a:endParaRPr lang="zh-TW" altLang="en-US" sz="1400" dirty="0" err="1"/>
          </a:p>
        </p:txBody>
      </p:sp>
      <p:sp>
        <p:nvSpPr>
          <p:cNvPr id="18" name="文字方塊 17"/>
          <p:cNvSpPr txBox="1"/>
          <p:nvPr/>
        </p:nvSpPr>
        <p:spPr>
          <a:xfrm>
            <a:off x="107452" y="4378079"/>
            <a:ext cx="2247732" cy="738664"/>
          </a:xfrm>
          <a:prstGeom prst="rect">
            <a:avLst/>
          </a:prstGeom>
          <a:noFill/>
        </p:spPr>
        <p:txBody>
          <a:bodyPr wrap="square" rtlCol="0">
            <a:spAutoFit/>
          </a:bodyPr>
          <a:lstStyle/>
          <a:p>
            <a:pPr algn="ctr"/>
            <a:r>
              <a:rPr lang="ru-RU" altLang="zh-TW" sz="1400" dirty="0"/>
              <a:t>Автоматически определяет статус </a:t>
            </a:r>
            <a:r>
              <a:rPr lang="en-US" altLang="zh-TW" sz="1400" dirty="0"/>
              <a:t>IP-</a:t>
            </a:r>
            <a:r>
              <a:rPr lang="ru-RU" altLang="zh-TW" sz="1400" dirty="0"/>
              <a:t>камеры через</a:t>
            </a:r>
            <a:r>
              <a:rPr lang="en-US" altLang="zh-TW" sz="1400" dirty="0"/>
              <a:t> LLDP</a:t>
            </a:r>
            <a:endParaRPr lang="zh-TW" altLang="en-US" sz="1400" dirty="0" err="1"/>
          </a:p>
        </p:txBody>
      </p:sp>
      <p:grpSp>
        <p:nvGrpSpPr>
          <p:cNvPr id="16" name="群組 15"/>
          <p:cNvGrpSpPr/>
          <p:nvPr/>
        </p:nvGrpSpPr>
        <p:grpSpPr>
          <a:xfrm>
            <a:off x="501905" y="1369608"/>
            <a:ext cx="7149381" cy="1709783"/>
            <a:chOff x="519197" y="1341236"/>
            <a:chExt cx="7149381" cy="1709783"/>
          </a:xfrm>
        </p:grpSpPr>
        <p:grpSp>
          <p:nvGrpSpPr>
            <p:cNvPr id="8" name="群組 7"/>
            <p:cNvGrpSpPr/>
            <p:nvPr/>
          </p:nvGrpSpPr>
          <p:grpSpPr>
            <a:xfrm>
              <a:off x="519197" y="1341236"/>
              <a:ext cx="7149381" cy="1709783"/>
              <a:chOff x="508564" y="1345697"/>
              <a:chExt cx="7149381" cy="1709783"/>
            </a:xfrm>
          </p:grpSpPr>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54797" b="14870"/>
              <a:stretch/>
            </p:blipFill>
            <p:spPr bwMode="auto">
              <a:xfrm>
                <a:off x="511067" y="2319494"/>
                <a:ext cx="7146878" cy="7359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9868"/>
              <a:stretch/>
            </p:blipFill>
            <p:spPr bwMode="auto">
              <a:xfrm>
                <a:off x="508564" y="1345697"/>
                <a:ext cx="7146878" cy="973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5" name="矩形 14"/>
            <p:cNvSpPr/>
            <p:nvPr/>
          </p:nvSpPr>
          <p:spPr>
            <a:xfrm>
              <a:off x="5539797" y="2406707"/>
              <a:ext cx="432000" cy="180000"/>
            </a:xfrm>
            <a:prstGeom prst="rect">
              <a:avLst/>
            </a:prstGeom>
            <a:solidFill>
              <a:schemeClr val="bg1"/>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600</a:t>
              </a:r>
              <a:endParaRPr lang="zh-TW" altLang="en-US" sz="900" dirty="0">
                <a:solidFill>
                  <a:schemeClr val="tx1"/>
                </a:solidFill>
              </a:endParaRPr>
            </a:p>
          </p:txBody>
        </p:sp>
        <p:sp>
          <p:nvSpPr>
            <p:cNvPr id="27" name="矩形 26"/>
            <p:cNvSpPr/>
            <p:nvPr/>
          </p:nvSpPr>
          <p:spPr>
            <a:xfrm>
              <a:off x="5538874" y="2750266"/>
              <a:ext cx="432000" cy="180000"/>
            </a:xfrm>
            <a:prstGeom prst="rect">
              <a:avLst/>
            </a:prstGeom>
            <a:solidFill>
              <a:schemeClr val="bg1"/>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600</a:t>
              </a:r>
              <a:endParaRPr lang="zh-TW" altLang="en-US" sz="900" dirty="0">
                <a:solidFill>
                  <a:schemeClr val="tx1"/>
                </a:solidFill>
              </a:endParaRPr>
            </a:p>
          </p:txBody>
        </p:sp>
        <p:sp>
          <p:nvSpPr>
            <p:cNvPr id="28" name="矩形 27"/>
            <p:cNvSpPr/>
            <p:nvPr/>
          </p:nvSpPr>
          <p:spPr>
            <a:xfrm>
              <a:off x="6949853" y="2405482"/>
              <a:ext cx="432000" cy="180000"/>
            </a:xfrm>
            <a:prstGeom prst="rect">
              <a:avLst/>
            </a:prstGeom>
            <a:solidFill>
              <a:schemeClr val="bg1"/>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10</a:t>
              </a:r>
              <a:endParaRPr lang="zh-TW" altLang="en-US" sz="900" dirty="0">
                <a:solidFill>
                  <a:schemeClr val="tx1"/>
                </a:solidFill>
              </a:endParaRPr>
            </a:p>
          </p:txBody>
        </p:sp>
        <p:sp>
          <p:nvSpPr>
            <p:cNvPr id="29" name="矩形 28"/>
            <p:cNvSpPr/>
            <p:nvPr/>
          </p:nvSpPr>
          <p:spPr>
            <a:xfrm>
              <a:off x="6949853" y="2753920"/>
              <a:ext cx="432000" cy="180000"/>
            </a:xfrm>
            <a:prstGeom prst="rect">
              <a:avLst/>
            </a:prstGeom>
            <a:solidFill>
              <a:schemeClr val="bg1"/>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10</a:t>
              </a:r>
              <a:endParaRPr lang="zh-TW" altLang="en-US" sz="900" dirty="0">
                <a:solidFill>
                  <a:schemeClr val="tx1"/>
                </a:solidFill>
              </a:endParaRPr>
            </a:p>
          </p:txBody>
        </p:sp>
      </p:grpSp>
      <p:sp>
        <p:nvSpPr>
          <p:cNvPr id="3" name="矩形 2"/>
          <p:cNvSpPr/>
          <p:nvPr/>
        </p:nvSpPr>
        <p:spPr>
          <a:xfrm>
            <a:off x="1930678" y="3754568"/>
            <a:ext cx="1744703" cy="738664"/>
          </a:xfrm>
          <a:prstGeom prst="rect">
            <a:avLst/>
          </a:prstGeom>
        </p:spPr>
        <p:txBody>
          <a:bodyPr wrap="square">
            <a:spAutoFit/>
          </a:bodyPr>
          <a:lstStyle/>
          <a:p>
            <a:pPr algn="ctr"/>
            <a:r>
              <a:rPr lang="ru-RU" altLang="zh-TW" sz="1400" dirty="0"/>
              <a:t>Работает с камерами всех производителей</a:t>
            </a:r>
            <a:endParaRPr lang="zh-TW" altLang="en-US" sz="1400" dirty="0"/>
          </a:p>
        </p:txBody>
      </p:sp>
      <p:grpSp>
        <p:nvGrpSpPr>
          <p:cNvPr id="46" name="群組 45"/>
          <p:cNvGrpSpPr/>
          <p:nvPr/>
        </p:nvGrpSpPr>
        <p:grpSpPr>
          <a:xfrm>
            <a:off x="504408" y="1373431"/>
            <a:ext cx="7149381" cy="1709783"/>
            <a:chOff x="519197" y="1341236"/>
            <a:chExt cx="7149381" cy="1709783"/>
          </a:xfrm>
        </p:grpSpPr>
        <p:grpSp>
          <p:nvGrpSpPr>
            <p:cNvPr id="47" name="群組 46"/>
            <p:cNvGrpSpPr/>
            <p:nvPr/>
          </p:nvGrpSpPr>
          <p:grpSpPr>
            <a:xfrm>
              <a:off x="519197" y="1341236"/>
              <a:ext cx="7149381" cy="1709783"/>
              <a:chOff x="508564" y="1345697"/>
              <a:chExt cx="7149381" cy="1709783"/>
            </a:xfrm>
          </p:grpSpPr>
          <p:pic>
            <p:nvPicPr>
              <p:cNvPr id="52" name="Picture 3"/>
              <p:cNvPicPr>
                <a:picLocks noChangeAspect="1" noChangeArrowheads="1"/>
              </p:cNvPicPr>
              <p:nvPr/>
            </p:nvPicPr>
            <p:blipFill rotWithShape="1">
              <a:blip r:embed="rId4">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t="54797" b="14870"/>
              <a:stretch/>
            </p:blipFill>
            <p:spPr bwMode="auto">
              <a:xfrm>
                <a:off x="511067" y="2319494"/>
                <a:ext cx="7146878" cy="7359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3" name="Picture 3"/>
              <p:cNvPicPr>
                <a:picLocks noChangeAspect="1" noChangeArrowheads="1"/>
              </p:cNvPicPr>
              <p:nvPr/>
            </p:nvPicPr>
            <p:blipFill rotWithShape="1">
              <a:blip r:embed="rId6">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rcRect b="59868"/>
              <a:stretch/>
            </p:blipFill>
            <p:spPr bwMode="auto">
              <a:xfrm>
                <a:off x="508564" y="1345697"/>
                <a:ext cx="7146878" cy="973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48" name="矩形 47"/>
            <p:cNvSpPr/>
            <p:nvPr/>
          </p:nvSpPr>
          <p:spPr>
            <a:xfrm>
              <a:off x="5539797" y="2395821"/>
              <a:ext cx="432000" cy="180000"/>
            </a:xfrm>
            <a:prstGeom prst="rect">
              <a:avLst/>
            </a:prstGeom>
            <a:solidFill>
              <a:schemeClr val="accent6">
                <a:lumMod val="20000"/>
                <a:lumOff val="80000"/>
              </a:schemeClr>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600</a:t>
              </a:r>
              <a:endParaRPr lang="zh-TW" altLang="en-US" sz="900" dirty="0">
                <a:solidFill>
                  <a:schemeClr val="tx1"/>
                </a:solidFill>
              </a:endParaRPr>
            </a:p>
          </p:txBody>
        </p:sp>
        <p:sp>
          <p:nvSpPr>
            <p:cNvPr id="49" name="矩形 48"/>
            <p:cNvSpPr/>
            <p:nvPr/>
          </p:nvSpPr>
          <p:spPr>
            <a:xfrm>
              <a:off x="5538874" y="2739380"/>
              <a:ext cx="432000" cy="180000"/>
            </a:xfrm>
            <a:prstGeom prst="rect">
              <a:avLst/>
            </a:prstGeom>
            <a:solidFill>
              <a:schemeClr val="accent6">
                <a:lumMod val="20000"/>
                <a:lumOff val="80000"/>
              </a:schemeClr>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600</a:t>
              </a:r>
              <a:endParaRPr lang="zh-TW" altLang="en-US" sz="900" dirty="0">
                <a:solidFill>
                  <a:schemeClr val="tx1"/>
                </a:solidFill>
              </a:endParaRPr>
            </a:p>
          </p:txBody>
        </p:sp>
        <p:sp>
          <p:nvSpPr>
            <p:cNvPr id="50" name="矩形 49"/>
            <p:cNvSpPr/>
            <p:nvPr/>
          </p:nvSpPr>
          <p:spPr>
            <a:xfrm>
              <a:off x="6949853" y="2394596"/>
              <a:ext cx="432000" cy="180000"/>
            </a:xfrm>
            <a:prstGeom prst="rect">
              <a:avLst/>
            </a:prstGeom>
            <a:solidFill>
              <a:schemeClr val="accent6">
                <a:lumMod val="20000"/>
                <a:lumOff val="80000"/>
              </a:schemeClr>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10</a:t>
              </a:r>
              <a:endParaRPr lang="zh-TW" altLang="en-US" sz="900" dirty="0">
                <a:solidFill>
                  <a:schemeClr val="tx1"/>
                </a:solidFill>
              </a:endParaRPr>
            </a:p>
          </p:txBody>
        </p:sp>
        <p:sp>
          <p:nvSpPr>
            <p:cNvPr id="51" name="矩形 50"/>
            <p:cNvSpPr/>
            <p:nvPr/>
          </p:nvSpPr>
          <p:spPr>
            <a:xfrm>
              <a:off x="6949853" y="2743034"/>
              <a:ext cx="432000" cy="180000"/>
            </a:xfrm>
            <a:prstGeom prst="rect">
              <a:avLst/>
            </a:prstGeom>
            <a:solidFill>
              <a:schemeClr val="accent6">
                <a:lumMod val="20000"/>
                <a:lumOff val="80000"/>
              </a:schemeClr>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10</a:t>
              </a:r>
              <a:endParaRPr lang="zh-TW" altLang="en-US" sz="900" dirty="0">
                <a:solidFill>
                  <a:schemeClr val="tx1"/>
                </a:solidFill>
              </a:endParaRPr>
            </a:p>
          </p:txBody>
        </p:sp>
      </p:grpSp>
      <p:grpSp>
        <p:nvGrpSpPr>
          <p:cNvPr id="60" name="群組 59"/>
          <p:cNvGrpSpPr/>
          <p:nvPr/>
        </p:nvGrpSpPr>
        <p:grpSpPr>
          <a:xfrm>
            <a:off x="1207930" y="2337084"/>
            <a:ext cx="540000" cy="180000"/>
            <a:chOff x="1207930" y="2337084"/>
            <a:chExt cx="540000" cy="180000"/>
          </a:xfrm>
        </p:grpSpPr>
        <p:pic>
          <p:nvPicPr>
            <p:cNvPr id="32"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9902" t="54797" r="82703" b="38381"/>
            <a:stretch/>
          </p:blipFill>
          <p:spPr bwMode="auto">
            <a:xfrm>
              <a:off x="1207930" y="2343405"/>
              <a:ext cx="528508" cy="1655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圓角矩形 13"/>
            <p:cNvSpPr/>
            <p:nvPr/>
          </p:nvSpPr>
          <p:spPr>
            <a:xfrm>
              <a:off x="1207930" y="2337084"/>
              <a:ext cx="540000" cy="180000"/>
            </a:xfrm>
            <a:prstGeom prst="roundRect">
              <a:avLst>
                <a:gd name="adj" fmla="val 7755"/>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grpSp>
        <p:nvGrpSpPr>
          <p:cNvPr id="2048" name="群組 2047"/>
          <p:cNvGrpSpPr/>
          <p:nvPr/>
        </p:nvGrpSpPr>
        <p:grpSpPr>
          <a:xfrm>
            <a:off x="1177020" y="2520886"/>
            <a:ext cx="108000" cy="1857193"/>
            <a:chOff x="1177020" y="2520886"/>
            <a:chExt cx="108000" cy="1857193"/>
          </a:xfrm>
        </p:grpSpPr>
        <p:sp>
          <p:nvSpPr>
            <p:cNvPr id="13" name="甜甜圈 12"/>
            <p:cNvSpPr/>
            <p:nvPr/>
          </p:nvSpPr>
          <p:spPr>
            <a:xfrm>
              <a:off x="1177020" y="4270079"/>
              <a:ext cx="108000" cy="108000"/>
            </a:xfrm>
            <a:prstGeom prst="donut">
              <a:avLst>
                <a:gd name="adj" fmla="val 1664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1"/>
                </a:solidFill>
              </a:endParaRPr>
            </a:p>
          </p:txBody>
        </p:sp>
        <p:cxnSp>
          <p:nvCxnSpPr>
            <p:cNvPr id="11" name="直線接點 10"/>
            <p:cNvCxnSpPr/>
            <p:nvPr/>
          </p:nvCxnSpPr>
          <p:spPr>
            <a:xfrm>
              <a:off x="1229074" y="2520886"/>
              <a:ext cx="0" cy="1764000"/>
            </a:xfrm>
            <a:prstGeom prst="line">
              <a:avLst/>
            </a:prstGeom>
            <a:ln w="19050"/>
          </p:spPr>
          <p:style>
            <a:lnRef idx="1">
              <a:schemeClr val="accent5"/>
            </a:lnRef>
            <a:fillRef idx="0">
              <a:schemeClr val="accent5"/>
            </a:fillRef>
            <a:effectRef idx="0">
              <a:schemeClr val="accent5"/>
            </a:effectRef>
            <a:fontRef idx="minor">
              <a:schemeClr val="tx1"/>
            </a:fontRef>
          </p:style>
        </p:cxnSp>
      </p:grpSp>
      <p:grpSp>
        <p:nvGrpSpPr>
          <p:cNvPr id="61" name="群組 60"/>
          <p:cNvGrpSpPr/>
          <p:nvPr/>
        </p:nvGrpSpPr>
        <p:grpSpPr>
          <a:xfrm>
            <a:off x="1314916" y="2817467"/>
            <a:ext cx="1764000" cy="261924"/>
            <a:chOff x="1314916" y="2817467"/>
            <a:chExt cx="1764000" cy="261924"/>
          </a:xfrm>
        </p:grpSpPr>
        <p:pic>
          <p:nvPicPr>
            <p:cNvPr id="30"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463" t="74335" r="64334" b="14870"/>
            <a:stretch/>
          </p:blipFill>
          <p:spPr bwMode="auto">
            <a:xfrm>
              <a:off x="1328501" y="2817467"/>
              <a:ext cx="1729776" cy="2619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3" name="圓角矩形 32"/>
            <p:cNvSpPr/>
            <p:nvPr/>
          </p:nvSpPr>
          <p:spPr>
            <a:xfrm>
              <a:off x="1314916" y="2826238"/>
              <a:ext cx="1764000" cy="252000"/>
            </a:xfrm>
            <a:prstGeom prst="roundRect">
              <a:avLst>
                <a:gd name="adj" fmla="val 7755"/>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grpSp>
        <p:nvGrpSpPr>
          <p:cNvPr id="2" name="群組 1"/>
          <p:cNvGrpSpPr/>
          <p:nvPr/>
        </p:nvGrpSpPr>
        <p:grpSpPr>
          <a:xfrm>
            <a:off x="2749030" y="3090549"/>
            <a:ext cx="108000" cy="632298"/>
            <a:chOff x="1430990" y="3501839"/>
            <a:chExt cx="108000" cy="632298"/>
          </a:xfrm>
        </p:grpSpPr>
        <p:cxnSp>
          <p:nvCxnSpPr>
            <p:cNvPr id="37" name="直線接點 36"/>
            <p:cNvCxnSpPr/>
            <p:nvPr/>
          </p:nvCxnSpPr>
          <p:spPr>
            <a:xfrm>
              <a:off x="1484990" y="3501839"/>
              <a:ext cx="0" cy="54000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38" name="甜甜圈 37"/>
            <p:cNvSpPr/>
            <p:nvPr/>
          </p:nvSpPr>
          <p:spPr>
            <a:xfrm>
              <a:off x="1430990" y="4026137"/>
              <a:ext cx="108000" cy="108000"/>
            </a:xfrm>
            <a:prstGeom prst="donut">
              <a:avLst>
                <a:gd name="adj" fmla="val 1664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1"/>
                </a:solidFill>
              </a:endParaRPr>
            </a:p>
          </p:txBody>
        </p:sp>
      </p:grpSp>
      <p:grpSp>
        <p:nvGrpSpPr>
          <p:cNvPr id="2049" name="群組 2048"/>
          <p:cNvGrpSpPr/>
          <p:nvPr/>
        </p:nvGrpSpPr>
        <p:grpSpPr>
          <a:xfrm>
            <a:off x="5064230" y="3056305"/>
            <a:ext cx="108000" cy="1293915"/>
            <a:chOff x="5064230" y="3056305"/>
            <a:chExt cx="108000" cy="1293915"/>
          </a:xfrm>
        </p:grpSpPr>
        <p:sp>
          <p:nvSpPr>
            <p:cNvPr id="21" name="甜甜圈 20"/>
            <p:cNvSpPr/>
            <p:nvPr/>
          </p:nvSpPr>
          <p:spPr>
            <a:xfrm>
              <a:off x="5064230" y="4242220"/>
              <a:ext cx="108000" cy="108000"/>
            </a:xfrm>
            <a:prstGeom prst="donut">
              <a:avLst>
                <a:gd name="adj" fmla="val 1664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1"/>
                </a:solidFill>
              </a:endParaRPr>
            </a:p>
          </p:txBody>
        </p:sp>
        <p:cxnSp>
          <p:nvCxnSpPr>
            <p:cNvPr id="20" name="直線接點 19"/>
            <p:cNvCxnSpPr/>
            <p:nvPr/>
          </p:nvCxnSpPr>
          <p:spPr>
            <a:xfrm>
              <a:off x="5116167" y="3056305"/>
              <a:ext cx="0" cy="1188000"/>
            </a:xfrm>
            <a:prstGeom prst="line">
              <a:avLst/>
            </a:prstGeom>
            <a:ln w="19050"/>
          </p:spPr>
          <p:style>
            <a:lnRef idx="1">
              <a:schemeClr val="accent5"/>
            </a:lnRef>
            <a:fillRef idx="0">
              <a:schemeClr val="accent5"/>
            </a:fillRef>
            <a:effectRef idx="0">
              <a:schemeClr val="accent5"/>
            </a:effectRef>
            <a:fontRef idx="minor">
              <a:schemeClr val="tx1"/>
            </a:fontRef>
          </p:style>
        </p:cxnSp>
      </p:grpSp>
      <p:grpSp>
        <p:nvGrpSpPr>
          <p:cNvPr id="2050" name="群組 2049"/>
          <p:cNvGrpSpPr/>
          <p:nvPr/>
        </p:nvGrpSpPr>
        <p:grpSpPr>
          <a:xfrm>
            <a:off x="7161303" y="3043848"/>
            <a:ext cx="108000" cy="686615"/>
            <a:chOff x="7161303" y="3043848"/>
            <a:chExt cx="108000" cy="686615"/>
          </a:xfrm>
        </p:grpSpPr>
        <p:sp>
          <p:nvSpPr>
            <p:cNvPr id="25" name="甜甜圈 24"/>
            <p:cNvSpPr/>
            <p:nvPr/>
          </p:nvSpPr>
          <p:spPr>
            <a:xfrm>
              <a:off x="7161303" y="3622463"/>
              <a:ext cx="108000" cy="108000"/>
            </a:xfrm>
            <a:prstGeom prst="donut">
              <a:avLst>
                <a:gd name="adj" fmla="val 1664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1"/>
                </a:solidFill>
              </a:endParaRPr>
            </a:p>
          </p:txBody>
        </p:sp>
        <p:cxnSp>
          <p:nvCxnSpPr>
            <p:cNvPr id="24" name="直線接點 23"/>
            <p:cNvCxnSpPr/>
            <p:nvPr/>
          </p:nvCxnSpPr>
          <p:spPr>
            <a:xfrm>
              <a:off x="7217249" y="3043848"/>
              <a:ext cx="0" cy="576000"/>
            </a:xfrm>
            <a:prstGeom prst="line">
              <a:avLst/>
            </a:prstGeom>
            <a:ln w="19050"/>
          </p:spPr>
          <p:style>
            <a:lnRef idx="1">
              <a:schemeClr val="accent5"/>
            </a:lnRef>
            <a:fillRef idx="0">
              <a:schemeClr val="accent5"/>
            </a:fillRef>
            <a:effectRef idx="0">
              <a:schemeClr val="accent5"/>
            </a:effectRef>
            <a:fontRef idx="minor">
              <a:schemeClr val="tx1"/>
            </a:fontRef>
          </p:style>
        </p:cxnSp>
      </p:grpSp>
      <p:grpSp>
        <p:nvGrpSpPr>
          <p:cNvPr id="63" name="群組 62"/>
          <p:cNvGrpSpPr/>
          <p:nvPr/>
        </p:nvGrpSpPr>
        <p:grpSpPr>
          <a:xfrm>
            <a:off x="6782879" y="2053049"/>
            <a:ext cx="837337" cy="972000"/>
            <a:chOff x="6782879" y="2058659"/>
            <a:chExt cx="837337" cy="972000"/>
          </a:xfrm>
        </p:grpSpPr>
        <p:grpSp>
          <p:nvGrpSpPr>
            <p:cNvPr id="58" name="群組 57"/>
            <p:cNvGrpSpPr/>
            <p:nvPr/>
          </p:nvGrpSpPr>
          <p:grpSpPr>
            <a:xfrm>
              <a:off x="6782879" y="2074829"/>
              <a:ext cx="837337" cy="954444"/>
              <a:chOff x="7744324" y="1290260"/>
              <a:chExt cx="837337" cy="954444"/>
            </a:xfrm>
          </p:grpSpPr>
          <p:grpSp>
            <p:nvGrpSpPr>
              <p:cNvPr id="17" name="群組 16"/>
              <p:cNvGrpSpPr/>
              <p:nvPr/>
            </p:nvGrpSpPr>
            <p:grpSpPr>
              <a:xfrm>
                <a:off x="7753378" y="1582378"/>
                <a:ext cx="828283" cy="662326"/>
                <a:chOff x="7921943" y="705149"/>
                <a:chExt cx="828283" cy="662326"/>
              </a:xfrm>
            </p:grpSpPr>
            <p:pic>
              <p:nvPicPr>
                <p:cNvPr id="43"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87938" t="56040" r="473" b="16663"/>
                <a:stretch/>
              </p:blipFill>
              <p:spPr bwMode="auto">
                <a:xfrm>
                  <a:off x="7921943" y="705149"/>
                  <a:ext cx="828283" cy="662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4" name="矩形 43"/>
                <p:cNvSpPr/>
                <p:nvPr/>
              </p:nvSpPr>
              <p:spPr>
                <a:xfrm>
                  <a:off x="8081378" y="757125"/>
                  <a:ext cx="432000" cy="180000"/>
                </a:xfrm>
                <a:prstGeom prst="rect">
                  <a:avLst/>
                </a:prstGeom>
                <a:solidFill>
                  <a:schemeClr val="bg1"/>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10</a:t>
                  </a:r>
                  <a:endParaRPr lang="zh-TW" altLang="en-US" sz="900" dirty="0">
                    <a:solidFill>
                      <a:schemeClr val="tx1"/>
                    </a:solidFill>
                  </a:endParaRPr>
                </a:p>
              </p:txBody>
            </p:sp>
            <p:sp>
              <p:nvSpPr>
                <p:cNvPr id="45" name="矩形 44"/>
                <p:cNvSpPr/>
                <p:nvPr/>
              </p:nvSpPr>
              <p:spPr>
                <a:xfrm>
                  <a:off x="8081378" y="1105563"/>
                  <a:ext cx="432000" cy="180000"/>
                </a:xfrm>
                <a:prstGeom prst="rect">
                  <a:avLst/>
                </a:prstGeom>
                <a:solidFill>
                  <a:schemeClr val="bg1"/>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10</a:t>
                  </a:r>
                  <a:endParaRPr lang="zh-TW" altLang="en-US" sz="900" dirty="0">
                    <a:solidFill>
                      <a:schemeClr val="tx1"/>
                    </a:solidFill>
                  </a:endParaRPr>
                </a:p>
              </p:txBody>
            </p:sp>
          </p:grpSp>
          <p:pic>
            <p:nvPicPr>
              <p:cNvPr id="5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87723" t="28745" r="687" b="57075"/>
              <a:stretch/>
            </p:blipFill>
            <p:spPr bwMode="auto">
              <a:xfrm>
                <a:off x="7744324" y="1290260"/>
                <a:ext cx="828283" cy="3440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3" name="圓角矩形 22"/>
            <p:cNvSpPr/>
            <p:nvPr/>
          </p:nvSpPr>
          <p:spPr>
            <a:xfrm>
              <a:off x="6785141" y="2058659"/>
              <a:ext cx="828000" cy="972000"/>
            </a:xfrm>
            <a:prstGeom prst="roundRect">
              <a:avLst>
                <a:gd name="adj" fmla="val 3677"/>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grpSp>
        <p:nvGrpSpPr>
          <p:cNvPr id="62" name="群組 61"/>
          <p:cNvGrpSpPr/>
          <p:nvPr/>
        </p:nvGrpSpPr>
        <p:grpSpPr>
          <a:xfrm>
            <a:off x="4305964" y="2051411"/>
            <a:ext cx="2448000" cy="974721"/>
            <a:chOff x="4305964" y="2051411"/>
            <a:chExt cx="2448000" cy="974721"/>
          </a:xfrm>
        </p:grpSpPr>
        <p:grpSp>
          <p:nvGrpSpPr>
            <p:cNvPr id="22" name="群組 21"/>
            <p:cNvGrpSpPr/>
            <p:nvPr/>
          </p:nvGrpSpPr>
          <p:grpSpPr>
            <a:xfrm>
              <a:off x="4313815" y="2051411"/>
              <a:ext cx="2434539" cy="972252"/>
              <a:chOff x="7891651" y="3318541"/>
              <a:chExt cx="2434539" cy="972252"/>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3518" t="27962" r="12523" b="58523"/>
              <a:stretch/>
            </p:blipFill>
            <p:spPr bwMode="auto">
              <a:xfrm>
                <a:off x="7891651" y="3318541"/>
                <a:ext cx="2427059" cy="3279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4" name="群組 53"/>
              <p:cNvGrpSpPr/>
              <p:nvPr/>
            </p:nvGrpSpPr>
            <p:grpSpPr>
              <a:xfrm>
                <a:off x="7899131" y="3641878"/>
                <a:ext cx="2427059" cy="648915"/>
                <a:chOff x="4445969" y="1703373"/>
                <a:chExt cx="2427059" cy="648915"/>
              </a:xfrm>
            </p:grpSpPr>
            <p:pic>
              <p:nvPicPr>
                <p:cNvPr id="5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2585" t="55830" r="13455" b="17426"/>
                <a:stretch/>
              </p:blipFill>
              <p:spPr bwMode="auto">
                <a:xfrm>
                  <a:off x="4445969" y="1703373"/>
                  <a:ext cx="2427059" cy="6489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6" name="矩形 55"/>
                <p:cNvSpPr/>
                <p:nvPr/>
              </p:nvSpPr>
              <p:spPr>
                <a:xfrm>
                  <a:off x="5693120" y="1754964"/>
                  <a:ext cx="432000" cy="180000"/>
                </a:xfrm>
                <a:prstGeom prst="rect">
                  <a:avLst/>
                </a:prstGeom>
                <a:solidFill>
                  <a:schemeClr val="bg1"/>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600</a:t>
                  </a:r>
                  <a:endParaRPr lang="zh-TW" altLang="en-US" sz="900" dirty="0">
                    <a:solidFill>
                      <a:schemeClr val="tx1"/>
                    </a:solidFill>
                  </a:endParaRPr>
                </a:p>
              </p:txBody>
            </p:sp>
            <p:sp>
              <p:nvSpPr>
                <p:cNvPr id="57" name="矩形 56"/>
                <p:cNvSpPr/>
                <p:nvPr/>
              </p:nvSpPr>
              <p:spPr>
                <a:xfrm>
                  <a:off x="5692197" y="2109743"/>
                  <a:ext cx="432000" cy="180000"/>
                </a:xfrm>
                <a:prstGeom prst="rect">
                  <a:avLst/>
                </a:prstGeom>
                <a:solidFill>
                  <a:schemeClr val="bg1"/>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900" dirty="0">
                      <a:solidFill>
                        <a:schemeClr val="tx1"/>
                      </a:solidFill>
                    </a:rPr>
                    <a:t>600</a:t>
                  </a:r>
                  <a:endParaRPr lang="zh-TW" altLang="en-US" sz="900" dirty="0">
                    <a:solidFill>
                      <a:schemeClr val="tx1"/>
                    </a:solidFill>
                  </a:endParaRPr>
                </a:p>
              </p:txBody>
            </p:sp>
          </p:grpSp>
        </p:grpSp>
        <p:sp>
          <p:nvSpPr>
            <p:cNvPr id="19" name="圓角矩形 18"/>
            <p:cNvSpPr/>
            <p:nvPr/>
          </p:nvSpPr>
          <p:spPr>
            <a:xfrm>
              <a:off x="4305964" y="2054132"/>
              <a:ext cx="2448000" cy="972000"/>
            </a:xfrm>
            <a:prstGeom prst="roundRect">
              <a:avLst>
                <a:gd name="adj" fmla="val 3677"/>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xmlns="" val="15400155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61"/>
                                        </p:tgtEl>
                                        <p:attrNameLst>
                                          <p:attrName>style.visibility</p:attrName>
                                        </p:attrNameLst>
                                      </p:cBhvr>
                                      <p:to>
                                        <p:strVal val="visible"/>
                                      </p:to>
                                    </p:set>
                                    <p:animEffect transition="in" filter="wipe(up)">
                                      <p:cBhvr>
                                        <p:cTn id="9" dur="500"/>
                                        <p:tgtEl>
                                          <p:spTgt spid="6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up)">
                                      <p:cBhvr>
                                        <p:cTn id="22" dur="500"/>
                                        <p:tgtEl>
                                          <p:spTgt spid="60"/>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048"/>
                                        </p:tgtEl>
                                        <p:attrNameLst>
                                          <p:attrName>style.visibility</p:attrName>
                                        </p:attrNameLst>
                                      </p:cBhvr>
                                      <p:to>
                                        <p:strVal val="visible"/>
                                      </p:to>
                                    </p:set>
                                    <p:animEffect transition="in" filter="wipe(up)">
                                      <p:cBhvr>
                                        <p:cTn id="26" dur="500"/>
                                        <p:tgtEl>
                                          <p:spTgt spid="204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up)">
                                      <p:cBhvr>
                                        <p:cTn id="35" dur="500"/>
                                        <p:tgtEl>
                                          <p:spTgt spid="62"/>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49"/>
                                        </p:tgtEl>
                                        <p:attrNameLst>
                                          <p:attrName>style.visibility</p:attrName>
                                        </p:attrNameLst>
                                      </p:cBhvr>
                                      <p:to>
                                        <p:strVal val="visible"/>
                                      </p:to>
                                    </p:set>
                                    <p:animEffect transition="in" filter="wipe(up)">
                                      <p:cBhvr>
                                        <p:cTn id="39" dur="500"/>
                                        <p:tgtEl>
                                          <p:spTgt spid="2049"/>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wipe(up)">
                                      <p:cBhvr>
                                        <p:cTn id="52" dur="500"/>
                                        <p:tgtEl>
                                          <p:spTgt spid="2050"/>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txBox="1">
            <a:spLocks/>
          </p:cNvSpPr>
          <p:nvPr/>
        </p:nvSpPr>
        <p:spPr>
          <a:xfrm>
            <a:off x="118663" y="177771"/>
            <a:ext cx="8955535" cy="775597"/>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r>
              <a:rPr lang="ru-RU" altLang="zh-TW" dirty="0"/>
              <a:t>Специализированные функции ПО для</a:t>
            </a:r>
            <a:r>
              <a:rPr lang="en-US" altLang="zh-TW" dirty="0"/>
              <a:t> IP-</a:t>
            </a:r>
            <a:r>
              <a:rPr lang="ru-RU" altLang="zh-TW" dirty="0"/>
              <a:t>камер</a:t>
            </a:r>
            <a:endParaRPr lang="en-US" altLang="zh-TW" dirty="0"/>
          </a:p>
          <a:p>
            <a:endParaRPr lang="en-US" altLang="zh-TW" dirty="0"/>
          </a:p>
        </p:txBody>
      </p:sp>
      <p:sp>
        <p:nvSpPr>
          <p:cNvPr id="6" name="矩形 5"/>
          <p:cNvSpPr/>
          <p:nvPr/>
        </p:nvSpPr>
        <p:spPr>
          <a:xfrm>
            <a:off x="397694" y="643288"/>
            <a:ext cx="7683050" cy="615553"/>
          </a:xfrm>
          <a:prstGeom prst="rect">
            <a:avLst/>
          </a:prstGeom>
        </p:spPr>
        <p:txBody>
          <a:bodyPr wrap="square">
            <a:spAutoFit/>
          </a:bodyPr>
          <a:lstStyle/>
          <a:p>
            <a:pPr>
              <a:spcBef>
                <a:spcPts val="600"/>
              </a:spcBef>
              <a:buClr>
                <a:schemeClr val="tx1"/>
              </a:buClr>
            </a:pPr>
            <a:r>
              <a:rPr lang="en-US" altLang="zh-TW" b="1" dirty="0">
                <a:solidFill>
                  <a:schemeClr val="accent5"/>
                </a:solidFill>
              </a:rPr>
              <a:t>Continuous PoE: </a:t>
            </a:r>
            <a:r>
              <a:rPr lang="ru-RU" altLang="zh-TW" sz="1600" dirty="0"/>
              <a:t>гарантирует непрерывную подачу питания на камеры и другие датчики во время техобслуживания коммутатора</a:t>
            </a:r>
            <a:r>
              <a:rPr lang="en-US" altLang="zh-TW" sz="1600" dirty="0"/>
              <a:t>. </a:t>
            </a:r>
          </a:p>
        </p:txBody>
      </p:sp>
      <p:sp>
        <p:nvSpPr>
          <p:cNvPr id="2" name="文字方塊 1"/>
          <p:cNvSpPr txBox="1"/>
          <p:nvPr/>
        </p:nvSpPr>
        <p:spPr>
          <a:xfrm>
            <a:off x="1644092" y="3160166"/>
            <a:ext cx="45719" cy="323165"/>
          </a:xfrm>
          <a:prstGeom prst="rect">
            <a:avLst/>
          </a:prstGeom>
          <a:noFill/>
        </p:spPr>
        <p:txBody>
          <a:bodyPr wrap="square" rtlCol="0">
            <a:spAutoFit/>
          </a:bodyPr>
          <a:lstStyle/>
          <a:p>
            <a:endParaRPr lang="zh-TW" altLang="en-US" sz="1500" dirty="0" err="1"/>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81643"/>
          <a:stretch/>
        </p:blipFill>
        <p:spPr bwMode="auto">
          <a:xfrm>
            <a:off x="574900" y="1333077"/>
            <a:ext cx="6325634" cy="7285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Freeform 501"/>
          <p:cNvSpPr>
            <a:spLocks noEditPoints="1"/>
          </p:cNvSpPr>
          <p:nvPr/>
        </p:nvSpPr>
        <p:spPr bwMode="auto">
          <a:xfrm>
            <a:off x="3898977" y="1756490"/>
            <a:ext cx="1016809" cy="323253"/>
          </a:xfrm>
          <a:custGeom>
            <a:avLst/>
            <a:gdLst>
              <a:gd name="T0" fmla="*/ 450 w 500"/>
              <a:gd name="T1" fmla="*/ 71 h 305"/>
              <a:gd name="T2" fmla="*/ 422 w 500"/>
              <a:gd name="T3" fmla="*/ 60 h 305"/>
              <a:gd name="T4" fmla="*/ 366 w 500"/>
              <a:gd name="T5" fmla="*/ 54 h 305"/>
              <a:gd name="T6" fmla="*/ 299 w 500"/>
              <a:gd name="T7" fmla="*/ 46 h 305"/>
              <a:gd name="T8" fmla="*/ 265 w 500"/>
              <a:gd name="T9" fmla="*/ 53 h 305"/>
              <a:gd name="T10" fmla="*/ 264 w 500"/>
              <a:gd name="T11" fmla="*/ 53 h 305"/>
              <a:gd name="T12" fmla="*/ 265 w 500"/>
              <a:gd name="T13" fmla="*/ 51 h 305"/>
              <a:gd name="T14" fmla="*/ 265 w 500"/>
              <a:gd name="T15" fmla="*/ 51 h 305"/>
              <a:gd name="T16" fmla="*/ 264 w 500"/>
              <a:gd name="T17" fmla="*/ 51 h 305"/>
              <a:gd name="T18" fmla="*/ 265 w 500"/>
              <a:gd name="T19" fmla="*/ 58 h 305"/>
              <a:gd name="T20" fmla="*/ 263 w 500"/>
              <a:gd name="T21" fmla="*/ 51 h 305"/>
              <a:gd name="T22" fmla="*/ 262 w 500"/>
              <a:gd name="T23" fmla="*/ 53 h 305"/>
              <a:gd name="T24" fmla="*/ 262 w 500"/>
              <a:gd name="T25" fmla="*/ 56 h 305"/>
              <a:gd name="T26" fmla="*/ 262 w 500"/>
              <a:gd name="T27" fmla="*/ 58 h 305"/>
              <a:gd name="T28" fmla="*/ 339 w 500"/>
              <a:gd name="T29" fmla="*/ 54 h 305"/>
              <a:gd name="T30" fmla="*/ 264 w 500"/>
              <a:gd name="T31" fmla="*/ 56 h 305"/>
              <a:gd name="T32" fmla="*/ 263 w 500"/>
              <a:gd name="T33" fmla="*/ 56 h 305"/>
              <a:gd name="T34" fmla="*/ 260 w 500"/>
              <a:gd name="T35" fmla="*/ 52 h 305"/>
              <a:gd name="T36" fmla="*/ 263 w 500"/>
              <a:gd name="T37" fmla="*/ 52 h 305"/>
              <a:gd name="T38" fmla="*/ 494 w 500"/>
              <a:gd name="T39" fmla="*/ 169 h 305"/>
              <a:gd name="T40" fmla="*/ 465 w 500"/>
              <a:gd name="T41" fmla="*/ 217 h 305"/>
              <a:gd name="T42" fmla="*/ 167 w 500"/>
              <a:gd name="T43" fmla="*/ 304 h 305"/>
              <a:gd name="T44" fmla="*/ 2 w 500"/>
              <a:gd name="T45" fmla="*/ 232 h 305"/>
              <a:gd name="T46" fmla="*/ 61 w 500"/>
              <a:gd name="T47" fmla="*/ 102 h 305"/>
              <a:gd name="T48" fmla="*/ 180 w 500"/>
              <a:gd name="T49" fmla="*/ 28 h 305"/>
              <a:gd name="T50" fmla="*/ 304 w 500"/>
              <a:gd name="T51" fmla="*/ 1 h 305"/>
              <a:gd name="T52" fmla="*/ 398 w 500"/>
              <a:gd name="T53" fmla="*/ 6 h 305"/>
              <a:gd name="T54" fmla="*/ 416 w 500"/>
              <a:gd name="T55" fmla="*/ 12 h 305"/>
              <a:gd name="T56" fmla="*/ 424 w 500"/>
              <a:gd name="T57" fmla="*/ 14 h 305"/>
              <a:gd name="T58" fmla="*/ 431 w 500"/>
              <a:gd name="T59" fmla="*/ 19 h 305"/>
              <a:gd name="T60" fmla="*/ 431 w 500"/>
              <a:gd name="T61" fmla="*/ 26 h 305"/>
              <a:gd name="T62" fmla="*/ 423 w 500"/>
              <a:gd name="T63" fmla="*/ 32 h 305"/>
              <a:gd name="T64" fmla="*/ 416 w 500"/>
              <a:gd name="T65" fmla="*/ 31 h 305"/>
              <a:gd name="T66" fmla="*/ 411 w 500"/>
              <a:gd name="T67" fmla="*/ 27 h 305"/>
              <a:gd name="T68" fmla="*/ 383 w 500"/>
              <a:gd name="T69" fmla="*/ 20 h 305"/>
              <a:gd name="T70" fmla="*/ 196 w 500"/>
              <a:gd name="T71" fmla="*/ 38 h 305"/>
              <a:gd name="T72" fmla="*/ 59 w 500"/>
              <a:gd name="T73" fmla="*/ 125 h 305"/>
              <a:gd name="T74" fmla="*/ 51 w 500"/>
              <a:gd name="T75" fmla="*/ 267 h 305"/>
              <a:gd name="T76" fmla="*/ 251 w 500"/>
              <a:gd name="T77" fmla="*/ 289 h 305"/>
              <a:gd name="T78" fmla="*/ 456 w 500"/>
              <a:gd name="T79" fmla="*/ 207 h 305"/>
              <a:gd name="T80" fmla="*/ 487 w 500"/>
              <a:gd name="T81" fmla="*/ 146 h 305"/>
              <a:gd name="T82" fmla="*/ 462 w 500"/>
              <a:gd name="T83" fmla="*/ 91 h 305"/>
              <a:gd name="T84" fmla="*/ 402 w 500"/>
              <a:gd name="T85" fmla="*/ 64 h 305"/>
              <a:gd name="T86" fmla="*/ 367 w 500"/>
              <a:gd name="T87" fmla="*/ 55 h 305"/>
              <a:gd name="T88" fmla="*/ 262 w 500"/>
              <a:gd name="T89" fmla="*/ 58 h 305"/>
              <a:gd name="T90" fmla="*/ 330 w 500"/>
              <a:gd name="T91" fmla="*/ 51 h 305"/>
              <a:gd name="T92" fmla="*/ 418 w 500"/>
              <a:gd name="T93" fmla="*/ 66 h 305"/>
              <a:gd name="T94" fmla="*/ 338 w 500"/>
              <a:gd name="T95" fmla="*/ 47 h 305"/>
              <a:gd name="T96" fmla="*/ 375 w 500"/>
              <a:gd name="T97" fmla="*/ 51 h 305"/>
              <a:gd name="T98" fmla="*/ 369 w 500"/>
              <a:gd name="T99" fmla="*/ 49 h 305"/>
              <a:gd name="T100" fmla="*/ 320 w 500"/>
              <a:gd name="T101" fmla="*/ 45 h 305"/>
              <a:gd name="T102" fmla="*/ 321 w 500"/>
              <a:gd name="T103" fmla="*/ 44 h 305"/>
              <a:gd name="T104" fmla="*/ 307 w 500"/>
              <a:gd name="T105" fmla="*/ 44 h 305"/>
              <a:gd name="T106" fmla="*/ 360 w 500"/>
              <a:gd name="T107" fmla="*/ 45 h 305"/>
              <a:gd name="T108" fmla="*/ 424 w 500"/>
              <a:gd name="T109" fmla="*/ 61 h 305"/>
              <a:gd name="T110" fmla="*/ 480 w 500"/>
              <a:gd name="T111" fmla="*/ 91 h 305"/>
              <a:gd name="T112" fmla="*/ 500 w 500"/>
              <a:gd name="T113" fmla="*/ 148 h 305"/>
              <a:gd name="T114" fmla="*/ 366 w 500"/>
              <a:gd name="T115" fmla="*/ 47 h 305"/>
              <a:gd name="T116" fmla="*/ 391 w 500"/>
              <a:gd name="T117" fmla="*/ 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305">
                <a:moveTo>
                  <a:pt x="484" y="124"/>
                </a:moveTo>
                <a:cubicBezTo>
                  <a:pt x="485" y="125"/>
                  <a:pt x="485" y="127"/>
                  <a:pt x="485" y="128"/>
                </a:cubicBezTo>
                <a:lnTo>
                  <a:pt x="484" y="124"/>
                </a:lnTo>
                <a:close/>
                <a:moveTo>
                  <a:pt x="450" y="71"/>
                </a:moveTo>
                <a:cubicBezTo>
                  <a:pt x="449" y="70"/>
                  <a:pt x="448" y="69"/>
                  <a:pt x="445" y="68"/>
                </a:cubicBezTo>
                <a:cubicBezTo>
                  <a:pt x="445" y="68"/>
                  <a:pt x="449" y="70"/>
                  <a:pt x="450" y="71"/>
                </a:cubicBezTo>
                <a:close/>
                <a:moveTo>
                  <a:pt x="438" y="65"/>
                </a:moveTo>
                <a:cubicBezTo>
                  <a:pt x="440" y="66"/>
                  <a:pt x="443" y="67"/>
                  <a:pt x="443" y="67"/>
                </a:cubicBezTo>
                <a:cubicBezTo>
                  <a:pt x="442" y="67"/>
                  <a:pt x="438" y="65"/>
                  <a:pt x="438" y="65"/>
                </a:cubicBezTo>
                <a:close/>
                <a:moveTo>
                  <a:pt x="422" y="60"/>
                </a:moveTo>
                <a:cubicBezTo>
                  <a:pt x="420" y="60"/>
                  <a:pt x="417" y="58"/>
                  <a:pt x="417" y="58"/>
                </a:cubicBezTo>
                <a:cubicBezTo>
                  <a:pt x="418" y="59"/>
                  <a:pt x="421" y="60"/>
                  <a:pt x="422" y="60"/>
                </a:cubicBezTo>
                <a:close/>
                <a:moveTo>
                  <a:pt x="413" y="55"/>
                </a:moveTo>
                <a:cubicBezTo>
                  <a:pt x="410" y="54"/>
                  <a:pt x="405" y="52"/>
                  <a:pt x="404" y="52"/>
                </a:cubicBezTo>
                <a:cubicBezTo>
                  <a:pt x="408" y="53"/>
                  <a:pt x="411" y="54"/>
                  <a:pt x="413" y="55"/>
                </a:cubicBezTo>
                <a:close/>
                <a:moveTo>
                  <a:pt x="366" y="54"/>
                </a:moveTo>
                <a:cubicBezTo>
                  <a:pt x="370" y="55"/>
                  <a:pt x="379" y="56"/>
                  <a:pt x="384" y="57"/>
                </a:cubicBezTo>
                <a:cubicBezTo>
                  <a:pt x="379" y="56"/>
                  <a:pt x="372" y="55"/>
                  <a:pt x="366" y="54"/>
                </a:cubicBezTo>
                <a:close/>
                <a:moveTo>
                  <a:pt x="366" y="49"/>
                </a:moveTo>
                <a:cubicBezTo>
                  <a:pt x="361" y="48"/>
                  <a:pt x="361" y="48"/>
                  <a:pt x="361" y="48"/>
                </a:cubicBezTo>
                <a:cubicBezTo>
                  <a:pt x="359" y="48"/>
                  <a:pt x="347" y="47"/>
                  <a:pt x="348" y="47"/>
                </a:cubicBezTo>
                <a:cubicBezTo>
                  <a:pt x="356" y="47"/>
                  <a:pt x="366" y="49"/>
                  <a:pt x="372" y="50"/>
                </a:cubicBezTo>
                <a:cubicBezTo>
                  <a:pt x="370" y="50"/>
                  <a:pt x="368" y="50"/>
                  <a:pt x="366" y="49"/>
                </a:cubicBezTo>
                <a:close/>
                <a:moveTo>
                  <a:pt x="299" y="46"/>
                </a:moveTo>
                <a:cubicBezTo>
                  <a:pt x="296" y="46"/>
                  <a:pt x="296" y="46"/>
                  <a:pt x="296" y="46"/>
                </a:cubicBezTo>
                <a:cubicBezTo>
                  <a:pt x="296" y="47"/>
                  <a:pt x="296" y="47"/>
                  <a:pt x="297" y="47"/>
                </a:cubicBezTo>
                <a:cubicBezTo>
                  <a:pt x="299" y="46"/>
                  <a:pt x="299" y="46"/>
                  <a:pt x="299" y="46"/>
                </a:cubicBezTo>
                <a:close/>
                <a:moveTo>
                  <a:pt x="264" y="53"/>
                </a:moveTo>
                <a:cubicBezTo>
                  <a:pt x="264" y="53"/>
                  <a:pt x="264" y="53"/>
                  <a:pt x="264" y="53"/>
                </a:cubicBezTo>
                <a:cubicBezTo>
                  <a:pt x="264" y="53"/>
                  <a:pt x="265" y="53"/>
                  <a:pt x="265" y="53"/>
                </a:cubicBezTo>
                <a:cubicBezTo>
                  <a:pt x="265" y="53"/>
                  <a:pt x="265" y="53"/>
                  <a:pt x="265" y="53"/>
                </a:cubicBezTo>
                <a:cubicBezTo>
                  <a:pt x="269" y="52"/>
                  <a:pt x="269" y="52"/>
                  <a:pt x="269" y="52"/>
                </a:cubicBezTo>
                <a:lnTo>
                  <a:pt x="264" y="53"/>
                </a:lnTo>
                <a:close/>
                <a:moveTo>
                  <a:pt x="264" y="53"/>
                </a:moveTo>
                <a:cubicBezTo>
                  <a:pt x="264" y="53"/>
                  <a:pt x="264" y="53"/>
                  <a:pt x="264" y="53"/>
                </a:cubicBezTo>
                <a:cubicBezTo>
                  <a:pt x="264" y="53"/>
                  <a:pt x="264" y="53"/>
                  <a:pt x="264" y="53"/>
                </a:cubicBezTo>
                <a:cubicBezTo>
                  <a:pt x="263" y="53"/>
                  <a:pt x="264" y="53"/>
                  <a:pt x="264" y="53"/>
                </a:cubicBezTo>
                <a:close/>
                <a:moveTo>
                  <a:pt x="264" y="53"/>
                </a:moveTo>
                <a:cubicBezTo>
                  <a:pt x="264" y="53"/>
                  <a:pt x="264" y="53"/>
                  <a:pt x="264" y="53"/>
                </a:cubicBezTo>
                <a:cubicBezTo>
                  <a:pt x="264" y="53"/>
                  <a:pt x="264" y="53"/>
                  <a:pt x="264" y="53"/>
                </a:cubicBezTo>
                <a:cubicBezTo>
                  <a:pt x="264" y="53"/>
                  <a:pt x="264" y="53"/>
                  <a:pt x="264" y="53"/>
                </a:cubicBezTo>
                <a:close/>
                <a:moveTo>
                  <a:pt x="265" y="51"/>
                </a:moveTo>
                <a:cubicBezTo>
                  <a:pt x="264" y="51"/>
                  <a:pt x="264" y="51"/>
                  <a:pt x="264" y="51"/>
                </a:cubicBezTo>
                <a:cubicBezTo>
                  <a:pt x="264" y="51"/>
                  <a:pt x="264" y="51"/>
                  <a:pt x="264" y="51"/>
                </a:cubicBezTo>
                <a:cubicBezTo>
                  <a:pt x="264" y="51"/>
                  <a:pt x="264" y="51"/>
                  <a:pt x="265" y="51"/>
                </a:cubicBezTo>
                <a:cubicBezTo>
                  <a:pt x="265" y="51"/>
                  <a:pt x="265" y="51"/>
                  <a:pt x="265" y="51"/>
                </a:cubicBezTo>
                <a:cubicBezTo>
                  <a:pt x="265" y="51"/>
                  <a:pt x="265" y="51"/>
                  <a:pt x="265" y="50"/>
                </a:cubicBezTo>
                <a:cubicBezTo>
                  <a:pt x="265" y="51"/>
                  <a:pt x="265" y="51"/>
                  <a:pt x="265" y="51"/>
                </a:cubicBezTo>
                <a:close/>
                <a:moveTo>
                  <a:pt x="265" y="57"/>
                </a:moveTo>
                <a:cubicBezTo>
                  <a:pt x="265" y="57"/>
                  <a:pt x="265" y="57"/>
                  <a:pt x="265" y="57"/>
                </a:cubicBezTo>
                <a:cubicBezTo>
                  <a:pt x="265" y="57"/>
                  <a:pt x="265" y="57"/>
                  <a:pt x="265" y="57"/>
                </a:cubicBezTo>
                <a:close/>
                <a:moveTo>
                  <a:pt x="264" y="51"/>
                </a:moveTo>
                <a:cubicBezTo>
                  <a:pt x="264" y="51"/>
                  <a:pt x="264" y="52"/>
                  <a:pt x="264" y="52"/>
                </a:cubicBezTo>
                <a:cubicBezTo>
                  <a:pt x="264" y="52"/>
                  <a:pt x="264" y="52"/>
                  <a:pt x="264" y="51"/>
                </a:cubicBezTo>
                <a:close/>
                <a:moveTo>
                  <a:pt x="264" y="51"/>
                </a:moveTo>
                <a:cubicBezTo>
                  <a:pt x="264" y="51"/>
                  <a:pt x="264" y="51"/>
                  <a:pt x="264" y="51"/>
                </a:cubicBezTo>
                <a:cubicBezTo>
                  <a:pt x="264" y="51"/>
                  <a:pt x="264" y="51"/>
                  <a:pt x="264" y="51"/>
                </a:cubicBezTo>
                <a:close/>
                <a:moveTo>
                  <a:pt x="265" y="58"/>
                </a:moveTo>
                <a:cubicBezTo>
                  <a:pt x="265" y="58"/>
                  <a:pt x="265" y="58"/>
                  <a:pt x="265" y="58"/>
                </a:cubicBezTo>
                <a:cubicBezTo>
                  <a:pt x="265" y="58"/>
                  <a:pt x="265" y="58"/>
                  <a:pt x="265" y="58"/>
                </a:cubicBezTo>
                <a:close/>
                <a:moveTo>
                  <a:pt x="265" y="57"/>
                </a:moveTo>
                <a:cubicBezTo>
                  <a:pt x="264" y="57"/>
                  <a:pt x="264" y="57"/>
                  <a:pt x="264" y="57"/>
                </a:cubicBezTo>
                <a:cubicBezTo>
                  <a:pt x="264" y="57"/>
                  <a:pt x="265" y="57"/>
                  <a:pt x="265" y="57"/>
                </a:cubicBezTo>
                <a:close/>
                <a:moveTo>
                  <a:pt x="263" y="51"/>
                </a:moveTo>
                <a:cubicBezTo>
                  <a:pt x="263" y="51"/>
                  <a:pt x="263" y="51"/>
                  <a:pt x="263" y="51"/>
                </a:cubicBezTo>
                <a:cubicBezTo>
                  <a:pt x="263" y="51"/>
                  <a:pt x="263" y="51"/>
                  <a:pt x="263" y="51"/>
                </a:cubicBezTo>
                <a:close/>
                <a:moveTo>
                  <a:pt x="263" y="54"/>
                </a:moveTo>
                <a:cubicBezTo>
                  <a:pt x="263" y="54"/>
                  <a:pt x="263" y="53"/>
                  <a:pt x="263" y="53"/>
                </a:cubicBezTo>
                <a:cubicBezTo>
                  <a:pt x="263" y="53"/>
                  <a:pt x="263" y="53"/>
                  <a:pt x="263" y="54"/>
                </a:cubicBezTo>
                <a:close/>
                <a:moveTo>
                  <a:pt x="262" y="53"/>
                </a:moveTo>
                <a:cubicBezTo>
                  <a:pt x="263" y="53"/>
                  <a:pt x="263" y="53"/>
                  <a:pt x="263" y="53"/>
                </a:cubicBezTo>
                <a:cubicBezTo>
                  <a:pt x="263" y="53"/>
                  <a:pt x="262" y="53"/>
                  <a:pt x="262" y="53"/>
                </a:cubicBezTo>
                <a:close/>
                <a:moveTo>
                  <a:pt x="262" y="53"/>
                </a:moveTo>
                <a:cubicBezTo>
                  <a:pt x="262" y="52"/>
                  <a:pt x="262" y="53"/>
                  <a:pt x="262" y="53"/>
                </a:cubicBezTo>
                <a:cubicBezTo>
                  <a:pt x="262" y="53"/>
                  <a:pt x="262" y="52"/>
                  <a:pt x="262" y="52"/>
                </a:cubicBezTo>
                <a:cubicBezTo>
                  <a:pt x="262" y="53"/>
                  <a:pt x="262" y="53"/>
                  <a:pt x="262" y="53"/>
                </a:cubicBezTo>
                <a:close/>
                <a:moveTo>
                  <a:pt x="262" y="56"/>
                </a:moveTo>
                <a:cubicBezTo>
                  <a:pt x="263" y="56"/>
                  <a:pt x="262" y="56"/>
                  <a:pt x="262" y="56"/>
                </a:cubicBezTo>
                <a:close/>
                <a:moveTo>
                  <a:pt x="261" y="58"/>
                </a:moveTo>
                <a:cubicBezTo>
                  <a:pt x="262" y="58"/>
                  <a:pt x="262" y="58"/>
                  <a:pt x="262" y="58"/>
                </a:cubicBezTo>
                <a:cubicBezTo>
                  <a:pt x="262" y="58"/>
                  <a:pt x="261" y="58"/>
                  <a:pt x="261" y="58"/>
                </a:cubicBezTo>
                <a:close/>
                <a:moveTo>
                  <a:pt x="262" y="58"/>
                </a:moveTo>
                <a:cubicBezTo>
                  <a:pt x="262" y="58"/>
                  <a:pt x="262" y="58"/>
                  <a:pt x="262" y="58"/>
                </a:cubicBezTo>
                <a:cubicBezTo>
                  <a:pt x="262" y="59"/>
                  <a:pt x="262" y="59"/>
                  <a:pt x="262" y="58"/>
                </a:cubicBezTo>
                <a:close/>
                <a:moveTo>
                  <a:pt x="262" y="61"/>
                </a:moveTo>
                <a:cubicBezTo>
                  <a:pt x="262" y="61"/>
                  <a:pt x="262" y="61"/>
                  <a:pt x="262" y="61"/>
                </a:cubicBezTo>
                <a:cubicBezTo>
                  <a:pt x="262" y="61"/>
                  <a:pt x="262" y="61"/>
                  <a:pt x="262" y="61"/>
                </a:cubicBezTo>
                <a:close/>
                <a:moveTo>
                  <a:pt x="261" y="61"/>
                </a:moveTo>
                <a:cubicBezTo>
                  <a:pt x="260" y="61"/>
                  <a:pt x="260" y="61"/>
                  <a:pt x="261" y="61"/>
                </a:cubicBezTo>
                <a:close/>
                <a:moveTo>
                  <a:pt x="339" y="54"/>
                </a:moveTo>
                <a:cubicBezTo>
                  <a:pt x="334" y="54"/>
                  <a:pt x="330" y="54"/>
                  <a:pt x="326" y="54"/>
                </a:cubicBezTo>
                <a:cubicBezTo>
                  <a:pt x="329" y="54"/>
                  <a:pt x="333" y="54"/>
                  <a:pt x="336" y="54"/>
                </a:cubicBezTo>
                <a:cubicBezTo>
                  <a:pt x="336" y="54"/>
                  <a:pt x="338" y="54"/>
                  <a:pt x="339" y="54"/>
                </a:cubicBezTo>
                <a:close/>
                <a:moveTo>
                  <a:pt x="263" y="56"/>
                </a:moveTo>
                <a:cubicBezTo>
                  <a:pt x="264" y="56"/>
                  <a:pt x="264" y="56"/>
                  <a:pt x="264" y="56"/>
                </a:cubicBezTo>
                <a:cubicBezTo>
                  <a:pt x="264" y="56"/>
                  <a:pt x="264" y="56"/>
                  <a:pt x="264" y="56"/>
                </a:cubicBezTo>
                <a:cubicBezTo>
                  <a:pt x="264" y="56"/>
                  <a:pt x="265" y="56"/>
                  <a:pt x="265" y="56"/>
                </a:cubicBezTo>
                <a:cubicBezTo>
                  <a:pt x="265" y="56"/>
                  <a:pt x="265" y="56"/>
                  <a:pt x="265" y="56"/>
                </a:cubicBezTo>
                <a:cubicBezTo>
                  <a:pt x="265" y="56"/>
                  <a:pt x="265" y="56"/>
                  <a:pt x="265" y="56"/>
                </a:cubicBezTo>
                <a:cubicBezTo>
                  <a:pt x="265" y="56"/>
                  <a:pt x="265" y="56"/>
                  <a:pt x="265" y="56"/>
                </a:cubicBezTo>
                <a:cubicBezTo>
                  <a:pt x="265" y="56"/>
                  <a:pt x="265" y="56"/>
                  <a:pt x="265" y="55"/>
                </a:cubicBezTo>
                <a:cubicBezTo>
                  <a:pt x="265" y="56"/>
                  <a:pt x="264" y="56"/>
                  <a:pt x="263" y="56"/>
                </a:cubicBezTo>
                <a:close/>
                <a:moveTo>
                  <a:pt x="264" y="52"/>
                </a:moveTo>
                <a:cubicBezTo>
                  <a:pt x="264" y="52"/>
                  <a:pt x="264" y="52"/>
                  <a:pt x="264" y="52"/>
                </a:cubicBezTo>
                <a:cubicBezTo>
                  <a:pt x="264" y="52"/>
                  <a:pt x="263" y="52"/>
                  <a:pt x="263" y="52"/>
                </a:cubicBezTo>
                <a:cubicBezTo>
                  <a:pt x="263" y="52"/>
                  <a:pt x="264" y="52"/>
                  <a:pt x="264" y="52"/>
                </a:cubicBezTo>
                <a:close/>
                <a:moveTo>
                  <a:pt x="261" y="53"/>
                </a:moveTo>
                <a:cubicBezTo>
                  <a:pt x="261" y="52"/>
                  <a:pt x="261" y="52"/>
                  <a:pt x="260" y="52"/>
                </a:cubicBezTo>
                <a:cubicBezTo>
                  <a:pt x="260" y="53"/>
                  <a:pt x="259" y="53"/>
                  <a:pt x="259" y="53"/>
                </a:cubicBezTo>
                <a:cubicBezTo>
                  <a:pt x="259" y="53"/>
                  <a:pt x="260" y="53"/>
                  <a:pt x="260" y="53"/>
                </a:cubicBezTo>
                <a:cubicBezTo>
                  <a:pt x="260" y="53"/>
                  <a:pt x="260" y="53"/>
                  <a:pt x="260" y="53"/>
                </a:cubicBezTo>
                <a:cubicBezTo>
                  <a:pt x="261" y="53"/>
                  <a:pt x="261" y="53"/>
                  <a:pt x="262" y="52"/>
                </a:cubicBezTo>
                <a:cubicBezTo>
                  <a:pt x="262" y="52"/>
                  <a:pt x="262" y="52"/>
                  <a:pt x="262" y="52"/>
                </a:cubicBezTo>
                <a:cubicBezTo>
                  <a:pt x="262" y="52"/>
                  <a:pt x="263" y="52"/>
                  <a:pt x="263" y="52"/>
                </a:cubicBezTo>
                <a:cubicBezTo>
                  <a:pt x="262" y="52"/>
                  <a:pt x="262" y="52"/>
                  <a:pt x="261" y="53"/>
                </a:cubicBezTo>
                <a:close/>
                <a:moveTo>
                  <a:pt x="262" y="59"/>
                </a:moveTo>
                <a:cubicBezTo>
                  <a:pt x="262" y="59"/>
                  <a:pt x="262" y="59"/>
                  <a:pt x="262" y="59"/>
                </a:cubicBezTo>
                <a:cubicBezTo>
                  <a:pt x="262" y="59"/>
                  <a:pt x="262" y="59"/>
                  <a:pt x="262" y="59"/>
                </a:cubicBezTo>
                <a:close/>
                <a:moveTo>
                  <a:pt x="500" y="148"/>
                </a:moveTo>
                <a:cubicBezTo>
                  <a:pt x="498" y="158"/>
                  <a:pt x="496" y="166"/>
                  <a:pt x="494" y="169"/>
                </a:cubicBezTo>
                <a:cubicBezTo>
                  <a:pt x="493" y="172"/>
                  <a:pt x="495" y="168"/>
                  <a:pt x="494" y="170"/>
                </a:cubicBezTo>
                <a:cubicBezTo>
                  <a:pt x="493" y="174"/>
                  <a:pt x="490" y="181"/>
                  <a:pt x="488" y="184"/>
                </a:cubicBezTo>
                <a:cubicBezTo>
                  <a:pt x="486" y="189"/>
                  <a:pt x="483" y="194"/>
                  <a:pt x="480" y="199"/>
                </a:cubicBezTo>
                <a:cubicBezTo>
                  <a:pt x="478" y="202"/>
                  <a:pt x="477" y="204"/>
                  <a:pt x="475" y="206"/>
                </a:cubicBezTo>
                <a:cubicBezTo>
                  <a:pt x="470" y="212"/>
                  <a:pt x="470" y="212"/>
                  <a:pt x="470" y="212"/>
                </a:cubicBezTo>
                <a:cubicBezTo>
                  <a:pt x="469" y="214"/>
                  <a:pt x="466" y="216"/>
                  <a:pt x="465" y="217"/>
                </a:cubicBezTo>
                <a:cubicBezTo>
                  <a:pt x="462" y="221"/>
                  <a:pt x="456" y="228"/>
                  <a:pt x="452" y="232"/>
                </a:cubicBezTo>
                <a:cubicBezTo>
                  <a:pt x="438" y="245"/>
                  <a:pt x="422" y="256"/>
                  <a:pt x="405" y="264"/>
                </a:cubicBezTo>
                <a:cubicBezTo>
                  <a:pt x="387" y="272"/>
                  <a:pt x="369" y="278"/>
                  <a:pt x="351" y="284"/>
                </a:cubicBezTo>
                <a:cubicBezTo>
                  <a:pt x="314" y="295"/>
                  <a:pt x="277" y="301"/>
                  <a:pt x="239" y="304"/>
                </a:cubicBezTo>
                <a:cubicBezTo>
                  <a:pt x="221" y="305"/>
                  <a:pt x="200" y="305"/>
                  <a:pt x="183" y="305"/>
                </a:cubicBezTo>
                <a:cubicBezTo>
                  <a:pt x="177" y="304"/>
                  <a:pt x="172" y="304"/>
                  <a:pt x="167" y="304"/>
                </a:cubicBezTo>
                <a:cubicBezTo>
                  <a:pt x="155" y="303"/>
                  <a:pt x="142" y="302"/>
                  <a:pt x="129" y="301"/>
                </a:cubicBezTo>
                <a:cubicBezTo>
                  <a:pt x="116" y="299"/>
                  <a:pt x="103" y="298"/>
                  <a:pt x="93" y="296"/>
                </a:cubicBezTo>
                <a:cubicBezTo>
                  <a:pt x="77" y="292"/>
                  <a:pt x="61" y="288"/>
                  <a:pt x="45" y="280"/>
                </a:cubicBezTo>
                <a:cubicBezTo>
                  <a:pt x="38" y="277"/>
                  <a:pt x="32" y="273"/>
                  <a:pt x="27" y="269"/>
                </a:cubicBezTo>
                <a:cubicBezTo>
                  <a:pt x="24" y="268"/>
                  <a:pt x="22" y="266"/>
                  <a:pt x="20" y="264"/>
                </a:cubicBezTo>
                <a:cubicBezTo>
                  <a:pt x="11" y="256"/>
                  <a:pt x="4" y="244"/>
                  <a:pt x="2" y="232"/>
                </a:cubicBezTo>
                <a:cubicBezTo>
                  <a:pt x="1" y="225"/>
                  <a:pt x="0" y="219"/>
                  <a:pt x="0" y="213"/>
                </a:cubicBezTo>
                <a:cubicBezTo>
                  <a:pt x="0" y="203"/>
                  <a:pt x="2" y="191"/>
                  <a:pt x="6" y="180"/>
                </a:cubicBezTo>
                <a:cubicBezTo>
                  <a:pt x="10" y="169"/>
                  <a:pt x="16" y="158"/>
                  <a:pt x="22" y="148"/>
                </a:cubicBezTo>
                <a:cubicBezTo>
                  <a:pt x="25" y="143"/>
                  <a:pt x="29" y="139"/>
                  <a:pt x="32" y="134"/>
                </a:cubicBezTo>
                <a:cubicBezTo>
                  <a:pt x="34" y="132"/>
                  <a:pt x="36" y="130"/>
                  <a:pt x="38" y="127"/>
                </a:cubicBezTo>
                <a:cubicBezTo>
                  <a:pt x="44" y="119"/>
                  <a:pt x="54" y="109"/>
                  <a:pt x="61" y="102"/>
                </a:cubicBezTo>
                <a:cubicBezTo>
                  <a:pt x="65" y="98"/>
                  <a:pt x="69" y="95"/>
                  <a:pt x="74" y="91"/>
                </a:cubicBezTo>
                <a:cubicBezTo>
                  <a:pt x="83" y="83"/>
                  <a:pt x="92" y="76"/>
                  <a:pt x="100" y="70"/>
                </a:cubicBezTo>
                <a:cubicBezTo>
                  <a:pt x="111" y="62"/>
                  <a:pt x="128" y="52"/>
                  <a:pt x="143" y="45"/>
                </a:cubicBezTo>
                <a:cubicBezTo>
                  <a:pt x="144" y="44"/>
                  <a:pt x="144" y="44"/>
                  <a:pt x="144" y="44"/>
                </a:cubicBezTo>
                <a:cubicBezTo>
                  <a:pt x="155" y="39"/>
                  <a:pt x="166" y="33"/>
                  <a:pt x="177" y="29"/>
                </a:cubicBezTo>
                <a:cubicBezTo>
                  <a:pt x="179" y="29"/>
                  <a:pt x="179" y="29"/>
                  <a:pt x="180" y="28"/>
                </a:cubicBezTo>
                <a:cubicBezTo>
                  <a:pt x="194" y="23"/>
                  <a:pt x="194" y="23"/>
                  <a:pt x="194" y="23"/>
                </a:cubicBezTo>
                <a:cubicBezTo>
                  <a:pt x="215" y="16"/>
                  <a:pt x="231" y="12"/>
                  <a:pt x="249" y="9"/>
                </a:cubicBezTo>
                <a:cubicBezTo>
                  <a:pt x="259" y="6"/>
                  <a:pt x="271" y="5"/>
                  <a:pt x="281" y="3"/>
                </a:cubicBezTo>
                <a:cubicBezTo>
                  <a:pt x="284" y="3"/>
                  <a:pt x="287" y="2"/>
                  <a:pt x="290" y="2"/>
                </a:cubicBezTo>
                <a:cubicBezTo>
                  <a:pt x="293" y="2"/>
                  <a:pt x="295" y="2"/>
                  <a:pt x="297" y="1"/>
                </a:cubicBezTo>
                <a:cubicBezTo>
                  <a:pt x="304" y="1"/>
                  <a:pt x="304" y="1"/>
                  <a:pt x="304" y="1"/>
                </a:cubicBezTo>
                <a:cubicBezTo>
                  <a:pt x="307" y="1"/>
                  <a:pt x="311" y="0"/>
                  <a:pt x="314" y="0"/>
                </a:cubicBezTo>
                <a:cubicBezTo>
                  <a:pt x="318" y="0"/>
                  <a:pt x="321" y="0"/>
                  <a:pt x="324" y="0"/>
                </a:cubicBezTo>
                <a:cubicBezTo>
                  <a:pt x="327" y="0"/>
                  <a:pt x="331" y="0"/>
                  <a:pt x="334" y="0"/>
                </a:cubicBezTo>
                <a:cubicBezTo>
                  <a:pt x="343" y="0"/>
                  <a:pt x="351" y="0"/>
                  <a:pt x="361" y="1"/>
                </a:cubicBezTo>
                <a:cubicBezTo>
                  <a:pt x="368" y="2"/>
                  <a:pt x="376" y="2"/>
                  <a:pt x="384" y="4"/>
                </a:cubicBezTo>
                <a:cubicBezTo>
                  <a:pt x="389" y="4"/>
                  <a:pt x="394" y="5"/>
                  <a:pt x="398" y="6"/>
                </a:cubicBezTo>
                <a:cubicBezTo>
                  <a:pt x="400" y="7"/>
                  <a:pt x="403" y="8"/>
                  <a:pt x="405" y="8"/>
                </a:cubicBezTo>
                <a:cubicBezTo>
                  <a:pt x="408" y="9"/>
                  <a:pt x="410" y="10"/>
                  <a:pt x="413" y="11"/>
                </a:cubicBezTo>
                <a:cubicBezTo>
                  <a:pt x="415" y="11"/>
                  <a:pt x="415" y="11"/>
                  <a:pt x="415" y="11"/>
                </a:cubicBezTo>
                <a:cubicBezTo>
                  <a:pt x="415" y="11"/>
                  <a:pt x="415" y="11"/>
                  <a:pt x="415" y="11"/>
                </a:cubicBezTo>
                <a:cubicBezTo>
                  <a:pt x="415" y="11"/>
                  <a:pt x="415" y="11"/>
                  <a:pt x="415" y="11"/>
                </a:cubicBezTo>
                <a:cubicBezTo>
                  <a:pt x="416" y="11"/>
                  <a:pt x="416" y="11"/>
                  <a:pt x="416" y="12"/>
                </a:cubicBezTo>
                <a:cubicBezTo>
                  <a:pt x="417" y="12"/>
                  <a:pt x="419" y="13"/>
                  <a:pt x="420" y="12"/>
                </a:cubicBezTo>
                <a:cubicBezTo>
                  <a:pt x="420" y="12"/>
                  <a:pt x="420" y="12"/>
                  <a:pt x="420" y="12"/>
                </a:cubicBezTo>
                <a:cubicBezTo>
                  <a:pt x="421" y="12"/>
                  <a:pt x="421" y="12"/>
                  <a:pt x="421" y="12"/>
                </a:cubicBezTo>
                <a:cubicBezTo>
                  <a:pt x="421" y="13"/>
                  <a:pt x="422" y="13"/>
                  <a:pt x="423" y="13"/>
                </a:cubicBezTo>
                <a:cubicBezTo>
                  <a:pt x="423" y="13"/>
                  <a:pt x="423" y="13"/>
                  <a:pt x="423" y="13"/>
                </a:cubicBezTo>
                <a:cubicBezTo>
                  <a:pt x="424" y="13"/>
                  <a:pt x="424" y="14"/>
                  <a:pt x="424" y="14"/>
                </a:cubicBezTo>
                <a:cubicBezTo>
                  <a:pt x="425" y="14"/>
                  <a:pt x="425" y="14"/>
                  <a:pt x="425" y="14"/>
                </a:cubicBezTo>
                <a:cubicBezTo>
                  <a:pt x="426" y="14"/>
                  <a:pt x="426" y="14"/>
                  <a:pt x="426" y="15"/>
                </a:cubicBezTo>
                <a:cubicBezTo>
                  <a:pt x="426" y="15"/>
                  <a:pt x="426" y="15"/>
                  <a:pt x="426" y="15"/>
                </a:cubicBezTo>
                <a:cubicBezTo>
                  <a:pt x="426" y="15"/>
                  <a:pt x="427" y="16"/>
                  <a:pt x="428" y="16"/>
                </a:cubicBezTo>
                <a:cubicBezTo>
                  <a:pt x="428" y="17"/>
                  <a:pt x="429" y="17"/>
                  <a:pt x="429" y="17"/>
                </a:cubicBezTo>
                <a:cubicBezTo>
                  <a:pt x="430" y="17"/>
                  <a:pt x="430" y="19"/>
                  <a:pt x="431" y="19"/>
                </a:cubicBezTo>
                <a:cubicBezTo>
                  <a:pt x="430" y="20"/>
                  <a:pt x="431" y="20"/>
                  <a:pt x="431" y="20"/>
                </a:cubicBezTo>
                <a:cubicBezTo>
                  <a:pt x="431" y="20"/>
                  <a:pt x="431" y="21"/>
                  <a:pt x="431" y="21"/>
                </a:cubicBezTo>
                <a:cubicBezTo>
                  <a:pt x="431" y="21"/>
                  <a:pt x="431" y="22"/>
                  <a:pt x="431" y="22"/>
                </a:cubicBezTo>
                <a:cubicBezTo>
                  <a:pt x="431" y="22"/>
                  <a:pt x="431" y="23"/>
                  <a:pt x="431" y="23"/>
                </a:cubicBezTo>
                <a:cubicBezTo>
                  <a:pt x="431" y="23"/>
                  <a:pt x="432" y="24"/>
                  <a:pt x="432" y="24"/>
                </a:cubicBezTo>
                <a:cubicBezTo>
                  <a:pt x="432" y="25"/>
                  <a:pt x="431" y="25"/>
                  <a:pt x="431" y="26"/>
                </a:cubicBezTo>
                <a:cubicBezTo>
                  <a:pt x="431" y="27"/>
                  <a:pt x="430" y="28"/>
                  <a:pt x="430" y="29"/>
                </a:cubicBezTo>
                <a:cubicBezTo>
                  <a:pt x="430" y="29"/>
                  <a:pt x="430" y="29"/>
                  <a:pt x="430" y="29"/>
                </a:cubicBezTo>
                <a:cubicBezTo>
                  <a:pt x="429" y="29"/>
                  <a:pt x="429" y="30"/>
                  <a:pt x="428" y="30"/>
                </a:cubicBezTo>
                <a:cubicBezTo>
                  <a:pt x="428" y="30"/>
                  <a:pt x="428" y="30"/>
                  <a:pt x="428" y="31"/>
                </a:cubicBezTo>
                <a:cubicBezTo>
                  <a:pt x="427" y="31"/>
                  <a:pt x="427" y="31"/>
                  <a:pt x="427" y="31"/>
                </a:cubicBezTo>
                <a:cubicBezTo>
                  <a:pt x="426" y="31"/>
                  <a:pt x="424" y="32"/>
                  <a:pt x="423" y="32"/>
                </a:cubicBezTo>
                <a:cubicBezTo>
                  <a:pt x="423" y="32"/>
                  <a:pt x="423" y="32"/>
                  <a:pt x="423" y="32"/>
                </a:cubicBezTo>
                <a:cubicBezTo>
                  <a:pt x="422" y="32"/>
                  <a:pt x="422" y="32"/>
                  <a:pt x="421" y="32"/>
                </a:cubicBezTo>
                <a:cubicBezTo>
                  <a:pt x="421" y="33"/>
                  <a:pt x="420" y="32"/>
                  <a:pt x="420" y="32"/>
                </a:cubicBezTo>
                <a:cubicBezTo>
                  <a:pt x="420" y="32"/>
                  <a:pt x="419" y="32"/>
                  <a:pt x="419" y="32"/>
                </a:cubicBezTo>
                <a:cubicBezTo>
                  <a:pt x="419" y="32"/>
                  <a:pt x="418" y="32"/>
                  <a:pt x="418" y="32"/>
                </a:cubicBezTo>
                <a:cubicBezTo>
                  <a:pt x="417" y="32"/>
                  <a:pt x="417" y="31"/>
                  <a:pt x="416" y="31"/>
                </a:cubicBezTo>
                <a:cubicBezTo>
                  <a:pt x="416" y="31"/>
                  <a:pt x="416" y="31"/>
                  <a:pt x="416" y="31"/>
                </a:cubicBezTo>
                <a:cubicBezTo>
                  <a:pt x="415" y="31"/>
                  <a:pt x="415" y="30"/>
                  <a:pt x="415" y="30"/>
                </a:cubicBezTo>
                <a:cubicBezTo>
                  <a:pt x="415" y="30"/>
                  <a:pt x="415" y="30"/>
                  <a:pt x="414" y="30"/>
                </a:cubicBezTo>
                <a:cubicBezTo>
                  <a:pt x="414" y="29"/>
                  <a:pt x="415" y="29"/>
                  <a:pt x="414" y="29"/>
                </a:cubicBezTo>
                <a:cubicBezTo>
                  <a:pt x="414" y="28"/>
                  <a:pt x="413" y="30"/>
                  <a:pt x="413" y="29"/>
                </a:cubicBezTo>
                <a:cubicBezTo>
                  <a:pt x="413" y="28"/>
                  <a:pt x="412" y="28"/>
                  <a:pt x="411" y="27"/>
                </a:cubicBezTo>
                <a:cubicBezTo>
                  <a:pt x="410" y="27"/>
                  <a:pt x="410" y="27"/>
                  <a:pt x="410" y="27"/>
                </a:cubicBezTo>
                <a:cubicBezTo>
                  <a:pt x="410" y="27"/>
                  <a:pt x="410" y="27"/>
                  <a:pt x="410" y="27"/>
                </a:cubicBezTo>
                <a:cubicBezTo>
                  <a:pt x="410" y="27"/>
                  <a:pt x="410" y="27"/>
                  <a:pt x="410" y="27"/>
                </a:cubicBezTo>
                <a:cubicBezTo>
                  <a:pt x="408" y="26"/>
                  <a:pt x="408" y="26"/>
                  <a:pt x="408" y="26"/>
                </a:cubicBezTo>
                <a:cubicBezTo>
                  <a:pt x="407" y="26"/>
                  <a:pt x="407" y="26"/>
                  <a:pt x="407" y="26"/>
                </a:cubicBezTo>
                <a:cubicBezTo>
                  <a:pt x="399" y="23"/>
                  <a:pt x="390" y="21"/>
                  <a:pt x="383" y="20"/>
                </a:cubicBezTo>
                <a:cubicBezTo>
                  <a:pt x="376" y="19"/>
                  <a:pt x="370" y="18"/>
                  <a:pt x="363" y="17"/>
                </a:cubicBezTo>
                <a:cubicBezTo>
                  <a:pt x="342" y="15"/>
                  <a:pt x="321" y="16"/>
                  <a:pt x="300" y="17"/>
                </a:cubicBezTo>
                <a:cubicBezTo>
                  <a:pt x="288" y="18"/>
                  <a:pt x="273" y="20"/>
                  <a:pt x="262" y="22"/>
                </a:cubicBezTo>
                <a:cubicBezTo>
                  <a:pt x="249" y="24"/>
                  <a:pt x="236" y="27"/>
                  <a:pt x="224" y="30"/>
                </a:cubicBezTo>
                <a:cubicBezTo>
                  <a:pt x="217" y="32"/>
                  <a:pt x="210" y="34"/>
                  <a:pt x="203" y="36"/>
                </a:cubicBezTo>
                <a:cubicBezTo>
                  <a:pt x="196" y="38"/>
                  <a:pt x="196" y="38"/>
                  <a:pt x="196" y="38"/>
                </a:cubicBezTo>
                <a:cubicBezTo>
                  <a:pt x="190" y="41"/>
                  <a:pt x="183" y="43"/>
                  <a:pt x="176" y="46"/>
                </a:cubicBezTo>
                <a:cubicBezTo>
                  <a:pt x="170" y="49"/>
                  <a:pt x="164" y="51"/>
                  <a:pt x="157" y="54"/>
                </a:cubicBezTo>
                <a:cubicBezTo>
                  <a:pt x="148" y="58"/>
                  <a:pt x="138" y="64"/>
                  <a:pt x="127" y="70"/>
                </a:cubicBezTo>
                <a:cubicBezTo>
                  <a:pt x="117" y="77"/>
                  <a:pt x="106" y="84"/>
                  <a:pt x="96" y="92"/>
                </a:cubicBezTo>
                <a:cubicBezTo>
                  <a:pt x="93" y="94"/>
                  <a:pt x="93" y="94"/>
                  <a:pt x="93" y="94"/>
                </a:cubicBezTo>
                <a:cubicBezTo>
                  <a:pt x="80" y="104"/>
                  <a:pt x="69" y="115"/>
                  <a:pt x="59" y="125"/>
                </a:cubicBezTo>
                <a:cubicBezTo>
                  <a:pt x="47" y="138"/>
                  <a:pt x="34" y="155"/>
                  <a:pt x="26" y="171"/>
                </a:cubicBezTo>
                <a:cubicBezTo>
                  <a:pt x="19" y="186"/>
                  <a:pt x="14" y="201"/>
                  <a:pt x="14" y="217"/>
                </a:cubicBezTo>
                <a:cubicBezTo>
                  <a:pt x="15" y="222"/>
                  <a:pt x="15" y="229"/>
                  <a:pt x="17" y="234"/>
                </a:cubicBezTo>
                <a:cubicBezTo>
                  <a:pt x="19" y="239"/>
                  <a:pt x="22" y="244"/>
                  <a:pt x="26" y="249"/>
                </a:cubicBezTo>
                <a:cubicBezTo>
                  <a:pt x="28" y="252"/>
                  <a:pt x="31" y="255"/>
                  <a:pt x="35" y="258"/>
                </a:cubicBezTo>
                <a:cubicBezTo>
                  <a:pt x="40" y="261"/>
                  <a:pt x="45" y="264"/>
                  <a:pt x="51" y="267"/>
                </a:cubicBezTo>
                <a:cubicBezTo>
                  <a:pt x="61" y="272"/>
                  <a:pt x="72" y="276"/>
                  <a:pt x="84" y="279"/>
                </a:cubicBezTo>
                <a:cubicBezTo>
                  <a:pt x="95" y="282"/>
                  <a:pt x="106" y="284"/>
                  <a:pt x="117" y="285"/>
                </a:cubicBezTo>
                <a:cubicBezTo>
                  <a:pt x="121" y="286"/>
                  <a:pt x="125" y="286"/>
                  <a:pt x="129" y="287"/>
                </a:cubicBezTo>
                <a:cubicBezTo>
                  <a:pt x="131" y="287"/>
                  <a:pt x="134" y="287"/>
                  <a:pt x="137" y="287"/>
                </a:cubicBezTo>
                <a:cubicBezTo>
                  <a:pt x="150" y="289"/>
                  <a:pt x="168" y="290"/>
                  <a:pt x="184" y="291"/>
                </a:cubicBezTo>
                <a:cubicBezTo>
                  <a:pt x="206" y="291"/>
                  <a:pt x="227" y="291"/>
                  <a:pt x="251" y="289"/>
                </a:cubicBezTo>
                <a:cubicBezTo>
                  <a:pt x="268" y="287"/>
                  <a:pt x="287" y="285"/>
                  <a:pt x="306" y="281"/>
                </a:cubicBezTo>
                <a:cubicBezTo>
                  <a:pt x="331" y="276"/>
                  <a:pt x="357" y="268"/>
                  <a:pt x="381" y="259"/>
                </a:cubicBezTo>
                <a:cubicBezTo>
                  <a:pt x="395" y="254"/>
                  <a:pt x="407" y="248"/>
                  <a:pt x="419" y="241"/>
                </a:cubicBezTo>
                <a:cubicBezTo>
                  <a:pt x="430" y="233"/>
                  <a:pt x="440" y="224"/>
                  <a:pt x="449" y="215"/>
                </a:cubicBezTo>
                <a:cubicBezTo>
                  <a:pt x="450" y="214"/>
                  <a:pt x="451" y="213"/>
                  <a:pt x="453" y="211"/>
                </a:cubicBezTo>
                <a:cubicBezTo>
                  <a:pt x="455" y="209"/>
                  <a:pt x="454" y="210"/>
                  <a:pt x="456" y="207"/>
                </a:cubicBezTo>
                <a:cubicBezTo>
                  <a:pt x="458" y="205"/>
                  <a:pt x="457" y="207"/>
                  <a:pt x="458" y="205"/>
                </a:cubicBezTo>
                <a:cubicBezTo>
                  <a:pt x="464" y="198"/>
                  <a:pt x="464" y="198"/>
                  <a:pt x="464" y="198"/>
                </a:cubicBezTo>
                <a:cubicBezTo>
                  <a:pt x="465" y="197"/>
                  <a:pt x="466" y="196"/>
                  <a:pt x="467" y="195"/>
                </a:cubicBezTo>
                <a:cubicBezTo>
                  <a:pt x="467" y="194"/>
                  <a:pt x="468" y="193"/>
                  <a:pt x="469" y="192"/>
                </a:cubicBezTo>
                <a:cubicBezTo>
                  <a:pt x="472" y="187"/>
                  <a:pt x="475" y="182"/>
                  <a:pt x="477" y="177"/>
                </a:cubicBezTo>
                <a:cubicBezTo>
                  <a:pt x="482" y="167"/>
                  <a:pt x="486" y="156"/>
                  <a:pt x="487" y="146"/>
                </a:cubicBezTo>
                <a:cubicBezTo>
                  <a:pt x="487" y="143"/>
                  <a:pt x="487" y="146"/>
                  <a:pt x="488" y="144"/>
                </a:cubicBezTo>
                <a:cubicBezTo>
                  <a:pt x="488" y="142"/>
                  <a:pt x="488" y="141"/>
                  <a:pt x="487" y="139"/>
                </a:cubicBezTo>
                <a:cubicBezTo>
                  <a:pt x="487" y="137"/>
                  <a:pt x="487" y="136"/>
                  <a:pt x="487" y="134"/>
                </a:cubicBezTo>
                <a:cubicBezTo>
                  <a:pt x="487" y="130"/>
                  <a:pt x="486" y="126"/>
                  <a:pt x="485" y="123"/>
                </a:cubicBezTo>
                <a:cubicBezTo>
                  <a:pt x="483" y="115"/>
                  <a:pt x="480" y="108"/>
                  <a:pt x="475" y="103"/>
                </a:cubicBezTo>
                <a:cubicBezTo>
                  <a:pt x="472" y="98"/>
                  <a:pt x="467" y="94"/>
                  <a:pt x="462" y="91"/>
                </a:cubicBezTo>
                <a:cubicBezTo>
                  <a:pt x="460" y="90"/>
                  <a:pt x="461" y="90"/>
                  <a:pt x="460" y="90"/>
                </a:cubicBezTo>
                <a:cubicBezTo>
                  <a:pt x="458" y="89"/>
                  <a:pt x="459" y="89"/>
                  <a:pt x="458" y="88"/>
                </a:cubicBezTo>
                <a:cubicBezTo>
                  <a:pt x="456" y="87"/>
                  <a:pt x="456" y="87"/>
                  <a:pt x="456" y="87"/>
                </a:cubicBezTo>
                <a:cubicBezTo>
                  <a:pt x="453" y="86"/>
                  <a:pt x="453" y="86"/>
                  <a:pt x="453" y="86"/>
                </a:cubicBezTo>
                <a:cubicBezTo>
                  <a:pt x="439" y="78"/>
                  <a:pt x="424" y="72"/>
                  <a:pt x="409" y="67"/>
                </a:cubicBezTo>
                <a:cubicBezTo>
                  <a:pt x="406" y="66"/>
                  <a:pt x="406" y="66"/>
                  <a:pt x="402" y="64"/>
                </a:cubicBezTo>
                <a:cubicBezTo>
                  <a:pt x="398" y="63"/>
                  <a:pt x="399" y="63"/>
                  <a:pt x="396" y="63"/>
                </a:cubicBezTo>
                <a:cubicBezTo>
                  <a:pt x="395" y="63"/>
                  <a:pt x="392" y="61"/>
                  <a:pt x="391" y="61"/>
                </a:cubicBezTo>
                <a:cubicBezTo>
                  <a:pt x="390" y="61"/>
                  <a:pt x="391" y="61"/>
                  <a:pt x="391" y="61"/>
                </a:cubicBezTo>
                <a:cubicBezTo>
                  <a:pt x="388" y="60"/>
                  <a:pt x="378" y="58"/>
                  <a:pt x="373" y="57"/>
                </a:cubicBezTo>
                <a:cubicBezTo>
                  <a:pt x="366" y="56"/>
                  <a:pt x="358" y="54"/>
                  <a:pt x="350" y="53"/>
                </a:cubicBezTo>
                <a:cubicBezTo>
                  <a:pt x="358" y="54"/>
                  <a:pt x="365" y="55"/>
                  <a:pt x="367" y="55"/>
                </a:cubicBezTo>
                <a:cubicBezTo>
                  <a:pt x="359" y="53"/>
                  <a:pt x="344" y="52"/>
                  <a:pt x="336" y="51"/>
                </a:cubicBezTo>
                <a:cubicBezTo>
                  <a:pt x="318" y="50"/>
                  <a:pt x="294" y="52"/>
                  <a:pt x="273" y="56"/>
                </a:cubicBezTo>
                <a:cubicBezTo>
                  <a:pt x="272" y="56"/>
                  <a:pt x="271" y="56"/>
                  <a:pt x="271" y="56"/>
                </a:cubicBezTo>
                <a:cubicBezTo>
                  <a:pt x="265" y="57"/>
                  <a:pt x="265" y="57"/>
                  <a:pt x="265" y="57"/>
                </a:cubicBezTo>
                <a:cubicBezTo>
                  <a:pt x="264" y="58"/>
                  <a:pt x="264" y="58"/>
                  <a:pt x="264" y="58"/>
                </a:cubicBezTo>
                <a:cubicBezTo>
                  <a:pt x="264" y="58"/>
                  <a:pt x="263" y="58"/>
                  <a:pt x="262" y="58"/>
                </a:cubicBezTo>
                <a:cubicBezTo>
                  <a:pt x="264" y="58"/>
                  <a:pt x="264" y="58"/>
                  <a:pt x="264" y="58"/>
                </a:cubicBezTo>
                <a:cubicBezTo>
                  <a:pt x="265" y="57"/>
                  <a:pt x="265" y="57"/>
                  <a:pt x="265" y="57"/>
                </a:cubicBezTo>
                <a:cubicBezTo>
                  <a:pt x="266" y="57"/>
                  <a:pt x="266" y="57"/>
                  <a:pt x="266" y="57"/>
                </a:cubicBezTo>
                <a:cubicBezTo>
                  <a:pt x="266" y="57"/>
                  <a:pt x="266" y="57"/>
                  <a:pt x="266" y="57"/>
                </a:cubicBezTo>
                <a:cubicBezTo>
                  <a:pt x="267" y="57"/>
                  <a:pt x="267" y="57"/>
                  <a:pt x="267" y="57"/>
                </a:cubicBezTo>
                <a:cubicBezTo>
                  <a:pt x="288" y="53"/>
                  <a:pt x="309" y="50"/>
                  <a:pt x="330" y="51"/>
                </a:cubicBezTo>
                <a:cubicBezTo>
                  <a:pt x="335" y="51"/>
                  <a:pt x="343" y="51"/>
                  <a:pt x="352" y="52"/>
                </a:cubicBezTo>
                <a:cubicBezTo>
                  <a:pt x="362" y="53"/>
                  <a:pt x="371" y="55"/>
                  <a:pt x="378" y="57"/>
                </a:cubicBezTo>
                <a:cubicBezTo>
                  <a:pt x="387" y="58"/>
                  <a:pt x="391" y="59"/>
                  <a:pt x="387" y="58"/>
                </a:cubicBezTo>
                <a:cubicBezTo>
                  <a:pt x="376" y="55"/>
                  <a:pt x="367" y="53"/>
                  <a:pt x="356" y="52"/>
                </a:cubicBezTo>
                <a:cubicBezTo>
                  <a:pt x="354" y="51"/>
                  <a:pt x="352" y="51"/>
                  <a:pt x="355" y="51"/>
                </a:cubicBezTo>
                <a:cubicBezTo>
                  <a:pt x="377" y="53"/>
                  <a:pt x="401" y="60"/>
                  <a:pt x="418" y="66"/>
                </a:cubicBezTo>
                <a:cubicBezTo>
                  <a:pt x="428" y="70"/>
                  <a:pt x="428" y="70"/>
                  <a:pt x="428" y="70"/>
                </a:cubicBezTo>
                <a:cubicBezTo>
                  <a:pt x="430" y="70"/>
                  <a:pt x="431" y="71"/>
                  <a:pt x="432" y="71"/>
                </a:cubicBezTo>
                <a:cubicBezTo>
                  <a:pt x="432" y="71"/>
                  <a:pt x="430" y="70"/>
                  <a:pt x="430" y="70"/>
                </a:cubicBezTo>
                <a:cubicBezTo>
                  <a:pt x="411" y="62"/>
                  <a:pt x="395" y="56"/>
                  <a:pt x="374" y="52"/>
                </a:cubicBezTo>
                <a:cubicBezTo>
                  <a:pt x="371" y="51"/>
                  <a:pt x="368" y="51"/>
                  <a:pt x="365" y="50"/>
                </a:cubicBezTo>
                <a:cubicBezTo>
                  <a:pt x="358" y="49"/>
                  <a:pt x="347" y="48"/>
                  <a:pt x="338" y="47"/>
                </a:cubicBezTo>
                <a:cubicBezTo>
                  <a:pt x="336" y="47"/>
                  <a:pt x="337" y="47"/>
                  <a:pt x="336" y="47"/>
                </a:cubicBezTo>
                <a:cubicBezTo>
                  <a:pt x="315" y="46"/>
                  <a:pt x="296" y="48"/>
                  <a:pt x="277" y="51"/>
                </a:cubicBezTo>
                <a:cubicBezTo>
                  <a:pt x="293" y="48"/>
                  <a:pt x="310" y="47"/>
                  <a:pt x="325" y="47"/>
                </a:cubicBezTo>
                <a:cubicBezTo>
                  <a:pt x="327" y="47"/>
                  <a:pt x="328" y="46"/>
                  <a:pt x="330" y="46"/>
                </a:cubicBezTo>
                <a:cubicBezTo>
                  <a:pt x="343" y="47"/>
                  <a:pt x="363" y="49"/>
                  <a:pt x="379" y="52"/>
                </a:cubicBezTo>
                <a:cubicBezTo>
                  <a:pt x="381" y="52"/>
                  <a:pt x="382" y="52"/>
                  <a:pt x="375" y="51"/>
                </a:cubicBezTo>
                <a:cubicBezTo>
                  <a:pt x="377" y="51"/>
                  <a:pt x="378" y="51"/>
                  <a:pt x="381" y="52"/>
                </a:cubicBezTo>
                <a:cubicBezTo>
                  <a:pt x="381" y="52"/>
                  <a:pt x="380" y="52"/>
                  <a:pt x="379" y="52"/>
                </a:cubicBezTo>
                <a:cubicBezTo>
                  <a:pt x="388" y="53"/>
                  <a:pt x="389" y="54"/>
                  <a:pt x="398" y="56"/>
                </a:cubicBezTo>
                <a:cubicBezTo>
                  <a:pt x="399" y="56"/>
                  <a:pt x="400" y="56"/>
                  <a:pt x="399" y="56"/>
                </a:cubicBezTo>
                <a:cubicBezTo>
                  <a:pt x="392" y="54"/>
                  <a:pt x="385" y="52"/>
                  <a:pt x="379" y="51"/>
                </a:cubicBezTo>
                <a:cubicBezTo>
                  <a:pt x="375" y="50"/>
                  <a:pt x="372" y="50"/>
                  <a:pt x="369" y="49"/>
                </a:cubicBezTo>
                <a:cubicBezTo>
                  <a:pt x="367" y="49"/>
                  <a:pt x="367" y="49"/>
                  <a:pt x="365" y="48"/>
                </a:cubicBezTo>
                <a:cubicBezTo>
                  <a:pt x="363" y="48"/>
                  <a:pt x="360" y="48"/>
                  <a:pt x="358" y="48"/>
                </a:cubicBezTo>
                <a:cubicBezTo>
                  <a:pt x="353" y="47"/>
                  <a:pt x="353" y="47"/>
                  <a:pt x="353" y="47"/>
                </a:cubicBezTo>
                <a:cubicBezTo>
                  <a:pt x="345" y="46"/>
                  <a:pt x="336" y="46"/>
                  <a:pt x="327" y="45"/>
                </a:cubicBezTo>
                <a:cubicBezTo>
                  <a:pt x="321" y="45"/>
                  <a:pt x="314" y="45"/>
                  <a:pt x="307" y="46"/>
                </a:cubicBezTo>
                <a:cubicBezTo>
                  <a:pt x="310" y="45"/>
                  <a:pt x="315" y="45"/>
                  <a:pt x="320" y="45"/>
                </a:cubicBezTo>
                <a:cubicBezTo>
                  <a:pt x="337" y="45"/>
                  <a:pt x="357" y="46"/>
                  <a:pt x="371" y="49"/>
                </a:cubicBezTo>
                <a:cubicBezTo>
                  <a:pt x="372" y="49"/>
                  <a:pt x="369" y="48"/>
                  <a:pt x="368" y="48"/>
                </a:cubicBezTo>
                <a:cubicBezTo>
                  <a:pt x="363" y="47"/>
                  <a:pt x="360" y="47"/>
                  <a:pt x="356" y="46"/>
                </a:cubicBezTo>
                <a:cubicBezTo>
                  <a:pt x="354" y="46"/>
                  <a:pt x="357" y="46"/>
                  <a:pt x="355" y="46"/>
                </a:cubicBezTo>
                <a:cubicBezTo>
                  <a:pt x="345" y="45"/>
                  <a:pt x="335" y="45"/>
                  <a:pt x="323" y="45"/>
                </a:cubicBezTo>
                <a:cubicBezTo>
                  <a:pt x="322" y="44"/>
                  <a:pt x="319" y="44"/>
                  <a:pt x="321" y="44"/>
                </a:cubicBezTo>
                <a:cubicBezTo>
                  <a:pt x="319" y="44"/>
                  <a:pt x="319" y="44"/>
                  <a:pt x="317" y="44"/>
                </a:cubicBezTo>
                <a:cubicBezTo>
                  <a:pt x="314" y="44"/>
                  <a:pt x="318" y="44"/>
                  <a:pt x="317" y="44"/>
                </a:cubicBezTo>
                <a:cubicBezTo>
                  <a:pt x="314" y="44"/>
                  <a:pt x="310" y="45"/>
                  <a:pt x="308" y="45"/>
                </a:cubicBezTo>
                <a:cubicBezTo>
                  <a:pt x="294" y="46"/>
                  <a:pt x="282" y="47"/>
                  <a:pt x="266" y="50"/>
                </a:cubicBezTo>
                <a:cubicBezTo>
                  <a:pt x="276" y="48"/>
                  <a:pt x="290" y="46"/>
                  <a:pt x="305" y="45"/>
                </a:cubicBezTo>
                <a:cubicBezTo>
                  <a:pt x="308" y="44"/>
                  <a:pt x="304" y="45"/>
                  <a:pt x="307" y="44"/>
                </a:cubicBezTo>
                <a:cubicBezTo>
                  <a:pt x="311" y="44"/>
                  <a:pt x="314" y="44"/>
                  <a:pt x="318" y="44"/>
                </a:cubicBezTo>
                <a:cubicBezTo>
                  <a:pt x="328" y="44"/>
                  <a:pt x="328" y="44"/>
                  <a:pt x="328" y="44"/>
                </a:cubicBezTo>
                <a:cubicBezTo>
                  <a:pt x="333" y="44"/>
                  <a:pt x="338" y="44"/>
                  <a:pt x="343" y="44"/>
                </a:cubicBezTo>
                <a:cubicBezTo>
                  <a:pt x="348" y="45"/>
                  <a:pt x="351" y="45"/>
                  <a:pt x="356" y="45"/>
                </a:cubicBezTo>
                <a:cubicBezTo>
                  <a:pt x="358" y="46"/>
                  <a:pt x="358" y="45"/>
                  <a:pt x="361" y="46"/>
                </a:cubicBezTo>
                <a:cubicBezTo>
                  <a:pt x="362" y="46"/>
                  <a:pt x="357" y="45"/>
                  <a:pt x="360" y="45"/>
                </a:cubicBezTo>
                <a:cubicBezTo>
                  <a:pt x="363" y="46"/>
                  <a:pt x="360" y="45"/>
                  <a:pt x="362" y="46"/>
                </a:cubicBezTo>
                <a:cubicBezTo>
                  <a:pt x="365" y="46"/>
                  <a:pt x="366" y="46"/>
                  <a:pt x="368" y="46"/>
                </a:cubicBezTo>
                <a:cubicBezTo>
                  <a:pt x="375" y="48"/>
                  <a:pt x="382" y="49"/>
                  <a:pt x="389" y="51"/>
                </a:cubicBezTo>
                <a:cubicBezTo>
                  <a:pt x="391" y="51"/>
                  <a:pt x="386" y="50"/>
                  <a:pt x="388" y="50"/>
                </a:cubicBezTo>
                <a:cubicBezTo>
                  <a:pt x="391" y="51"/>
                  <a:pt x="401" y="54"/>
                  <a:pt x="403" y="54"/>
                </a:cubicBezTo>
                <a:cubicBezTo>
                  <a:pt x="411" y="57"/>
                  <a:pt x="415" y="58"/>
                  <a:pt x="424" y="61"/>
                </a:cubicBezTo>
                <a:cubicBezTo>
                  <a:pt x="427" y="63"/>
                  <a:pt x="424" y="61"/>
                  <a:pt x="426" y="62"/>
                </a:cubicBezTo>
                <a:cubicBezTo>
                  <a:pt x="431" y="64"/>
                  <a:pt x="434" y="65"/>
                  <a:pt x="440" y="68"/>
                </a:cubicBezTo>
                <a:cubicBezTo>
                  <a:pt x="444" y="69"/>
                  <a:pt x="450" y="72"/>
                  <a:pt x="455" y="75"/>
                </a:cubicBezTo>
                <a:cubicBezTo>
                  <a:pt x="455" y="74"/>
                  <a:pt x="452" y="73"/>
                  <a:pt x="449" y="71"/>
                </a:cubicBezTo>
                <a:cubicBezTo>
                  <a:pt x="451" y="72"/>
                  <a:pt x="456" y="75"/>
                  <a:pt x="458" y="76"/>
                </a:cubicBezTo>
                <a:cubicBezTo>
                  <a:pt x="466" y="80"/>
                  <a:pt x="473" y="84"/>
                  <a:pt x="480" y="91"/>
                </a:cubicBezTo>
                <a:cubicBezTo>
                  <a:pt x="486" y="97"/>
                  <a:pt x="492" y="105"/>
                  <a:pt x="495" y="116"/>
                </a:cubicBezTo>
                <a:cubicBezTo>
                  <a:pt x="496" y="119"/>
                  <a:pt x="497" y="120"/>
                  <a:pt x="498" y="123"/>
                </a:cubicBezTo>
                <a:cubicBezTo>
                  <a:pt x="498" y="124"/>
                  <a:pt x="498" y="124"/>
                  <a:pt x="498" y="123"/>
                </a:cubicBezTo>
                <a:cubicBezTo>
                  <a:pt x="498" y="126"/>
                  <a:pt x="499" y="130"/>
                  <a:pt x="499" y="134"/>
                </a:cubicBezTo>
                <a:cubicBezTo>
                  <a:pt x="500" y="136"/>
                  <a:pt x="500" y="139"/>
                  <a:pt x="500" y="141"/>
                </a:cubicBezTo>
                <a:cubicBezTo>
                  <a:pt x="500" y="143"/>
                  <a:pt x="500" y="146"/>
                  <a:pt x="500" y="148"/>
                </a:cubicBezTo>
                <a:close/>
                <a:moveTo>
                  <a:pt x="385" y="50"/>
                </a:moveTo>
                <a:cubicBezTo>
                  <a:pt x="380" y="49"/>
                  <a:pt x="378" y="49"/>
                  <a:pt x="371" y="47"/>
                </a:cubicBezTo>
                <a:cubicBezTo>
                  <a:pt x="369" y="47"/>
                  <a:pt x="367" y="47"/>
                  <a:pt x="364" y="46"/>
                </a:cubicBezTo>
                <a:cubicBezTo>
                  <a:pt x="363" y="47"/>
                  <a:pt x="354" y="45"/>
                  <a:pt x="354" y="46"/>
                </a:cubicBezTo>
                <a:cubicBezTo>
                  <a:pt x="359" y="46"/>
                  <a:pt x="362" y="47"/>
                  <a:pt x="365" y="47"/>
                </a:cubicBezTo>
                <a:cubicBezTo>
                  <a:pt x="367" y="47"/>
                  <a:pt x="364" y="47"/>
                  <a:pt x="366" y="47"/>
                </a:cubicBezTo>
                <a:cubicBezTo>
                  <a:pt x="370" y="48"/>
                  <a:pt x="380" y="49"/>
                  <a:pt x="386" y="51"/>
                </a:cubicBezTo>
                <a:cubicBezTo>
                  <a:pt x="386" y="51"/>
                  <a:pt x="384" y="50"/>
                  <a:pt x="385" y="50"/>
                </a:cubicBezTo>
                <a:close/>
                <a:moveTo>
                  <a:pt x="387" y="51"/>
                </a:moveTo>
                <a:cubicBezTo>
                  <a:pt x="387" y="51"/>
                  <a:pt x="388" y="51"/>
                  <a:pt x="388" y="51"/>
                </a:cubicBezTo>
                <a:cubicBezTo>
                  <a:pt x="392" y="52"/>
                  <a:pt x="389" y="51"/>
                  <a:pt x="387" y="51"/>
                </a:cubicBezTo>
                <a:close/>
                <a:moveTo>
                  <a:pt x="391" y="61"/>
                </a:moveTo>
                <a:cubicBezTo>
                  <a:pt x="391" y="61"/>
                  <a:pt x="391" y="61"/>
                  <a:pt x="391" y="61"/>
                </a:cubicBezTo>
                <a:cubicBezTo>
                  <a:pt x="391" y="61"/>
                  <a:pt x="391" y="61"/>
                  <a:pt x="391" y="61"/>
                </a:cubicBezTo>
                <a:close/>
              </a:path>
            </a:pathLst>
          </a:custGeom>
          <a:solidFill>
            <a:schemeClr val="accent1"/>
          </a:solidFill>
          <a:ln>
            <a:solidFill>
              <a:schemeClr val="accent2"/>
            </a:solid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 name="Freeform 501"/>
          <p:cNvSpPr>
            <a:spLocks noEditPoints="1"/>
          </p:cNvSpPr>
          <p:nvPr/>
        </p:nvSpPr>
        <p:spPr bwMode="auto">
          <a:xfrm>
            <a:off x="649683" y="1774577"/>
            <a:ext cx="903024" cy="287080"/>
          </a:xfrm>
          <a:custGeom>
            <a:avLst/>
            <a:gdLst>
              <a:gd name="T0" fmla="*/ 450 w 500"/>
              <a:gd name="T1" fmla="*/ 71 h 305"/>
              <a:gd name="T2" fmla="*/ 422 w 500"/>
              <a:gd name="T3" fmla="*/ 60 h 305"/>
              <a:gd name="T4" fmla="*/ 366 w 500"/>
              <a:gd name="T5" fmla="*/ 54 h 305"/>
              <a:gd name="T6" fmla="*/ 299 w 500"/>
              <a:gd name="T7" fmla="*/ 46 h 305"/>
              <a:gd name="T8" fmla="*/ 265 w 500"/>
              <a:gd name="T9" fmla="*/ 53 h 305"/>
              <a:gd name="T10" fmla="*/ 264 w 500"/>
              <a:gd name="T11" fmla="*/ 53 h 305"/>
              <a:gd name="T12" fmla="*/ 265 w 500"/>
              <a:gd name="T13" fmla="*/ 51 h 305"/>
              <a:gd name="T14" fmla="*/ 265 w 500"/>
              <a:gd name="T15" fmla="*/ 51 h 305"/>
              <a:gd name="T16" fmla="*/ 264 w 500"/>
              <a:gd name="T17" fmla="*/ 51 h 305"/>
              <a:gd name="T18" fmla="*/ 265 w 500"/>
              <a:gd name="T19" fmla="*/ 58 h 305"/>
              <a:gd name="T20" fmla="*/ 263 w 500"/>
              <a:gd name="T21" fmla="*/ 51 h 305"/>
              <a:gd name="T22" fmla="*/ 262 w 500"/>
              <a:gd name="T23" fmla="*/ 53 h 305"/>
              <a:gd name="T24" fmla="*/ 262 w 500"/>
              <a:gd name="T25" fmla="*/ 56 h 305"/>
              <a:gd name="T26" fmla="*/ 262 w 500"/>
              <a:gd name="T27" fmla="*/ 58 h 305"/>
              <a:gd name="T28" fmla="*/ 339 w 500"/>
              <a:gd name="T29" fmla="*/ 54 h 305"/>
              <a:gd name="T30" fmla="*/ 264 w 500"/>
              <a:gd name="T31" fmla="*/ 56 h 305"/>
              <a:gd name="T32" fmla="*/ 263 w 500"/>
              <a:gd name="T33" fmla="*/ 56 h 305"/>
              <a:gd name="T34" fmla="*/ 260 w 500"/>
              <a:gd name="T35" fmla="*/ 52 h 305"/>
              <a:gd name="T36" fmla="*/ 263 w 500"/>
              <a:gd name="T37" fmla="*/ 52 h 305"/>
              <a:gd name="T38" fmla="*/ 494 w 500"/>
              <a:gd name="T39" fmla="*/ 169 h 305"/>
              <a:gd name="T40" fmla="*/ 465 w 500"/>
              <a:gd name="T41" fmla="*/ 217 h 305"/>
              <a:gd name="T42" fmla="*/ 167 w 500"/>
              <a:gd name="T43" fmla="*/ 304 h 305"/>
              <a:gd name="T44" fmla="*/ 2 w 500"/>
              <a:gd name="T45" fmla="*/ 232 h 305"/>
              <a:gd name="T46" fmla="*/ 61 w 500"/>
              <a:gd name="T47" fmla="*/ 102 h 305"/>
              <a:gd name="T48" fmla="*/ 180 w 500"/>
              <a:gd name="T49" fmla="*/ 28 h 305"/>
              <a:gd name="T50" fmla="*/ 304 w 500"/>
              <a:gd name="T51" fmla="*/ 1 h 305"/>
              <a:gd name="T52" fmla="*/ 398 w 500"/>
              <a:gd name="T53" fmla="*/ 6 h 305"/>
              <a:gd name="T54" fmla="*/ 416 w 500"/>
              <a:gd name="T55" fmla="*/ 12 h 305"/>
              <a:gd name="T56" fmla="*/ 424 w 500"/>
              <a:gd name="T57" fmla="*/ 14 h 305"/>
              <a:gd name="T58" fmla="*/ 431 w 500"/>
              <a:gd name="T59" fmla="*/ 19 h 305"/>
              <a:gd name="T60" fmla="*/ 431 w 500"/>
              <a:gd name="T61" fmla="*/ 26 h 305"/>
              <a:gd name="T62" fmla="*/ 423 w 500"/>
              <a:gd name="T63" fmla="*/ 32 h 305"/>
              <a:gd name="T64" fmla="*/ 416 w 500"/>
              <a:gd name="T65" fmla="*/ 31 h 305"/>
              <a:gd name="T66" fmla="*/ 411 w 500"/>
              <a:gd name="T67" fmla="*/ 27 h 305"/>
              <a:gd name="T68" fmla="*/ 383 w 500"/>
              <a:gd name="T69" fmla="*/ 20 h 305"/>
              <a:gd name="T70" fmla="*/ 196 w 500"/>
              <a:gd name="T71" fmla="*/ 38 h 305"/>
              <a:gd name="T72" fmla="*/ 59 w 500"/>
              <a:gd name="T73" fmla="*/ 125 h 305"/>
              <a:gd name="T74" fmla="*/ 51 w 500"/>
              <a:gd name="T75" fmla="*/ 267 h 305"/>
              <a:gd name="T76" fmla="*/ 251 w 500"/>
              <a:gd name="T77" fmla="*/ 289 h 305"/>
              <a:gd name="T78" fmla="*/ 456 w 500"/>
              <a:gd name="T79" fmla="*/ 207 h 305"/>
              <a:gd name="T80" fmla="*/ 487 w 500"/>
              <a:gd name="T81" fmla="*/ 146 h 305"/>
              <a:gd name="T82" fmla="*/ 462 w 500"/>
              <a:gd name="T83" fmla="*/ 91 h 305"/>
              <a:gd name="T84" fmla="*/ 402 w 500"/>
              <a:gd name="T85" fmla="*/ 64 h 305"/>
              <a:gd name="T86" fmla="*/ 367 w 500"/>
              <a:gd name="T87" fmla="*/ 55 h 305"/>
              <a:gd name="T88" fmla="*/ 262 w 500"/>
              <a:gd name="T89" fmla="*/ 58 h 305"/>
              <a:gd name="T90" fmla="*/ 330 w 500"/>
              <a:gd name="T91" fmla="*/ 51 h 305"/>
              <a:gd name="T92" fmla="*/ 418 w 500"/>
              <a:gd name="T93" fmla="*/ 66 h 305"/>
              <a:gd name="T94" fmla="*/ 338 w 500"/>
              <a:gd name="T95" fmla="*/ 47 h 305"/>
              <a:gd name="T96" fmla="*/ 375 w 500"/>
              <a:gd name="T97" fmla="*/ 51 h 305"/>
              <a:gd name="T98" fmla="*/ 369 w 500"/>
              <a:gd name="T99" fmla="*/ 49 h 305"/>
              <a:gd name="T100" fmla="*/ 320 w 500"/>
              <a:gd name="T101" fmla="*/ 45 h 305"/>
              <a:gd name="T102" fmla="*/ 321 w 500"/>
              <a:gd name="T103" fmla="*/ 44 h 305"/>
              <a:gd name="T104" fmla="*/ 307 w 500"/>
              <a:gd name="T105" fmla="*/ 44 h 305"/>
              <a:gd name="T106" fmla="*/ 360 w 500"/>
              <a:gd name="T107" fmla="*/ 45 h 305"/>
              <a:gd name="T108" fmla="*/ 424 w 500"/>
              <a:gd name="T109" fmla="*/ 61 h 305"/>
              <a:gd name="T110" fmla="*/ 480 w 500"/>
              <a:gd name="T111" fmla="*/ 91 h 305"/>
              <a:gd name="T112" fmla="*/ 500 w 500"/>
              <a:gd name="T113" fmla="*/ 148 h 305"/>
              <a:gd name="T114" fmla="*/ 366 w 500"/>
              <a:gd name="T115" fmla="*/ 47 h 305"/>
              <a:gd name="T116" fmla="*/ 391 w 500"/>
              <a:gd name="T117" fmla="*/ 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305">
                <a:moveTo>
                  <a:pt x="484" y="124"/>
                </a:moveTo>
                <a:cubicBezTo>
                  <a:pt x="485" y="125"/>
                  <a:pt x="485" y="127"/>
                  <a:pt x="485" y="128"/>
                </a:cubicBezTo>
                <a:lnTo>
                  <a:pt x="484" y="124"/>
                </a:lnTo>
                <a:close/>
                <a:moveTo>
                  <a:pt x="450" y="71"/>
                </a:moveTo>
                <a:cubicBezTo>
                  <a:pt x="449" y="70"/>
                  <a:pt x="448" y="69"/>
                  <a:pt x="445" y="68"/>
                </a:cubicBezTo>
                <a:cubicBezTo>
                  <a:pt x="445" y="68"/>
                  <a:pt x="449" y="70"/>
                  <a:pt x="450" y="71"/>
                </a:cubicBezTo>
                <a:close/>
                <a:moveTo>
                  <a:pt x="438" y="65"/>
                </a:moveTo>
                <a:cubicBezTo>
                  <a:pt x="440" y="66"/>
                  <a:pt x="443" y="67"/>
                  <a:pt x="443" y="67"/>
                </a:cubicBezTo>
                <a:cubicBezTo>
                  <a:pt x="442" y="67"/>
                  <a:pt x="438" y="65"/>
                  <a:pt x="438" y="65"/>
                </a:cubicBezTo>
                <a:close/>
                <a:moveTo>
                  <a:pt x="422" y="60"/>
                </a:moveTo>
                <a:cubicBezTo>
                  <a:pt x="420" y="60"/>
                  <a:pt x="417" y="58"/>
                  <a:pt x="417" y="58"/>
                </a:cubicBezTo>
                <a:cubicBezTo>
                  <a:pt x="418" y="59"/>
                  <a:pt x="421" y="60"/>
                  <a:pt x="422" y="60"/>
                </a:cubicBezTo>
                <a:close/>
                <a:moveTo>
                  <a:pt x="413" y="55"/>
                </a:moveTo>
                <a:cubicBezTo>
                  <a:pt x="410" y="54"/>
                  <a:pt x="405" y="52"/>
                  <a:pt x="404" y="52"/>
                </a:cubicBezTo>
                <a:cubicBezTo>
                  <a:pt x="408" y="53"/>
                  <a:pt x="411" y="54"/>
                  <a:pt x="413" y="55"/>
                </a:cubicBezTo>
                <a:close/>
                <a:moveTo>
                  <a:pt x="366" y="54"/>
                </a:moveTo>
                <a:cubicBezTo>
                  <a:pt x="370" y="55"/>
                  <a:pt x="379" y="56"/>
                  <a:pt x="384" y="57"/>
                </a:cubicBezTo>
                <a:cubicBezTo>
                  <a:pt x="379" y="56"/>
                  <a:pt x="372" y="55"/>
                  <a:pt x="366" y="54"/>
                </a:cubicBezTo>
                <a:close/>
                <a:moveTo>
                  <a:pt x="366" y="49"/>
                </a:moveTo>
                <a:cubicBezTo>
                  <a:pt x="361" y="48"/>
                  <a:pt x="361" y="48"/>
                  <a:pt x="361" y="48"/>
                </a:cubicBezTo>
                <a:cubicBezTo>
                  <a:pt x="359" y="48"/>
                  <a:pt x="347" y="47"/>
                  <a:pt x="348" y="47"/>
                </a:cubicBezTo>
                <a:cubicBezTo>
                  <a:pt x="356" y="47"/>
                  <a:pt x="366" y="49"/>
                  <a:pt x="372" y="50"/>
                </a:cubicBezTo>
                <a:cubicBezTo>
                  <a:pt x="370" y="50"/>
                  <a:pt x="368" y="50"/>
                  <a:pt x="366" y="49"/>
                </a:cubicBezTo>
                <a:close/>
                <a:moveTo>
                  <a:pt x="299" y="46"/>
                </a:moveTo>
                <a:cubicBezTo>
                  <a:pt x="296" y="46"/>
                  <a:pt x="296" y="46"/>
                  <a:pt x="296" y="46"/>
                </a:cubicBezTo>
                <a:cubicBezTo>
                  <a:pt x="296" y="47"/>
                  <a:pt x="296" y="47"/>
                  <a:pt x="297" y="47"/>
                </a:cubicBezTo>
                <a:cubicBezTo>
                  <a:pt x="299" y="46"/>
                  <a:pt x="299" y="46"/>
                  <a:pt x="299" y="46"/>
                </a:cubicBezTo>
                <a:close/>
                <a:moveTo>
                  <a:pt x="264" y="53"/>
                </a:moveTo>
                <a:cubicBezTo>
                  <a:pt x="264" y="53"/>
                  <a:pt x="264" y="53"/>
                  <a:pt x="264" y="53"/>
                </a:cubicBezTo>
                <a:cubicBezTo>
                  <a:pt x="264" y="53"/>
                  <a:pt x="265" y="53"/>
                  <a:pt x="265" y="53"/>
                </a:cubicBezTo>
                <a:cubicBezTo>
                  <a:pt x="265" y="53"/>
                  <a:pt x="265" y="53"/>
                  <a:pt x="265" y="53"/>
                </a:cubicBezTo>
                <a:cubicBezTo>
                  <a:pt x="269" y="52"/>
                  <a:pt x="269" y="52"/>
                  <a:pt x="269" y="52"/>
                </a:cubicBezTo>
                <a:lnTo>
                  <a:pt x="264" y="53"/>
                </a:lnTo>
                <a:close/>
                <a:moveTo>
                  <a:pt x="264" y="53"/>
                </a:moveTo>
                <a:cubicBezTo>
                  <a:pt x="264" y="53"/>
                  <a:pt x="264" y="53"/>
                  <a:pt x="264" y="53"/>
                </a:cubicBezTo>
                <a:cubicBezTo>
                  <a:pt x="264" y="53"/>
                  <a:pt x="264" y="53"/>
                  <a:pt x="264" y="53"/>
                </a:cubicBezTo>
                <a:cubicBezTo>
                  <a:pt x="263" y="53"/>
                  <a:pt x="264" y="53"/>
                  <a:pt x="264" y="53"/>
                </a:cubicBezTo>
                <a:close/>
                <a:moveTo>
                  <a:pt x="264" y="53"/>
                </a:moveTo>
                <a:cubicBezTo>
                  <a:pt x="264" y="53"/>
                  <a:pt x="264" y="53"/>
                  <a:pt x="264" y="53"/>
                </a:cubicBezTo>
                <a:cubicBezTo>
                  <a:pt x="264" y="53"/>
                  <a:pt x="264" y="53"/>
                  <a:pt x="264" y="53"/>
                </a:cubicBezTo>
                <a:cubicBezTo>
                  <a:pt x="264" y="53"/>
                  <a:pt x="264" y="53"/>
                  <a:pt x="264" y="53"/>
                </a:cubicBezTo>
                <a:close/>
                <a:moveTo>
                  <a:pt x="265" y="51"/>
                </a:moveTo>
                <a:cubicBezTo>
                  <a:pt x="264" y="51"/>
                  <a:pt x="264" y="51"/>
                  <a:pt x="264" y="51"/>
                </a:cubicBezTo>
                <a:cubicBezTo>
                  <a:pt x="264" y="51"/>
                  <a:pt x="264" y="51"/>
                  <a:pt x="264" y="51"/>
                </a:cubicBezTo>
                <a:cubicBezTo>
                  <a:pt x="264" y="51"/>
                  <a:pt x="264" y="51"/>
                  <a:pt x="265" y="51"/>
                </a:cubicBezTo>
                <a:cubicBezTo>
                  <a:pt x="265" y="51"/>
                  <a:pt x="265" y="51"/>
                  <a:pt x="265" y="51"/>
                </a:cubicBezTo>
                <a:cubicBezTo>
                  <a:pt x="265" y="51"/>
                  <a:pt x="265" y="51"/>
                  <a:pt x="265" y="50"/>
                </a:cubicBezTo>
                <a:cubicBezTo>
                  <a:pt x="265" y="51"/>
                  <a:pt x="265" y="51"/>
                  <a:pt x="265" y="51"/>
                </a:cubicBezTo>
                <a:close/>
                <a:moveTo>
                  <a:pt x="265" y="57"/>
                </a:moveTo>
                <a:cubicBezTo>
                  <a:pt x="265" y="57"/>
                  <a:pt x="265" y="57"/>
                  <a:pt x="265" y="57"/>
                </a:cubicBezTo>
                <a:cubicBezTo>
                  <a:pt x="265" y="57"/>
                  <a:pt x="265" y="57"/>
                  <a:pt x="265" y="57"/>
                </a:cubicBezTo>
                <a:close/>
                <a:moveTo>
                  <a:pt x="264" y="51"/>
                </a:moveTo>
                <a:cubicBezTo>
                  <a:pt x="264" y="51"/>
                  <a:pt x="264" y="52"/>
                  <a:pt x="264" y="52"/>
                </a:cubicBezTo>
                <a:cubicBezTo>
                  <a:pt x="264" y="52"/>
                  <a:pt x="264" y="52"/>
                  <a:pt x="264" y="51"/>
                </a:cubicBezTo>
                <a:close/>
                <a:moveTo>
                  <a:pt x="264" y="51"/>
                </a:moveTo>
                <a:cubicBezTo>
                  <a:pt x="264" y="51"/>
                  <a:pt x="264" y="51"/>
                  <a:pt x="264" y="51"/>
                </a:cubicBezTo>
                <a:cubicBezTo>
                  <a:pt x="264" y="51"/>
                  <a:pt x="264" y="51"/>
                  <a:pt x="264" y="51"/>
                </a:cubicBezTo>
                <a:close/>
                <a:moveTo>
                  <a:pt x="265" y="58"/>
                </a:moveTo>
                <a:cubicBezTo>
                  <a:pt x="265" y="58"/>
                  <a:pt x="265" y="58"/>
                  <a:pt x="265" y="58"/>
                </a:cubicBezTo>
                <a:cubicBezTo>
                  <a:pt x="265" y="58"/>
                  <a:pt x="265" y="58"/>
                  <a:pt x="265" y="58"/>
                </a:cubicBezTo>
                <a:close/>
                <a:moveTo>
                  <a:pt x="265" y="57"/>
                </a:moveTo>
                <a:cubicBezTo>
                  <a:pt x="264" y="57"/>
                  <a:pt x="264" y="57"/>
                  <a:pt x="264" y="57"/>
                </a:cubicBezTo>
                <a:cubicBezTo>
                  <a:pt x="264" y="57"/>
                  <a:pt x="265" y="57"/>
                  <a:pt x="265" y="57"/>
                </a:cubicBezTo>
                <a:close/>
                <a:moveTo>
                  <a:pt x="263" y="51"/>
                </a:moveTo>
                <a:cubicBezTo>
                  <a:pt x="263" y="51"/>
                  <a:pt x="263" y="51"/>
                  <a:pt x="263" y="51"/>
                </a:cubicBezTo>
                <a:cubicBezTo>
                  <a:pt x="263" y="51"/>
                  <a:pt x="263" y="51"/>
                  <a:pt x="263" y="51"/>
                </a:cubicBezTo>
                <a:close/>
                <a:moveTo>
                  <a:pt x="263" y="54"/>
                </a:moveTo>
                <a:cubicBezTo>
                  <a:pt x="263" y="54"/>
                  <a:pt x="263" y="53"/>
                  <a:pt x="263" y="53"/>
                </a:cubicBezTo>
                <a:cubicBezTo>
                  <a:pt x="263" y="53"/>
                  <a:pt x="263" y="53"/>
                  <a:pt x="263" y="54"/>
                </a:cubicBezTo>
                <a:close/>
                <a:moveTo>
                  <a:pt x="262" y="53"/>
                </a:moveTo>
                <a:cubicBezTo>
                  <a:pt x="263" y="53"/>
                  <a:pt x="263" y="53"/>
                  <a:pt x="263" y="53"/>
                </a:cubicBezTo>
                <a:cubicBezTo>
                  <a:pt x="263" y="53"/>
                  <a:pt x="262" y="53"/>
                  <a:pt x="262" y="53"/>
                </a:cubicBezTo>
                <a:close/>
                <a:moveTo>
                  <a:pt x="262" y="53"/>
                </a:moveTo>
                <a:cubicBezTo>
                  <a:pt x="262" y="52"/>
                  <a:pt x="262" y="53"/>
                  <a:pt x="262" y="53"/>
                </a:cubicBezTo>
                <a:cubicBezTo>
                  <a:pt x="262" y="53"/>
                  <a:pt x="262" y="52"/>
                  <a:pt x="262" y="52"/>
                </a:cubicBezTo>
                <a:cubicBezTo>
                  <a:pt x="262" y="53"/>
                  <a:pt x="262" y="53"/>
                  <a:pt x="262" y="53"/>
                </a:cubicBezTo>
                <a:close/>
                <a:moveTo>
                  <a:pt x="262" y="56"/>
                </a:moveTo>
                <a:cubicBezTo>
                  <a:pt x="263" y="56"/>
                  <a:pt x="262" y="56"/>
                  <a:pt x="262" y="56"/>
                </a:cubicBezTo>
                <a:close/>
                <a:moveTo>
                  <a:pt x="261" y="58"/>
                </a:moveTo>
                <a:cubicBezTo>
                  <a:pt x="262" y="58"/>
                  <a:pt x="262" y="58"/>
                  <a:pt x="262" y="58"/>
                </a:cubicBezTo>
                <a:cubicBezTo>
                  <a:pt x="262" y="58"/>
                  <a:pt x="261" y="58"/>
                  <a:pt x="261" y="58"/>
                </a:cubicBezTo>
                <a:close/>
                <a:moveTo>
                  <a:pt x="262" y="58"/>
                </a:moveTo>
                <a:cubicBezTo>
                  <a:pt x="262" y="58"/>
                  <a:pt x="262" y="58"/>
                  <a:pt x="262" y="58"/>
                </a:cubicBezTo>
                <a:cubicBezTo>
                  <a:pt x="262" y="59"/>
                  <a:pt x="262" y="59"/>
                  <a:pt x="262" y="58"/>
                </a:cubicBezTo>
                <a:close/>
                <a:moveTo>
                  <a:pt x="262" y="61"/>
                </a:moveTo>
                <a:cubicBezTo>
                  <a:pt x="262" y="61"/>
                  <a:pt x="262" y="61"/>
                  <a:pt x="262" y="61"/>
                </a:cubicBezTo>
                <a:cubicBezTo>
                  <a:pt x="262" y="61"/>
                  <a:pt x="262" y="61"/>
                  <a:pt x="262" y="61"/>
                </a:cubicBezTo>
                <a:close/>
                <a:moveTo>
                  <a:pt x="261" y="61"/>
                </a:moveTo>
                <a:cubicBezTo>
                  <a:pt x="260" y="61"/>
                  <a:pt x="260" y="61"/>
                  <a:pt x="261" y="61"/>
                </a:cubicBezTo>
                <a:close/>
                <a:moveTo>
                  <a:pt x="339" y="54"/>
                </a:moveTo>
                <a:cubicBezTo>
                  <a:pt x="334" y="54"/>
                  <a:pt x="330" y="54"/>
                  <a:pt x="326" y="54"/>
                </a:cubicBezTo>
                <a:cubicBezTo>
                  <a:pt x="329" y="54"/>
                  <a:pt x="333" y="54"/>
                  <a:pt x="336" y="54"/>
                </a:cubicBezTo>
                <a:cubicBezTo>
                  <a:pt x="336" y="54"/>
                  <a:pt x="338" y="54"/>
                  <a:pt x="339" y="54"/>
                </a:cubicBezTo>
                <a:close/>
                <a:moveTo>
                  <a:pt x="263" y="56"/>
                </a:moveTo>
                <a:cubicBezTo>
                  <a:pt x="264" y="56"/>
                  <a:pt x="264" y="56"/>
                  <a:pt x="264" y="56"/>
                </a:cubicBezTo>
                <a:cubicBezTo>
                  <a:pt x="264" y="56"/>
                  <a:pt x="264" y="56"/>
                  <a:pt x="264" y="56"/>
                </a:cubicBezTo>
                <a:cubicBezTo>
                  <a:pt x="264" y="56"/>
                  <a:pt x="265" y="56"/>
                  <a:pt x="265" y="56"/>
                </a:cubicBezTo>
                <a:cubicBezTo>
                  <a:pt x="265" y="56"/>
                  <a:pt x="265" y="56"/>
                  <a:pt x="265" y="56"/>
                </a:cubicBezTo>
                <a:cubicBezTo>
                  <a:pt x="265" y="56"/>
                  <a:pt x="265" y="56"/>
                  <a:pt x="265" y="56"/>
                </a:cubicBezTo>
                <a:cubicBezTo>
                  <a:pt x="265" y="56"/>
                  <a:pt x="265" y="56"/>
                  <a:pt x="265" y="56"/>
                </a:cubicBezTo>
                <a:cubicBezTo>
                  <a:pt x="265" y="56"/>
                  <a:pt x="265" y="56"/>
                  <a:pt x="265" y="55"/>
                </a:cubicBezTo>
                <a:cubicBezTo>
                  <a:pt x="265" y="56"/>
                  <a:pt x="264" y="56"/>
                  <a:pt x="263" y="56"/>
                </a:cubicBezTo>
                <a:close/>
                <a:moveTo>
                  <a:pt x="264" y="52"/>
                </a:moveTo>
                <a:cubicBezTo>
                  <a:pt x="264" y="52"/>
                  <a:pt x="264" y="52"/>
                  <a:pt x="264" y="52"/>
                </a:cubicBezTo>
                <a:cubicBezTo>
                  <a:pt x="264" y="52"/>
                  <a:pt x="263" y="52"/>
                  <a:pt x="263" y="52"/>
                </a:cubicBezTo>
                <a:cubicBezTo>
                  <a:pt x="263" y="52"/>
                  <a:pt x="264" y="52"/>
                  <a:pt x="264" y="52"/>
                </a:cubicBezTo>
                <a:close/>
                <a:moveTo>
                  <a:pt x="261" y="53"/>
                </a:moveTo>
                <a:cubicBezTo>
                  <a:pt x="261" y="52"/>
                  <a:pt x="261" y="52"/>
                  <a:pt x="260" y="52"/>
                </a:cubicBezTo>
                <a:cubicBezTo>
                  <a:pt x="260" y="53"/>
                  <a:pt x="259" y="53"/>
                  <a:pt x="259" y="53"/>
                </a:cubicBezTo>
                <a:cubicBezTo>
                  <a:pt x="259" y="53"/>
                  <a:pt x="260" y="53"/>
                  <a:pt x="260" y="53"/>
                </a:cubicBezTo>
                <a:cubicBezTo>
                  <a:pt x="260" y="53"/>
                  <a:pt x="260" y="53"/>
                  <a:pt x="260" y="53"/>
                </a:cubicBezTo>
                <a:cubicBezTo>
                  <a:pt x="261" y="53"/>
                  <a:pt x="261" y="53"/>
                  <a:pt x="262" y="52"/>
                </a:cubicBezTo>
                <a:cubicBezTo>
                  <a:pt x="262" y="52"/>
                  <a:pt x="262" y="52"/>
                  <a:pt x="262" y="52"/>
                </a:cubicBezTo>
                <a:cubicBezTo>
                  <a:pt x="262" y="52"/>
                  <a:pt x="263" y="52"/>
                  <a:pt x="263" y="52"/>
                </a:cubicBezTo>
                <a:cubicBezTo>
                  <a:pt x="262" y="52"/>
                  <a:pt x="262" y="52"/>
                  <a:pt x="261" y="53"/>
                </a:cubicBezTo>
                <a:close/>
                <a:moveTo>
                  <a:pt x="262" y="59"/>
                </a:moveTo>
                <a:cubicBezTo>
                  <a:pt x="262" y="59"/>
                  <a:pt x="262" y="59"/>
                  <a:pt x="262" y="59"/>
                </a:cubicBezTo>
                <a:cubicBezTo>
                  <a:pt x="262" y="59"/>
                  <a:pt x="262" y="59"/>
                  <a:pt x="262" y="59"/>
                </a:cubicBezTo>
                <a:close/>
                <a:moveTo>
                  <a:pt x="500" y="148"/>
                </a:moveTo>
                <a:cubicBezTo>
                  <a:pt x="498" y="158"/>
                  <a:pt x="496" y="166"/>
                  <a:pt x="494" y="169"/>
                </a:cubicBezTo>
                <a:cubicBezTo>
                  <a:pt x="493" y="172"/>
                  <a:pt x="495" y="168"/>
                  <a:pt x="494" y="170"/>
                </a:cubicBezTo>
                <a:cubicBezTo>
                  <a:pt x="493" y="174"/>
                  <a:pt x="490" y="181"/>
                  <a:pt x="488" y="184"/>
                </a:cubicBezTo>
                <a:cubicBezTo>
                  <a:pt x="486" y="189"/>
                  <a:pt x="483" y="194"/>
                  <a:pt x="480" y="199"/>
                </a:cubicBezTo>
                <a:cubicBezTo>
                  <a:pt x="478" y="202"/>
                  <a:pt x="477" y="204"/>
                  <a:pt x="475" y="206"/>
                </a:cubicBezTo>
                <a:cubicBezTo>
                  <a:pt x="470" y="212"/>
                  <a:pt x="470" y="212"/>
                  <a:pt x="470" y="212"/>
                </a:cubicBezTo>
                <a:cubicBezTo>
                  <a:pt x="469" y="214"/>
                  <a:pt x="466" y="216"/>
                  <a:pt x="465" y="217"/>
                </a:cubicBezTo>
                <a:cubicBezTo>
                  <a:pt x="462" y="221"/>
                  <a:pt x="456" y="228"/>
                  <a:pt x="452" y="232"/>
                </a:cubicBezTo>
                <a:cubicBezTo>
                  <a:pt x="438" y="245"/>
                  <a:pt x="422" y="256"/>
                  <a:pt x="405" y="264"/>
                </a:cubicBezTo>
                <a:cubicBezTo>
                  <a:pt x="387" y="272"/>
                  <a:pt x="369" y="278"/>
                  <a:pt x="351" y="284"/>
                </a:cubicBezTo>
                <a:cubicBezTo>
                  <a:pt x="314" y="295"/>
                  <a:pt x="277" y="301"/>
                  <a:pt x="239" y="304"/>
                </a:cubicBezTo>
                <a:cubicBezTo>
                  <a:pt x="221" y="305"/>
                  <a:pt x="200" y="305"/>
                  <a:pt x="183" y="305"/>
                </a:cubicBezTo>
                <a:cubicBezTo>
                  <a:pt x="177" y="304"/>
                  <a:pt x="172" y="304"/>
                  <a:pt x="167" y="304"/>
                </a:cubicBezTo>
                <a:cubicBezTo>
                  <a:pt x="155" y="303"/>
                  <a:pt x="142" y="302"/>
                  <a:pt x="129" y="301"/>
                </a:cubicBezTo>
                <a:cubicBezTo>
                  <a:pt x="116" y="299"/>
                  <a:pt x="103" y="298"/>
                  <a:pt x="93" y="296"/>
                </a:cubicBezTo>
                <a:cubicBezTo>
                  <a:pt x="77" y="292"/>
                  <a:pt x="61" y="288"/>
                  <a:pt x="45" y="280"/>
                </a:cubicBezTo>
                <a:cubicBezTo>
                  <a:pt x="38" y="277"/>
                  <a:pt x="32" y="273"/>
                  <a:pt x="27" y="269"/>
                </a:cubicBezTo>
                <a:cubicBezTo>
                  <a:pt x="24" y="268"/>
                  <a:pt x="22" y="266"/>
                  <a:pt x="20" y="264"/>
                </a:cubicBezTo>
                <a:cubicBezTo>
                  <a:pt x="11" y="256"/>
                  <a:pt x="4" y="244"/>
                  <a:pt x="2" y="232"/>
                </a:cubicBezTo>
                <a:cubicBezTo>
                  <a:pt x="1" y="225"/>
                  <a:pt x="0" y="219"/>
                  <a:pt x="0" y="213"/>
                </a:cubicBezTo>
                <a:cubicBezTo>
                  <a:pt x="0" y="203"/>
                  <a:pt x="2" y="191"/>
                  <a:pt x="6" y="180"/>
                </a:cubicBezTo>
                <a:cubicBezTo>
                  <a:pt x="10" y="169"/>
                  <a:pt x="16" y="158"/>
                  <a:pt x="22" y="148"/>
                </a:cubicBezTo>
                <a:cubicBezTo>
                  <a:pt x="25" y="143"/>
                  <a:pt x="29" y="139"/>
                  <a:pt x="32" y="134"/>
                </a:cubicBezTo>
                <a:cubicBezTo>
                  <a:pt x="34" y="132"/>
                  <a:pt x="36" y="130"/>
                  <a:pt x="38" y="127"/>
                </a:cubicBezTo>
                <a:cubicBezTo>
                  <a:pt x="44" y="119"/>
                  <a:pt x="54" y="109"/>
                  <a:pt x="61" y="102"/>
                </a:cubicBezTo>
                <a:cubicBezTo>
                  <a:pt x="65" y="98"/>
                  <a:pt x="69" y="95"/>
                  <a:pt x="74" y="91"/>
                </a:cubicBezTo>
                <a:cubicBezTo>
                  <a:pt x="83" y="83"/>
                  <a:pt x="92" y="76"/>
                  <a:pt x="100" y="70"/>
                </a:cubicBezTo>
                <a:cubicBezTo>
                  <a:pt x="111" y="62"/>
                  <a:pt x="128" y="52"/>
                  <a:pt x="143" y="45"/>
                </a:cubicBezTo>
                <a:cubicBezTo>
                  <a:pt x="144" y="44"/>
                  <a:pt x="144" y="44"/>
                  <a:pt x="144" y="44"/>
                </a:cubicBezTo>
                <a:cubicBezTo>
                  <a:pt x="155" y="39"/>
                  <a:pt x="166" y="33"/>
                  <a:pt x="177" y="29"/>
                </a:cubicBezTo>
                <a:cubicBezTo>
                  <a:pt x="179" y="29"/>
                  <a:pt x="179" y="29"/>
                  <a:pt x="180" y="28"/>
                </a:cubicBezTo>
                <a:cubicBezTo>
                  <a:pt x="194" y="23"/>
                  <a:pt x="194" y="23"/>
                  <a:pt x="194" y="23"/>
                </a:cubicBezTo>
                <a:cubicBezTo>
                  <a:pt x="215" y="16"/>
                  <a:pt x="231" y="12"/>
                  <a:pt x="249" y="9"/>
                </a:cubicBezTo>
                <a:cubicBezTo>
                  <a:pt x="259" y="6"/>
                  <a:pt x="271" y="5"/>
                  <a:pt x="281" y="3"/>
                </a:cubicBezTo>
                <a:cubicBezTo>
                  <a:pt x="284" y="3"/>
                  <a:pt x="287" y="2"/>
                  <a:pt x="290" y="2"/>
                </a:cubicBezTo>
                <a:cubicBezTo>
                  <a:pt x="293" y="2"/>
                  <a:pt x="295" y="2"/>
                  <a:pt x="297" y="1"/>
                </a:cubicBezTo>
                <a:cubicBezTo>
                  <a:pt x="304" y="1"/>
                  <a:pt x="304" y="1"/>
                  <a:pt x="304" y="1"/>
                </a:cubicBezTo>
                <a:cubicBezTo>
                  <a:pt x="307" y="1"/>
                  <a:pt x="311" y="0"/>
                  <a:pt x="314" y="0"/>
                </a:cubicBezTo>
                <a:cubicBezTo>
                  <a:pt x="318" y="0"/>
                  <a:pt x="321" y="0"/>
                  <a:pt x="324" y="0"/>
                </a:cubicBezTo>
                <a:cubicBezTo>
                  <a:pt x="327" y="0"/>
                  <a:pt x="331" y="0"/>
                  <a:pt x="334" y="0"/>
                </a:cubicBezTo>
                <a:cubicBezTo>
                  <a:pt x="343" y="0"/>
                  <a:pt x="351" y="0"/>
                  <a:pt x="361" y="1"/>
                </a:cubicBezTo>
                <a:cubicBezTo>
                  <a:pt x="368" y="2"/>
                  <a:pt x="376" y="2"/>
                  <a:pt x="384" y="4"/>
                </a:cubicBezTo>
                <a:cubicBezTo>
                  <a:pt x="389" y="4"/>
                  <a:pt x="394" y="5"/>
                  <a:pt x="398" y="6"/>
                </a:cubicBezTo>
                <a:cubicBezTo>
                  <a:pt x="400" y="7"/>
                  <a:pt x="403" y="8"/>
                  <a:pt x="405" y="8"/>
                </a:cubicBezTo>
                <a:cubicBezTo>
                  <a:pt x="408" y="9"/>
                  <a:pt x="410" y="10"/>
                  <a:pt x="413" y="11"/>
                </a:cubicBezTo>
                <a:cubicBezTo>
                  <a:pt x="415" y="11"/>
                  <a:pt x="415" y="11"/>
                  <a:pt x="415" y="11"/>
                </a:cubicBezTo>
                <a:cubicBezTo>
                  <a:pt x="415" y="11"/>
                  <a:pt x="415" y="11"/>
                  <a:pt x="415" y="11"/>
                </a:cubicBezTo>
                <a:cubicBezTo>
                  <a:pt x="415" y="11"/>
                  <a:pt x="415" y="11"/>
                  <a:pt x="415" y="11"/>
                </a:cubicBezTo>
                <a:cubicBezTo>
                  <a:pt x="416" y="11"/>
                  <a:pt x="416" y="11"/>
                  <a:pt x="416" y="12"/>
                </a:cubicBezTo>
                <a:cubicBezTo>
                  <a:pt x="417" y="12"/>
                  <a:pt x="419" y="13"/>
                  <a:pt x="420" y="12"/>
                </a:cubicBezTo>
                <a:cubicBezTo>
                  <a:pt x="420" y="12"/>
                  <a:pt x="420" y="12"/>
                  <a:pt x="420" y="12"/>
                </a:cubicBezTo>
                <a:cubicBezTo>
                  <a:pt x="421" y="12"/>
                  <a:pt x="421" y="12"/>
                  <a:pt x="421" y="12"/>
                </a:cubicBezTo>
                <a:cubicBezTo>
                  <a:pt x="421" y="13"/>
                  <a:pt x="422" y="13"/>
                  <a:pt x="423" y="13"/>
                </a:cubicBezTo>
                <a:cubicBezTo>
                  <a:pt x="423" y="13"/>
                  <a:pt x="423" y="13"/>
                  <a:pt x="423" y="13"/>
                </a:cubicBezTo>
                <a:cubicBezTo>
                  <a:pt x="424" y="13"/>
                  <a:pt x="424" y="14"/>
                  <a:pt x="424" y="14"/>
                </a:cubicBezTo>
                <a:cubicBezTo>
                  <a:pt x="425" y="14"/>
                  <a:pt x="425" y="14"/>
                  <a:pt x="425" y="14"/>
                </a:cubicBezTo>
                <a:cubicBezTo>
                  <a:pt x="426" y="14"/>
                  <a:pt x="426" y="14"/>
                  <a:pt x="426" y="15"/>
                </a:cubicBezTo>
                <a:cubicBezTo>
                  <a:pt x="426" y="15"/>
                  <a:pt x="426" y="15"/>
                  <a:pt x="426" y="15"/>
                </a:cubicBezTo>
                <a:cubicBezTo>
                  <a:pt x="426" y="15"/>
                  <a:pt x="427" y="16"/>
                  <a:pt x="428" y="16"/>
                </a:cubicBezTo>
                <a:cubicBezTo>
                  <a:pt x="428" y="17"/>
                  <a:pt x="429" y="17"/>
                  <a:pt x="429" y="17"/>
                </a:cubicBezTo>
                <a:cubicBezTo>
                  <a:pt x="430" y="17"/>
                  <a:pt x="430" y="19"/>
                  <a:pt x="431" y="19"/>
                </a:cubicBezTo>
                <a:cubicBezTo>
                  <a:pt x="430" y="20"/>
                  <a:pt x="431" y="20"/>
                  <a:pt x="431" y="20"/>
                </a:cubicBezTo>
                <a:cubicBezTo>
                  <a:pt x="431" y="20"/>
                  <a:pt x="431" y="21"/>
                  <a:pt x="431" y="21"/>
                </a:cubicBezTo>
                <a:cubicBezTo>
                  <a:pt x="431" y="21"/>
                  <a:pt x="431" y="22"/>
                  <a:pt x="431" y="22"/>
                </a:cubicBezTo>
                <a:cubicBezTo>
                  <a:pt x="431" y="22"/>
                  <a:pt x="431" y="23"/>
                  <a:pt x="431" y="23"/>
                </a:cubicBezTo>
                <a:cubicBezTo>
                  <a:pt x="431" y="23"/>
                  <a:pt x="432" y="24"/>
                  <a:pt x="432" y="24"/>
                </a:cubicBezTo>
                <a:cubicBezTo>
                  <a:pt x="432" y="25"/>
                  <a:pt x="431" y="25"/>
                  <a:pt x="431" y="26"/>
                </a:cubicBezTo>
                <a:cubicBezTo>
                  <a:pt x="431" y="27"/>
                  <a:pt x="430" y="28"/>
                  <a:pt x="430" y="29"/>
                </a:cubicBezTo>
                <a:cubicBezTo>
                  <a:pt x="430" y="29"/>
                  <a:pt x="430" y="29"/>
                  <a:pt x="430" y="29"/>
                </a:cubicBezTo>
                <a:cubicBezTo>
                  <a:pt x="429" y="29"/>
                  <a:pt x="429" y="30"/>
                  <a:pt x="428" y="30"/>
                </a:cubicBezTo>
                <a:cubicBezTo>
                  <a:pt x="428" y="30"/>
                  <a:pt x="428" y="30"/>
                  <a:pt x="428" y="31"/>
                </a:cubicBezTo>
                <a:cubicBezTo>
                  <a:pt x="427" y="31"/>
                  <a:pt x="427" y="31"/>
                  <a:pt x="427" y="31"/>
                </a:cubicBezTo>
                <a:cubicBezTo>
                  <a:pt x="426" y="31"/>
                  <a:pt x="424" y="32"/>
                  <a:pt x="423" y="32"/>
                </a:cubicBezTo>
                <a:cubicBezTo>
                  <a:pt x="423" y="32"/>
                  <a:pt x="423" y="32"/>
                  <a:pt x="423" y="32"/>
                </a:cubicBezTo>
                <a:cubicBezTo>
                  <a:pt x="422" y="32"/>
                  <a:pt x="422" y="32"/>
                  <a:pt x="421" y="32"/>
                </a:cubicBezTo>
                <a:cubicBezTo>
                  <a:pt x="421" y="33"/>
                  <a:pt x="420" y="32"/>
                  <a:pt x="420" y="32"/>
                </a:cubicBezTo>
                <a:cubicBezTo>
                  <a:pt x="420" y="32"/>
                  <a:pt x="419" y="32"/>
                  <a:pt x="419" y="32"/>
                </a:cubicBezTo>
                <a:cubicBezTo>
                  <a:pt x="419" y="32"/>
                  <a:pt x="418" y="32"/>
                  <a:pt x="418" y="32"/>
                </a:cubicBezTo>
                <a:cubicBezTo>
                  <a:pt x="417" y="32"/>
                  <a:pt x="417" y="31"/>
                  <a:pt x="416" y="31"/>
                </a:cubicBezTo>
                <a:cubicBezTo>
                  <a:pt x="416" y="31"/>
                  <a:pt x="416" y="31"/>
                  <a:pt x="416" y="31"/>
                </a:cubicBezTo>
                <a:cubicBezTo>
                  <a:pt x="415" y="31"/>
                  <a:pt x="415" y="30"/>
                  <a:pt x="415" y="30"/>
                </a:cubicBezTo>
                <a:cubicBezTo>
                  <a:pt x="415" y="30"/>
                  <a:pt x="415" y="30"/>
                  <a:pt x="414" y="30"/>
                </a:cubicBezTo>
                <a:cubicBezTo>
                  <a:pt x="414" y="29"/>
                  <a:pt x="415" y="29"/>
                  <a:pt x="414" y="29"/>
                </a:cubicBezTo>
                <a:cubicBezTo>
                  <a:pt x="414" y="28"/>
                  <a:pt x="413" y="30"/>
                  <a:pt x="413" y="29"/>
                </a:cubicBezTo>
                <a:cubicBezTo>
                  <a:pt x="413" y="28"/>
                  <a:pt x="412" y="28"/>
                  <a:pt x="411" y="27"/>
                </a:cubicBezTo>
                <a:cubicBezTo>
                  <a:pt x="410" y="27"/>
                  <a:pt x="410" y="27"/>
                  <a:pt x="410" y="27"/>
                </a:cubicBezTo>
                <a:cubicBezTo>
                  <a:pt x="410" y="27"/>
                  <a:pt x="410" y="27"/>
                  <a:pt x="410" y="27"/>
                </a:cubicBezTo>
                <a:cubicBezTo>
                  <a:pt x="410" y="27"/>
                  <a:pt x="410" y="27"/>
                  <a:pt x="410" y="27"/>
                </a:cubicBezTo>
                <a:cubicBezTo>
                  <a:pt x="408" y="26"/>
                  <a:pt x="408" y="26"/>
                  <a:pt x="408" y="26"/>
                </a:cubicBezTo>
                <a:cubicBezTo>
                  <a:pt x="407" y="26"/>
                  <a:pt x="407" y="26"/>
                  <a:pt x="407" y="26"/>
                </a:cubicBezTo>
                <a:cubicBezTo>
                  <a:pt x="399" y="23"/>
                  <a:pt x="390" y="21"/>
                  <a:pt x="383" y="20"/>
                </a:cubicBezTo>
                <a:cubicBezTo>
                  <a:pt x="376" y="19"/>
                  <a:pt x="370" y="18"/>
                  <a:pt x="363" y="17"/>
                </a:cubicBezTo>
                <a:cubicBezTo>
                  <a:pt x="342" y="15"/>
                  <a:pt x="321" y="16"/>
                  <a:pt x="300" y="17"/>
                </a:cubicBezTo>
                <a:cubicBezTo>
                  <a:pt x="288" y="18"/>
                  <a:pt x="273" y="20"/>
                  <a:pt x="262" y="22"/>
                </a:cubicBezTo>
                <a:cubicBezTo>
                  <a:pt x="249" y="24"/>
                  <a:pt x="236" y="27"/>
                  <a:pt x="224" y="30"/>
                </a:cubicBezTo>
                <a:cubicBezTo>
                  <a:pt x="217" y="32"/>
                  <a:pt x="210" y="34"/>
                  <a:pt x="203" y="36"/>
                </a:cubicBezTo>
                <a:cubicBezTo>
                  <a:pt x="196" y="38"/>
                  <a:pt x="196" y="38"/>
                  <a:pt x="196" y="38"/>
                </a:cubicBezTo>
                <a:cubicBezTo>
                  <a:pt x="190" y="41"/>
                  <a:pt x="183" y="43"/>
                  <a:pt x="176" y="46"/>
                </a:cubicBezTo>
                <a:cubicBezTo>
                  <a:pt x="170" y="49"/>
                  <a:pt x="164" y="51"/>
                  <a:pt x="157" y="54"/>
                </a:cubicBezTo>
                <a:cubicBezTo>
                  <a:pt x="148" y="58"/>
                  <a:pt x="138" y="64"/>
                  <a:pt x="127" y="70"/>
                </a:cubicBezTo>
                <a:cubicBezTo>
                  <a:pt x="117" y="77"/>
                  <a:pt x="106" y="84"/>
                  <a:pt x="96" y="92"/>
                </a:cubicBezTo>
                <a:cubicBezTo>
                  <a:pt x="93" y="94"/>
                  <a:pt x="93" y="94"/>
                  <a:pt x="93" y="94"/>
                </a:cubicBezTo>
                <a:cubicBezTo>
                  <a:pt x="80" y="104"/>
                  <a:pt x="69" y="115"/>
                  <a:pt x="59" y="125"/>
                </a:cubicBezTo>
                <a:cubicBezTo>
                  <a:pt x="47" y="138"/>
                  <a:pt x="34" y="155"/>
                  <a:pt x="26" y="171"/>
                </a:cubicBezTo>
                <a:cubicBezTo>
                  <a:pt x="19" y="186"/>
                  <a:pt x="14" y="201"/>
                  <a:pt x="14" y="217"/>
                </a:cubicBezTo>
                <a:cubicBezTo>
                  <a:pt x="15" y="222"/>
                  <a:pt x="15" y="229"/>
                  <a:pt x="17" y="234"/>
                </a:cubicBezTo>
                <a:cubicBezTo>
                  <a:pt x="19" y="239"/>
                  <a:pt x="22" y="244"/>
                  <a:pt x="26" y="249"/>
                </a:cubicBezTo>
                <a:cubicBezTo>
                  <a:pt x="28" y="252"/>
                  <a:pt x="31" y="255"/>
                  <a:pt x="35" y="258"/>
                </a:cubicBezTo>
                <a:cubicBezTo>
                  <a:pt x="40" y="261"/>
                  <a:pt x="45" y="264"/>
                  <a:pt x="51" y="267"/>
                </a:cubicBezTo>
                <a:cubicBezTo>
                  <a:pt x="61" y="272"/>
                  <a:pt x="72" y="276"/>
                  <a:pt x="84" y="279"/>
                </a:cubicBezTo>
                <a:cubicBezTo>
                  <a:pt x="95" y="282"/>
                  <a:pt x="106" y="284"/>
                  <a:pt x="117" y="285"/>
                </a:cubicBezTo>
                <a:cubicBezTo>
                  <a:pt x="121" y="286"/>
                  <a:pt x="125" y="286"/>
                  <a:pt x="129" y="287"/>
                </a:cubicBezTo>
                <a:cubicBezTo>
                  <a:pt x="131" y="287"/>
                  <a:pt x="134" y="287"/>
                  <a:pt x="137" y="287"/>
                </a:cubicBezTo>
                <a:cubicBezTo>
                  <a:pt x="150" y="289"/>
                  <a:pt x="168" y="290"/>
                  <a:pt x="184" y="291"/>
                </a:cubicBezTo>
                <a:cubicBezTo>
                  <a:pt x="206" y="291"/>
                  <a:pt x="227" y="291"/>
                  <a:pt x="251" y="289"/>
                </a:cubicBezTo>
                <a:cubicBezTo>
                  <a:pt x="268" y="287"/>
                  <a:pt x="287" y="285"/>
                  <a:pt x="306" y="281"/>
                </a:cubicBezTo>
                <a:cubicBezTo>
                  <a:pt x="331" y="276"/>
                  <a:pt x="357" y="268"/>
                  <a:pt x="381" y="259"/>
                </a:cubicBezTo>
                <a:cubicBezTo>
                  <a:pt x="395" y="254"/>
                  <a:pt x="407" y="248"/>
                  <a:pt x="419" y="241"/>
                </a:cubicBezTo>
                <a:cubicBezTo>
                  <a:pt x="430" y="233"/>
                  <a:pt x="440" y="224"/>
                  <a:pt x="449" y="215"/>
                </a:cubicBezTo>
                <a:cubicBezTo>
                  <a:pt x="450" y="214"/>
                  <a:pt x="451" y="213"/>
                  <a:pt x="453" y="211"/>
                </a:cubicBezTo>
                <a:cubicBezTo>
                  <a:pt x="455" y="209"/>
                  <a:pt x="454" y="210"/>
                  <a:pt x="456" y="207"/>
                </a:cubicBezTo>
                <a:cubicBezTo>
                  <a:pt x="458" y="205"/>
                  <a:pt x="457" y="207"/>
                  <a:pt x="458" y="205"/>
                </a:cubicBezTo>
                <a:cubicBezTo>
                  <a:pt x="464" y="198"/>
                  <a:pt x="464" y="198"/>
                  <a:pt x="464" y="198"/>
                </a:cubicBezTo>
                <a:cubicBezTo>
                  <a:pt x="465" y="197"/>
                  <a:pt x="466" y="196"/>
                  <a:pt x="467" y="195"/>
                </a:cubicBezTo>
                <a:cubicBezTo>
                  <a:pt x="467" y="194"/>
                  <a:pt x="468" y="193"/>
                  <a:pt x="469" y="192"/>
                </a:cubicBezTo>
                <a:cubicBezTo>
                  <a:pt x="472" y="187"/>
                  <a:pt x="475" y="182"/>
                  <a:pt x="477" y="177"/>
                </a:cubicBezTo>
                <a:cubicBezTo>
                  <a:pt x="482" y="167"/>
                  <a:pt x="486" y="156"/>
                  <a:pt x="487" y="146"/>
                </a:cubicBezTo>
                <a:cubicBezTo>
                  <a:pt x="487" y="143"/>
                  <a:pt x="487" y="146"/>
                  <a:pt x="488" y="144"/>
                </a:cubicBezTo>
                <a:cubicBezTo>
                  <a:pt x="488" y="142"/>
                  <a:pt x="488" y="141"/>
                  <a:pt x="487" y="139"/>
                </a:cubicBezTo>
                <a:cubicBezTo>
                  <a:pt x="487" y="137"/>
                  <a:pt x="487" y="136"/>
                  <a:pt x="487" y="134"/>
                </a:cubicBezTo>
                <a:cubicBezTo>
                  <a:pt x="487" y="130"/>
                  <a:pt x="486" y="126"/>
                  <a:pt x="485" y="123"/>
                </a:cubicBezTo>
                <a:cubicBezTo>
                  <a:pt x="483" y="115"/>
                  <a:pt x="480" y="108"/>
                  <a:pt x="475" y="103"/>
                </a:cubicBezTo>
                <a:cubicBezTo>
                  <a:pt x="472" y="98"/>
                  <a:pt x="467" y="94"/>
                  <a:pt x="462" y="91"/>
                </a:cubicBezTo>
                <a:cubicBezTo>
                  <a:pt x="460" y="90"/>
                  <a:pt x="461" y="90"/>
                  <a:pt x="460" y="90"/>
                </a:cubicBezTo>
                <a:cubicBezTo>
                  <a:pt x="458" y="89"/>
                  <a:pt x="459" y="89"/>
                  <a:pt x="458" y="88"/>
                </a:cubicBezTo>
                <a:cubicBezTo>
                  <a:pt x="456" y="87"/>
                  <a:pt x="456" y="87"/>
                  <a:pt x="456" y="87"/>
                </a:cubicBezTo>
                <a:cubicBezTo>
                  <a:pt x="453" y="86"/>
                  <a:pt x="453" y="86"/>
                  <a:pt x="453" y="86"/>
                </a:cubicBezTo>
                <a:cubicBezTo>
                  <a:pt x="439" y="78"/>
                  <a:pt x="424" y="72"/>
                  <a:pt x="409" y="67"/>
                </a:cubicBezTo>
                <a:cubicBezTo>
                  <a:pt x="406" y="66"/>
                  <a:pt x="406" y="66"/>
                  <a:pt x="402" y="64"/>
                </a:cubicBezTo>
                <a:cubicBezTo>
                  <a:pt x="398" y="63"/>
                  <a:pt x="399" y="63"/>
                  <a:pt x="396" y="63"/>
                </a:cubicBezTo>
                <a:cubicBezTo>
                  <a:pt x="395" y="63"/>
                  <a:pt x="392" y="61"/>
                  <a:pt x="391" y="61"/>
                </a:cubicBezTo>
                <a:cubicBezTo>
                  <a:pt x="390" y="61"/>
                  <a:pt x="391" y="61"/>
                  <a:pt x="391" y="61"/>
                </a:cubicBezTo>
                <a:cubicBezTo>
                  <a:pt x="388" y="60"/>
                  <a:pt x="378" y="58"/>
                  <a:pt x="373" y="57"/>
                </a:cubicBezTo>
                <a:cubicBezTo>
                  <a:pt x="366" y="56"/>
                  <a:pt x="358" y="54"/>
                  <a:pt x="350" y="53"/>
                </a:cubicBezTo>
                <a:cubicBezTo>
                  <a:pt x="358" y="54"/>
                  <a:pt x="365" y="55"/>
                  <a:pt x="367" y="55"/>
                </a:cubicBezTo>
                <a:cubicBezTo>
                  <a:pt x="359" y="53"/>
                  <a:pt x="344" y="52"/>
                  <a:pt x="336" y="51"/>
                </a:cubicBezTo>
                <a:cubicBezTo>
                  <a:pt x="318" y="50"/>
                  <a:pt x="294" y="52"/>
                  <a:pt x="273" y="56"/>
                </a:cubicBezTo>
                <a:cubicBezTo>
                  <a:pt x="272" y="56"/>
                  <a:pt x="271" y="56"/>
                  <a:pt x="271" y="56"/>
                </a:cubicBezTo>
                <a:cubicBezTo>
                  <a:pt x="265" y="57"/>
                  <a:pt x="265" y="57"/>
                  <a:pt x="265" y="57"/>
                </a:cubicBezTo>
                <a:cubicBezTo>
                  <a:pt x="264" y="58"/>
                  <a:pt x="264" y="58"/>
                  <a:pt x="264" y="58"/>
                </a:cubicBezTo>
                <a:cubicBezTo>
                  <a:pt x="264" y="58"/>
                  <a:pt x="263" y="58"/>
                  <a:pt x="262" y="58"/>
                </a:cubicBezTo>
                <a:cubicBezTo>
                  <a:pt x="264" y="58"/>
                  <a:pt x="264" y="58"/>
                  <a:pt x="264" y="58"/>
                </a:cubicBezTo>
                <a:cubicBezTo>
                  <a:pt x="265" y="57"/>
                  <a:pt x="265" y="57"/>
                  <a:pt x="265" y="57"/>
                </a:cubicBezTo>
                <a:cubicBezTo>
                  <a:pt x="266" y="57"/>
                  <a:pt x="266" y="57"/>
                  <a:pt x="266" y="57"/>
                </a:cubicBezTo>
                <a:cubicBezTo>
                  <a:pt x="266" y="57"/>
                  <a:pt x="266" y="57"/>
                  <a:pt x="266" y="57"/>
                </a:cubicBezTo>
                <a:cubicBezTo>
                  <a:pt x="267" y="57"/>
                  <a:pt x="267" y="57"/>
                  <a:pt x="267" y="57"/>
                </a:cubicBezTo>
                <a:cubicBezTo>
                  <a:pt x="288" y="53"/>
                  <a:pt x="309" y="50"/>
                  <a:pt x="330" y="51"/>
                </a:cubicBezTo>
                <a:cubicBezTo>
                  <a:pt x="335" y="51"/>
                  <a:pt x="343" y="51"/>
                  <a:pt x="352" y="52"/>
                </a:cubicBezTo>
                <a:cubicBezTo>
                  <a:pt x="362" y="53"/>
                  <a:pt x="371" y="55"/>
                  <a:pt x="378" y="57"/>
                </a:cubicBezTo>
                <a:cubicBezTo>
                  <a:pt x="387" y="58"/>
                  <a:pt x="391" y="59"/>
                  <a:pt x="387" y="58"/>
                </a:cubicBezTo>
                <a:cubicBezTo>
                  <a:pt x="376" y="55"/>
                  <a:pt x="367" y="53"/>
                  <a:pt x="356" y="52"/>
                </a:cubicBezTo>
                <a:cubicBezTo>
                  <a:pt x="354" y="51"/>
                  <a:pt x="352" y="51"/>
                  <a:pt x="355" y="51"/>
                </a:cubicBezTo>
                <a:cubicBezTo>
                  <a:pt x="377" y="53"/>
                  <a:pt x="401" y="60"/>
                  <a:pt x="418" y="66"/>
                </a:cubicBezTo>
                <a:cubicBezTo>
                  <a:pt x="428" y="70"/>
                  <a:pt x="428" y="70"/>
                  <a:pt x="428" y="70"/>
                </a:cubicBezTo>
                <a:cubicBezTo>
                  <a:pt x="430" y="70"/>
                  <a:pt x="431" y="71"/>
                  <a:pt x="432" y="71"/>
                </a:cubicBezTo>
                <a:cubicBezTo>
                  <a:pt x="432" y="71"/>
                  <a:pt x="430" y="70"/>
                  <a:pt x="430" y="70"/>
                </a:cubicBezTo>
                <a:cubicBezTo>
                  <a:pt x="411" y="62"/>
                  <a:pt x="395" y="56"/>
                  <a:pt x="374" y="52"/>
                </a:cubicBezTo>
                <a:cubicBezTo>
                  <a:pt x="371" y="51"/>
                  <a:pt x="368" y="51"/>
                  <a:pt x="365" y="50"/>
                </a:cubicBezTo>
                <a:cubicBezTo>
                  <a:pt x="358" y="49"/>
                  <a:pt x="347" y="48"/>
                  <a:pt x="338" y="47"/>
                </a:cubicBezTo>
                <a:cubicBezTo>
                  <a:pt x="336" y="47"/>
                  <a:pt x="337" y="47"/>
                  <a:pt x="336" y="47"/>
                </a:cubicBezTo>
                <a:cubicBezTo>
                  <a:pt x="315" y="46"/>
                  <a:pt x="296" y="48"/>
                  <a:pt x="277" y="51"/>
                </a:cubicBezTo>
                <a:cubicBezTo>
                  <a:pt x="293" y="48"/>
                  <a:pt x="310" y="47"/>
                  <a:pt x="325" y="47"/>
                </a:cubicBezTo>
                <a:cubicBezTo>
                  <a:pt x="327" y="47"/>
                  <a:pt x="328" y="46"/>
                  <a:pt x="330" y="46"/>
                </a:cubicBezTo>
                <a:cubicBezTo>
                  <a:pt x="343" y="47"/>
                  <a:pt x="363" y="49"/>
                  <a:pt x="379" y="52"/>
                </a:cubicBezTo>
                <a:cubicBezTo>
                  <a:pt x="381" y="52"/>
                  <a:pt x="382" y="52"/>
                  <a:pt x="375" y="51"/>
                </a:cubicBezTo>
                <a:cubicBezTo>
                  <a:pt x="377" y="51"/>
                  <a:pt x="378" y="51"/>
                  <a:pt x="381" y="52"/>
                </a:cubicBezTo>
                <a:cubicBezTo>
                  <a:pt x="381" y="52"/>
                  <a:pt x="380" y="52"/>
                  <a:pt x="379" y="52"/>
                </a:cubicBezTo>
                <a:cubicBezTo>
                  <a:pt x="388" y="53"/>
                  <a:pt x="389" y="54"/>
                  <a:pt x="398" y="56"/>
                </a:cubicBezTo>
                <a:cubicBezTo>
                  <a:pt x="399" y="56"/>
                  <a:pt x="400" y="56"/>
                  <a:pt x="399" y="56"/>
                </a:cubicBezTo>
                <a:cubicBezTo>
                  <a:pt x="392" y="54"/>
                  <a:pt x="385" y="52"/>
                  <a:pt x="379" y="51"/>
                </a:cubicBezTo>
                <a:cubicBezTo>
                  <a:pt x="375" y="50"/>
                  <a:pt x="372" y="50"/>
                  <a:pt x="369" y="49"/>
                </a:cubicBezTo>
                <a:cubicBezTo>
                  <a:pt x="367" y="49"/>
                  <a:pt x="367" y="49"/>
                  <a:pt x="365" y="48"/>
                </a:cubicBezTo>
                <a:cubicBezTo>
                  <a:pt x="363" y="48"/>
                  <a:pt x="360" y="48"/>
                  <a:pt x="358" y="48"/>
                </a:cubicBezTo>
                <a:cubicBezTo>
                  <a:pt x="353" y="47"/>
                  <a:pt x="353" y="47"/>
                  <a:pt x="353" y="47"/>
                </a:cubicBezTo>
                <a:cubicBezTo>
                  <a:pt x="345" y="46"/>
                  <a:pt x="336" y="46"/>
                  <a:pt x="327" y="45"/>
                </a:cubicBezTo>
                <a:cubicBezTo>
                  <a:pt x="321" y="45"/>
                  <a:pt x="314" y="45"/>
                  <a:pt x="307" y="46"/>
                </a:cubicBezTo>
                <a:cubicBezTo>
                  <a:pt x="310" y="45"/>
                  <a:pt x="315" y="45"/>
                  <a:pt x="320" y="45"/>
                </a:cubicBezTo>
                <a:cubicBezTo>
                  <a:pt x="337" y="45"/>
                  <a:pt x="357" y="46"/>
                  <a:pt x="371" y="49"/>
                </a:cubicBezTo>
                <a:cubicBezTo>
                  <a:pt x="372" y="49"/>
                  <a:pt x="369" y="48"/>
                  <a:pt x="368" y="48"/>
                </a:cubicBezTo>
                <a:cubicBezTo>
                  <a:pt x="363" y="47"/>
                  <a:pt x="360" y="47"/>
                  <a:pt x="356" y="46"/>
                </a:cubicBezTo>
                <a:cubicBezTo>
                  <a:pt x="354" y="46"/>
                  <a:pt x="357" y="46"/>
                  <a:pt x="355" y="46"/>
                </a:cubicBezTo>
                <a:cubicBezTo>
                  <a:pt x="345" y="45"/>
                  <a:pt x="335" y="45"/>
                  <a:pt x="323" y="45"/>
                </a:cubicBezTo>
                <a:cubicBezTo>
                  <a:pt x="322" y="44"/>
                  <a:pt x="319" y="44"/>
                  <a:pt x="321" y="44"/>
                </a:cubicBezTo>
                <a:cubicBezTo>
                  <a:pt x="319" y="44"/>
                  <a:pt x="319" y="44"/>
                  <a:pt x="317" y="44"/>
                </a:cubicBezTo>
                <a:cubicBezTo>
                  <a:pt x="314" y="44"/>
                  <a:pt x="318" y="44"/>
                  <a:pt x="317" y="44"/>
                </a:cubicBezTo>
                <a:cubicBezTo>
                  <a:pt x="314" y="44"/>
                  <a:pt x="310" y="45"/>
                  <a:pt x="308" y="45"/>
                </a:cubicBezTo>
                <a:cubicBezTo>
                  <a:pt x="294" y="46"/>
                  <a:pt x="282" y="47"/>
                  <a:pt x="266" y="50"/>
                </a:cubicBezTo>
                <a:cubicBezTo>
                  <a:pt x="276" y="48"/>
                  <a:pt x="290" y="46"/>
                  <a:pt x="305" y="45"/>
                </a:cubicBezTo>
                <a:cubicBezTo>
                  <a:pt x="308" y="44"/>
                  <a:pt x="304" y="45"/>
                  <a:pt x="307" y="44"/>
                </a:cubicBezTo>
                <a:cubicBezTo>
                  <a:pt x="311" y="44"/>
                  <a:pt x="314" y="44"/>
                  <a:pt x="318" y="44"/>
                </a:cubicBezTo>
                <a:cubicBezTo>
                  <a:pt x="328" y="44"/>
                  <a:pt x="328" y="44"/>
                  <a:pt x="328" y="44"/>
                </a:cubicBezTo>
                <a:cubicBezTo>
                  <a:pt x="333" y="44"/>
                  <a:pt x="338" y="44"/>
                  <a:pt x="343" y="44"/>
                </a:cubicBezTo>
                <a:cubicBezTo>
                  <a:pt x="348" y="45"/>
                  <a:pt x="351" y="45"/>
                  <a:pt x="356" y="45"/>
                </a:cubicBezTo>
                <a:cubicBezTo>
                  <a:pt x="358" y="46"/>
                  <a:pt x="358" y="45"/>
                  <a:pt x="361" y="46"/>
                </a:cubicBezTo>
                <a:cubicBezTo>
                  <a:pt x="362" y="46"/>
                  <a:pt x="357" y="45"/>
                  <a:pt x="360" y="45"/>
                </a:cubicBezTo>
                <a:cubicBezTo>
                  <a:pt x="363" y="46"/>
                  <a:pt x="360" y="45"/>
                  <a:pt x="362" y="46"/>
                </a:cubicBezTo>
                <a:cubicBezTo>
                  <a:pt x="365" y="46"/>
                  <a:pt x="366" y="46"/>
                  <a:pt x="368" y="46"/>
                </a:cubicBezTo>
                <a:cubicBezTo>
                  <a:pt x="375" y="48"/>
                  <a:pt x="382" y="49"/>
                  <a:pt x="389" y="51"/>
                </a:cubicBezTo>
                <a:cubicBezTo>
                  <a:pt x="391" y="51"/>
                  <a:pt x="386" y="50"/>
                  <a:pt x="388" y="50"/>
                </a:cubicBezTo>
                <a:cubicBezTo>
                  <a:pt x="391" y="51"/>
                  <a:pt x="401" y="54"/>
                  <a:pt x="403" y="54"/>
                </a:cubicBezTo>
                <a:cubicBezTo>
                  <a:pt x="411" y="57"/>
                  <a:pt x="415" y="58"/>
                  <a:pt x="424" y="61"/>
                </a:cubicBezTo>
                <a:cubicBezTo>
                  <a:pt x="427" y="63"/>
                  <a:pt x="424" y="61"/>
                  <a:pt x="426" y="62"/>
                </a:cubicBezTo>
                <a:cubicBezTo>
                  <a:pt x="431" y="64"/>
                  <a:pt x="434" y="65"/>
                  <a:pt x="440" y="68"/>
                </a:cubicBezTo>
                <a:cubicBezTo>
                  <a:pt x="444" y="69"/>
                  <a:pt x="450" y="72"/>
                  <a:pt x="455" y="75"/>
                </a:cubicBezTo>
                <a:cubicBezTo>
                  <a:pt x="455" y="74"/>
                  <a:pt x="452" y="73"/>
                  <a:pt x="449" y="71"/>
                </a:cubicBezTo>
                <a:cubicBezTo>
                  <a:pt x="451" y="72"/>
                  <a:pt x="456" y="75"/>
                  <a:pt x="458" y="76"/>
                </a:cubicBezTo>
                <a:cubicBezTo>
                  <a:pt x="466" y="80"/>
                  <a:pt x="473" y="84"/>
                  <a:pt x="480" y="91"/>
                </a:cubicBezTo>
                <a:cubicBezTo>
                  <a:pt x="486" y="97"/>
                  <a:pt x="492" y="105"/>
                  <a:pt x="495" y="116"/>
                </a:cubicBezTo>
                <a:cubicBezTo>
                  <a:pt x="496" y="119"/>
                  <a:pt x="497" y="120"/>
                  <a:pt x="498" y="123"/>
                </a:cubicBezTo>
                <a:cubicBezTo>
                  <a:pt x="498" y="124"/>
                  <a:pt x="498" y="124"/>
                  <a:pt x="498" y="123"/>
                </a:cubicBezTo>
                <a:cubicBezTo>
                  <a:pt x="498" y="126"/>
                  <a:pt x="499" y="130"/>
                  <a:pt x="499" y="134"/>
                </a:cubicBezTo>
                <a:cubicBezTo>
                  <a:pt x="500" y="136"/>
                  <a:pt x="500" y="139"/>
                  <a:pt x="500" y="141"/>
                </a:cubicBezTo>
                <a:cubicBezTo>
                  <a:pt x="500" y="143"/>
                  <a:pt x="500" y="146"/>
                  <a:pt x="500" y="148"/>
                </a:cubicBezTo>
                <a:close/>
                <a:moveTo>
                  <a:pt x="385" y="50"/>
                </a:moveTo>
                <a:cubicBezTo>
                  <a:pt x="380" y="49"/>
                  <a:pt x="378" y="49"/>
                  <a:pt x="371" y="47"/>
                </a:cubicBezTo>
                <a:cubicBezTo>
                  <a:pt x="369" y="47"/>
                  <a:pt x="367" y="47"/>
                  <a:pt x="364" y="46"/>
                </a:cubicBezTo>
                <a:cubicBezTo>
                  <a:pt x="363" y="47"/>
                  <a:pt x="354" y="45"/>
                  <a:pt x="354" y="46"/>
                </a:cubicBezTo>
                <a:cubicBezTo>
                  <a:pt x="359" y="46"/>
                  <a:pt x="362" y="47"/>
                  <a:pt x="365" y="47"/>
                </a:cubicBezTo>
                <a:cubicBezTo>
                  <a:pt x="367" y="47"/>
                  <a:pt x="364" y="47"/>
                  <a:pt x="366" y="47"/>
                </a:cubicBezTo>
                <a:cubicBezTo>
                  <a:pt x="370" y="48"/>
                  <a:pt x="380" y="49"/>
                  <a:pt x="386" y="51"/>
                </a:cubicBezTo>
                <a:cubicBezTo>
                  <a:pt x="386" y="51"/>
                  <a:pt x="384" y="50"/>
                  <a:pt x="385" y="50"/>
                </a:cubicBezTo>
                <a:close/>
                <a:moveTo>
                  <a:pt x="387" y="51"/>
                </a:moveTo>
                <a:cubicBezTo>
                  <a:pt x="387" y="51"/>
                  <a:pt x="388" y="51"/>
                  <a:pt x="388" y="51"/>
                </a:cubicBezTo>
                <a:cubicBezTo>
                  <a:pt x="392" y="52"/>
                  <a:pt x="389" y="51"/>
                  <a:pt x="387" y="51"/>
                </a:cubicBezTo>
                <a:close/>
                <a:moveTo>
                  <a:pt x="391" y="61"/>
                </a:moveTo>
                <a:cubicBezTo>
                  <a:pt x="391" y="61"/>
                  <a:pt x="391" y="61"/>
                  <a:pt x="391" y="61"/>
                </a:cubicBezTo>
                <a:cubicBezTo>
                  <a:pt x="391" y="61"/>
                  <a:pt x="391" y="61"/>
                  <a:pt x="391" y="61"/>
                </a:cubicBezTo>
                <a:close/>
              </a:path>
            </a:pathLst>
          </a:custGeom>
          <a:solidFill>
            <a:schemeClr val="accent1"/>
          </a:solidFill>
          <a:ln>
            <a:solidFill>
              <a:schemeClr val="accent2"/>
            </a:solid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 name="矩形 7"/>
          <p:cNvSpPr/>
          <p:nvPr/>
        </p:nvSpPr>
        <p:spPr>
          <a:xfrm>
            <a:off x="595252" y="2344678"/>
            <a:ext cx="7046517" cy="338554"/>
          </a:xfrm>
          <a:prstGeom prst="rect">
            <a:avLst/>
          </a:prstGeom>
        </p:spPr>
        <p:txBody>
          <a:bodyPr wrap="square">
            <a:spAutoFit/>
          </a:bodyPr>
          <a:lstStyle/>
          <a:p>
            <a:r>
              <a:rPr lang="ru-RU" altLang="zh-TW" sz="1600" b="1" dirty="0">
                <a:solidFill>
                  <a:schemeClr val="accent5"/>
                </a:solidFill>
              </a:rPr>
              <a:t>Камеры продолжают работать</a:t>
            </a:r>
            <a:r>
              <a:rPr lang="en-US" altLang="zh-TW" sz="1600" b="1" dirty="0">
                <a:solidFill>
                  <a:schemeClr val="accent5"/>
                </a:solidFill>
              </a:rPr>
              <a:t> </a:t>
            </a:r>
            <a:r>
              <a:rPr lang="ru-RU" altLang="zh-TW" sz="1600" b="1" dirty="0"/>
              <a:t>когда коммутатор в состоянии</a:t>
            </a:r>
            <a:r>
              <a:rPr lang="en-US" altLang="zh-TW" sz="1600" b="1" dirty="0"/>
              <a:t>:</a:t>
            </a:r>
          </a:p>
        </p:txBody>
      </p:sp>
      <p:graphicFrame>
        <p:nvGraphicFramePr>
          <p:cNvPr id="13" name="表格 12"/>
          <p:cNvGraphicFramePr>
            <a:graphicFrameLocks noGrp="1"/>
          </p:cNvGraphicFramePr>
          <p:nvPr>
            <p:extLst>
              <p:ext uri="{D42A27DB-BD31-4B8C-83A1-F6EECF244321}">
                <p14:modId xmlns:p14="http://schemas.microsoft.com/office/powerpoint/2010/main" xmlns="" val="1071646190"/>
              </p:ext>
            </p:extLst>
          </p:nvPr>
        </p:nvGraphicFramePr>
        <p:xfrm>
          <a:off x="678667" y="2784853"/>
          <a:ext cx="3831771" cy="1778000"/>
        </p:xfrm>
        <a:graphic>
          <a:graphicData uri="http://schemas.openxmlformats.org/drawingml/2006/table">
            <a:tbl>
              <a:tblPr>
                <a:tableStyleId>{5C22544A-7EE6-4342-B048-85BDC9FD1C3A}</a:tableStyleId>
              </a:tblPr>
              <a:tblGrid>
                <a:gridCol w="2601686">
                  <a:extLst>
                    <a:ext uri="{9D8B030D-6E8A-4147-A177-3AD203B41FA5}">
                      <a16:colId xmlns:a16="http://schemas.microsoft.com/office/drawing/2014/main" xmlns="" val="20000"/>
                    </a:ext>
                  </a:extLst>
                </a:gridCol>
                <a:gridCol w="1230085">
                  <a:extLst>
                    <a:ext uri="{9D8B030D-6E8A-4147-A177-3AD203B41FA5}">
                      <a16:colId xmlns:a16="http://schemas.microsoft.com/office/drawing/2014/main" xmlns=""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altLang="zh-TW" sz="1400" b="1" dirty="0" smtClean="0"/>
                        <a:t>Загрузки </a:t>
                      </a:r>
                      <a:r>
                        <a:rPr lang="ru-RU" altLang="zh-TW" sz="1400" b="1" dirty="0"/>
                        <a:t>файла с конфигурацией</a:t>
                      </a:r>
                      <a:endParaRPr lang="en-US" altLang="zh-TW" sz="1400" b="1" dirty="0"/>
                    </a:p>
                  </a:txBody>
                  <a:tcPr anchor="ctr">
                    <a:solidFill>
                      <a:schemeClr val="accent6">
                        <a:lumMod val="20000"/>
                        <a:lumOff val="80000"/>
                      </a:schemeClr>
                    </a:solidFill>
                  </a:tcPr>
                </a:tc>
                <a:tc>
                  <a:txBody>
                    <a:bodyPr/>
                    <a:lstStyle/>
                    <a:p>
                      <a:pPr algn="ctr"/>
                      <a:r>
                        <a:rPr lang="zh-TW" altLang="en-US" sz="2000" b="1" dirty="0">
                          <a:solidFill>
                            <a:schemeClr val="accent5"/>
                          </a:solidFill>
                          <a:latin typeface="Berlin Sans FB" panose="020E0602020502020306" pitchFamily="34" charset="0"/>
                        </a:rPr>
                        <a:t>√</a:t>
                      </a:r>
                    </a:p>
                  </a:txBody>
                  <a:tcPr anchor="ctr">
                    <a:solidFill>
                      <a:schemeClr val="accent6">
                        <a:lumMod val="20000"/>
                        <a:lumOff val="80000"/>
                      </a:schemeClr>
                    </a:solidFill>
                  </a:tcPr>
                </a:tc>
                <a:extLst>
                  <a:ext uri="{0D108BD9-81ED-4DB2-BD59-A6C34878D82A}">
                    <a16:rowId xmlns:a16="http://schemas.microsoft.com/office/drawing/2014/main" xmlns=""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altLang="zh-TW" sz="1400" b="1" dirty="0"/>
                        <a:t>Возврата к заводским настройкам</a:t>
                      </a:r>
                      <a:endParaRPr lang="en-US" altLang="zh-TW" sz="1400" b="1" dirty="0"/>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a:solidFill>
                            <a:schemeClr val="accent5"/>
                          </a:solidFill>
                          <a:latin typeface="Berlin Sans FB" panose="020E0602020502020306" pitchFamily="34" charset="0"/>
                        </a:rPr>
                        <a:t>√</a:t>
                      </a:r>
                    </a:p>
                  </a:txBody>
                  <a:tcPr anchor="ctr">
                    <a:solidFill>
                      <a:schemeClr val="bg1">
                        <a:lumMod val="95000"/>
                      </a:schemeClr>
                    </a:solidFill>
                  </a:tcPr>
                </a:tc>
                <a:extLst>
                  <a:ext uri="{0D108BD9-81ED-4DB2-BD59-A6C34878D82A}">
                    <a16:rowId xmlns:a16="http://schemas.microsoft.com/office/drawing/2014/main" xmlns=""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altLang="zh-TW" sz="1400" b="1" dirty="0"/>
                        <a:t>Обновляется прошивка</a:t>
                      </a:r>
                      <a:endParaRPr lang="zh-TW" altLang="en-US" sz="1400" b="1" dirty="0"/>
                    </a:p>
                  </a:txBody>
                  <a:tcPr anchor="ctr">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a:solidFill>
                            <a:schemeClr val="accent5"/>
                          </a:solidFill>
                          <a:latin typeface="Berlin Sans FB" panose="020E0602020502020306" pitchFamily="34" charset="0"/>
                        </a:rPr>
                        <a:t>√</a:t>
                      </a:r>
                    </a:p>
                  </a:txBody>
                  <a:tcPr anchor="ctr">
                    <a:solidFill>
                      <a:schemeClr val="accent6">
                        <a:lumMod val="20000"/>
                        <a:lumOff val="80000"/>
                      </a:schemeClr>
                    </a:solidFill>
                  </a:tcPr>
                </a:tc>
                <a:extLst>
                  <a:ext uri="{0D108BD9-81ED-4DB2-BD59-A6C34878D82A}">
                    <a16:rowId xmlns:a16="http://schemas.microsoft.com/office/drawing/2014/main" xmlns=""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altLang="zh-TW" sz="1400" b="1" dirty="0"/>
                        <a:t>Нештатная перезагрузка</a:t>
                      </a:r>
                      <a:endParaRPr lang="zh-TW" altLang="en-US" sz="1400" b="1" dirty="0"/>
                    </a:p>
                  </a:txBody>
                  <a:tcPr anchor="ctr">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a:solidFill>
                            <a:schemeClr val="accent5"/>
                          </a:solidFill>
                          <a:latin typeface="Berlin Sans FB" panose="020E0602020502020306" pitchFamily="34" charset="0"/>
                        </a:rPr>
                        <a:t>√</a:t>
                      </a:r>
                    </a:p>
                  </a:txBody>
                  <a:tcPr anchor="ctr">
                    <a:solidFill>
                      <a:schemeClr val="accent6">
                        <a:lumMod val="20000"/>
                        <a:lumOff val="80000"/>
                      </a:schemeClr>
                    </a:solidFill>
                  </a:tcPr>
                </a:tc>
                <a:extLst>
                  <a:ext uri="{0D108BD9-81ED-4DB2-BD59-A6C34878D82A}">
                    <a16:rowId xmlns:a16="http://schemas.microsoft.com/office/drawing/2014/main" xmlns="" val="2573780450"/>
                  </a:ext>
                </a:extLst>
              </a:tr>
            </a:tbl>
          </a:graphicData>
        </a:graphic>
      </p:graphicFrame>
    </p:spTree>
    <p:extLst>
      <p:ext uri="{BB962C8B-B14F-4D97-AF65-F5344CB8AC3E}">
        <p14:creationId xmlns:p14="http://schemas.microsoft.com/office/powerpoint/2010/main" xmlns="" val="37251565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theme/theme1.xml><?xml version="1.0" encoding="utf-8"?>
<a:theme xmlns:a="http://schemas.openxmlformats.org/drawingml/2006/main" name="Office Theme">
  <a:themeElements>
    <a:clrScheme name="Zyxel colors 1">
      <a:dk1>
        <a:srgbClr val="000000"/>
      </a:dk1>
      <a:lt1>
        <a:sysClr val="window" lastClr="FFFFFF"/>
      </a:lt1>
      <a:dk2>
        <a:srgbClr val="333333"/>
      </a:dk2>
      <a:lt2>
        <a:srgbClr val="CCCCCC"/>
      </a:lt2>
      <a:accent1>
        <a:srgbClr val="FF2837"/>
      </a:accent1>
      <a:accent2>
        <a:srgbClr val="FF8900"/>
      </a:accent2>
      <a:accent3>
        <a:srgbClr val="FFC800"/>
      </a:accent3>
      <a:accent4>
        <a:srgbClr val="64BE00"/>
      </a:accent4>
      <a:accent5>
        <a:srgbClr val="00B2FF"/>
      </a:accent5>
      <a:accent6>
        <a:srgbClr val="666666"/>
      </a:accent6>
      <a:hlink>
        <a:srgbClr val="000000"/>
      </a:hlink>
      <a:folHlink>
        <a:srgbClr val="000000"/>
      </a:folHlink>
    </a:clrScheme>
    <a:fontScheme name="夏天">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30468</TotalTime>
  <Words>915</Words>
  <Application>Microsoft Office PowerPoint</Application>
  <PresentationFormat>Экран (16:9)</PresentationFormat>
  <Paragraphs>326</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Коммутатор для систем видеонаблюдения GS1300/GS1350 Series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GS1300/GS1350 Sales Kit</dc:title>
  <dc:creator>Jamie Lai-賴思穎</dc:creator>
  <cp:lastModifiedBy>007</cp:lastModifiedBy>
  <cp:revision>2004</cp:revision>
  <dcterms:created xsi:type="dcterms:W3CDTF">2016-04-20T11:51:06Z</dcterms:created>
  <dcterms:modified xsi:type="dcterms:W3CDTF">2019-04-10T07:21:55Z</dcterms:modified>
</cp:coreProperties>
</file>