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331" r:id="rId2"/>
    <p:sldId id="337" r:id="rId3"/>
    <p:sldId id="542" r:id="rId4"/>
    <p:sldId id="333" r:id="rId5"/>
    <p:sldId id="334" r:id="rId6"/>
    <p:sldId id="335" r:id="rId7"/>
    <p:sldId id="338" r:id="rId8"/>
    <p:sldId id="339" r:id="rId9"/>
    <p:sldId id="523" r:id="rId10"/>
    <p:sldId id="541" r:id="rId11"/>
    <p:sldId id="535" r:id="rId12"/>
    <p:sldId id="530" r:id="rId13"/>
    <p:sldId id="340" r:id="rId14"/>
    <p:sldId id="544" r:id="rId15"/>
    <p:sldId id="545" r:id="rId16"/>
    <p:sldId id="548" r:id="rId17"/>
    <p:sldId id="543" r:id="rId18"/>
    <p:sldId id="341" r:id="rId19"/>
    <p:sldId id="342" r:id="rId20"/>
    <p:sldId id="344" r:id="rId21"/>
    <p:sldId id="343" r:id="rId22"/>
    <p:sldId id="345" r:id="rId23"/>
    <p:sldId id="368" r:id="rId24"/>
    <p:sldId id="346" r:id="rId25"/>
    <p:sldId id="348" r:id="rId26"/>
    <p:sldId id="349" r:id="rId27"/>
    <p:sldId id="350" r:id="rId28"/>
    <p:sldId id="532" r:id="rId29"/>
    <p:sldId id="352" r:id="rId30"/>
    <p:sldId id="351" r:id="rId31"/>
    <p:sldId id="540" r:id="rId32"/>
    <p:sldId id="539" r:id="rId33"/>
    <p:sldId id="353" r:id="rId34"/>
    <p:sldId id="354" r:id="rId35"/>
    <p:sldId id="355" r:id="rId36"/>
    <p:sldId id="547" r:id="rId37"/>
    <p:sldId id="356" r:id="rId38"/>
    <p:sldId id="357" r:id="rId39"/>
    <p:sldId id="533" r:id="rId40"/>
    <p:sldId id="358" r:id="rId41"/>
    <p:sldId id="359" r:id="rId42"/>
    <p:sldId id="360" r:id="rId43"/>
    <p:sldId id="364" r:id="rId44"/>
    <p:sldId id="361" r:id="rId45"/>
    <p:sldId id="362" r:id="rId46"/>
    <p:sldId id="369" r:id="rId47"/>
    <p:sldId id="370" r:id="rId48"/>
    <p:sldId id="367" r:id="rId49"/>
    <p:sldId id="371" r:id="rId50"/>
    <p:sldId id="372" r:id="rId51"/>
    <p:sldId id="374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9" r:id="rId95"/>
    <p:sldId id="470" r:id="rId96"/>
    <p:sldId id="471" r:id="rId97"/>
    <p:sldId id="473" r:id="rId98"/>
    <p:sldId id="474" r:id="rId99"/>
    <p:sldId id="475" r:id="rId100"/>
    <p:sldId id="476" r:id="rId101"/>
    <p:sldId id="477" r:id="rId102"/>
    <p:sldId id="538" r:id="rId103"/>
    <p:sldId id="478" r:id="rId104"/>
    <p:sldId id="479" r:id="rId105"/>
    <p:sldId id="480" r:id="rId106"/>
    <p:sldId id="546" r:id="rId107"/>
    <p:sldId id="481" r:id="rId108"/>
    <p:sldId id="534" r:id="rId109"/>
    <p:sldId id="270" r:id="rId1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orient="horz" pos="178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37"/>
    <a:srgbClr val="64BE00"/>
    <a:srgbClr val="83CB33"/>
    <a:srgbClr val="14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3971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051" y="67"/>
      </p:cViewPr>
      <p:guideLst>
        <p:guide orient="horz" pos="2981"/>
        <p:guide orient="horz" pos="178"/>
        <p:guide pos="5465"/>
        <p:guide pos="40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2899-756D-D74F-9681-D06E2E69B56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A97F-BE20-0F41-AF6E-553DF94E4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7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CFBB0-290D-CB47-AFCF-3D1150FE3ED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AC23-6205-1F44-8983-3FC51FF3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9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DSL CPE (white, upright type): </a:t>
            </a:r>
            <a:r>
              <a:rPr lang="en-US" altLang="zh-TW" dirty="0"/>
              <a:t>VMG3625-T50B,</a:t>
            </a:r>
            <a:r>
              <a:rPr lang="en-US" altLang="zh-TW" baseline="0" dirty="0"/>
              <a:t> VMG8825-T50K</a:t>
            </a:r>
            <a:endParaRPr lang="en-US" altLang="zh-TW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DSL CPE – VMG1312 (Upright type): </a:t>
            </a:r>
            <a:r>
              <a:rPr lang="en-US" altLang="zh-TW" b="0" dirty="0"/>
              <a:t>VMG3312-T20A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DSL CPE (Flat type) : VMG1312,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VMG1312-B30A</a:t>
            </a:r>
            <a:endParaRPr lang="zh-TW" altLang="en-US" b="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Pass-through Adapter: PLA5456,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PLA5256, PLA6456</a:t>
            </a:r>
            <a:endParaRPr lang="en-US" altLang="zh-TW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Adapter: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PLA5206 v2, PLA5405 v2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NAS:</a:t>
            </a:r>
            <a:r>
              <a:rPr lang="en-US" altLang="zh-TW" b="1" baseline="0" dirty="0"/>
              <a:t>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NAS542, NAS540, NAS520, NAS326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en-US" altLang="zh-TW" b="1" dirty="0"/>
              <a:t>Security GW – Large Biz : </a:t>
            </a:r>
            <a:r>
              <a:rPr lang="en-US" altLang="zh-TW" dirty="0"/>
              <a:t>ATP800/ATP700</a:t>
            </a:r>
          </a:p>
          <a:p>
            <a:pPr marL="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Security GW – Medium Biz : </a:t>
            </a:r>
            <a:r>
              <a:rPr lang="en-US" altLang="zh-TW" dirty="0"/>
              <a:t>ATP500/VPN300</a:t>
            </a:r>
            <a:endParaRPr lang="en-US" altLang="zh-TW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Security GW – Small Biz</a:t>
            </a:r>
            <a:r>
              <a:rPr lang="en-US" altLang="zh-TW" b="1" dirty="0">
                <a:latin typeface="Century Gothic" pitchFamily="34" charset="0"/>
              </a:rPr>
              <a:t>:</a:t>
            </a:r>
            <a:r>
              <a:rPr lang="en-US" altLang="zh-TW" b="1" baseline="0" dirty="0">
                <a:latin typeface="Century Gothic" pitchFamily="34" charset="0"/>
              </a:rPr>
              <a:t> </a:t>
            </a:r>
            <a:r>
              <a:rPr lang="en-US" altLang="zh-TW" dirty="0"/>
              <a:t>ATP200/VPN100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Security GW H Series: </a:t>
            </a:r>
            <a:r>
              <a:rPr lang="en-US" altLang="zh-TW" dirty="0"/>
              <a:t>USG FLEX 200H/100H/500H/700H</a:t>
            </a:r>
            <a:br>
              <a:rPr lang="en-US" altLang="zh-TW" b="1" dirty="0">
                <a:latin typeface="Century Gothic" pitchFamily="34" charset="0"/>
              </a:rPr>
            </a:br>
            <a:r>
              <a:rPr lang="en-US" altLang="zh-TW" b="1" dirty="0">
                <a:latin typeface="Century Gothic" pitchFamily="34" charset="0"/>
              </a:rPr>
              <a:t>Security GW – Medium/Large Biz: </a:t>
            </a:r>
            <a:r>
              <a:rPr lang="en-US" altLang="zh-TW" b="0" dirty="0">
                <a:latin typeface="Century Gothic" pitchFamily="34" charset="0"/>
              </a:rPr>
              <a:t>USG1900, USG1100, USG310, ZyWALL 1100, </a:t>
            </a:r>
            <a:r>
              <a:rPr lang="en-US" altLang="zh-TW" b="0" dirty="0" err="1">
                <a:latin typeface="Century Gothic" pitchFamily="34" charset="0"/>
              </a:rPr>
              <a:t>ZyWALL</a:t>
            </a:r>
            <a:r>
              <a:rPr lang="en-US" altLang="zh-TW" b="0" dirty="0">
                <a:latin typeface="Century Gothic" pitchFamily="34" charset="0"/>
              </a:rPr>
              <a:t> 310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7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latin typeface="Century Gothic" pitchFamily="34" charset="0"/>
              </a:rPr>
              <a:t>Security GW – Small Biz: </a:t>
            </a:r>
            <a:r>
              <a:rPr lang="en-US" altLang="zh-TW" dirty="0"/>
              <a:t>USG20-VPN, </a:t>
            </a:r>
            <a:r>
              <a:rPr lang="en-US" altLang="zh-TW" b="0" dirty="0">
                <a:latin typeface="Century Gothic" pitchFamily="34" charset="0"/>
              </a:rPr>
              <a:t>USG 210, USG110,</a:t>
            </a:r>
            <a:r>
              <a:rPr lang="en-US" altLang="zh-TW" b="0" baseline="0" dirty="0">
                <a:latin typeface="Century Gothic" pitchFamily="34" charset="0"/>
              </a:rPr>
              <a:t> USG60, USG40, </a:t>
            </a:r>
            <a:r>
              <a:rPr lang="en-US" altLang="zh-TW" dirty="0" err="1"/>
              <a:t>ZyWALL</a:t>
            </a:r>
            <a:r>
              <a:rPr lang="en-US" altLang="zh-TW" dirty="0"/>
              <a:t> 110</a:t>
            </a:r>
            <a:endParaRPr lang="en-US" altLang="zh-TW" b="1" dirty="0">
              <a:latin typeface="Century Gothic" pitchFamily="34" charset="0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1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7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Desktop Switch: GS1200-5HP/GS1200-8HP, GS-105B v3/GS-108B v3, GS-105I/GS108I, ES-105A v3/ES-108A v3, ES-105E/ES-108E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3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Nebula Switch– 24-port:</a:t>
            </a:r>
            <a:r>
              <a:rPr lang="en-US" altLang="zh-TW" b="1" baseline="0" dirty="0"/>
              <a:t> </a:t>
            </a:r>
            <a:r>
              <a:rPr lang="en-US" altLang="zh-TW" dirty="0"/>
              <a:t>NSW100-28P,</a:t>
            </a:r>
            <a:r>
              <a:rPr lang="en-US" altLang="zh-TW" baseline="0" dirty="0"/>
              <a:t> </a:t>
            </a:r>
            <a:r>
              <a:rPr lang="en-US" altLang="zh-TW" dirty="0"/>
              <a:t>NSW100-28, NSW200-28P</a:t>
            </a:r>
          </a:p>
          <a:p>
            <a:r>
              <a:rPr lang="en-US" altLang="zh-TW" b="1" dirty="0"/>
              <a:t>Nebula Switch– 8-port:</a:t>
            </a:r>
            <a:r>
              <a:rPr lang="en-US" altLang="zh-TW" b="1" baseline="0" dirty="0"/>
              <a:t> </a:t>
            </a:r>
            <a:r>
              <a:rPr lang="en-US" altLang="zh-TW" dirty="0"/>
              <a:t>NSW100-10, NSW100-10P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Indoor</a:t>
            </a:r>
            <a:r>
              <a:rPr lang="en-US" altLang="zh-TW" b="1" baseline="0" dirty="0"/>
              <a:t> </a:t>
            </a:r>
            <a:r>
              <a:rPr lang="en-US" altLang="zh-TW" b="1" baseline="0" dirty="0" err="1"/>
              <a:t>WiFi</a:t>
            </a:r>
            <a:r>
              <a:rPr lang="en-US" altLang="zh-TW" b="1" baseline="0" dirty="0"/>
              <a:t> 6E AP-1</a:t>
            </a:r>
            <a:r>
              <a:rPr lang="en-US" altLang="zh-TW" b="0" baseline="0" dirty="0"/>
              <a:t>: WAX620D-6E, NWA220AX-6E</a:t>
            </a:r>
            <a:br>
              <a:rPr lang="en-US" altLang="zh-TW" b="1" dirty="0"/>
            </a:br>
            <a:r>
              <a:rPr lang="en-US" altLang="zh-TW" b="1" dirty="0"/>
              <a:t>Indoor AX AP: </a:t>
            </a:r>
            <a:r>
              <a:rPr lang="en-US" altLang="zh-TW" b="0" dirty="0"/>
              <a:t>WAX650S, WAX610D,</a:t>
            </a:r>
            <a:r>
              <a:rPr lang="en-US" altLang="zh-TW" b="0" baseline="0" dirty="0"/>
              <a:t> WAX510D, WAC500, NWA210AX, NWA110AX, NWA50AX, NWA1123ACv3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Indoor AP</a:t>
            </a:r>
            <a:r>
              <a:rPr lang="en-US" altLang="zh-TW" b="1" baseline="0" dirty="0"/>
              <a:t> (new logo):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WAC6303D-S, NWA1123-AC HD, NWA5123-AC HD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6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Indoor AP</a:t>
            </a:r>
            <a:r>
              <a:rPr lang="en-US" altLang="zh-TW" b="1" baseline="0" dirty="0"/>
              <a:t> circle shape (new logo)</a:t>
            </a:r>
            <a:r>
              <a:rPr lang="en-US" altLang="zh-TW" b="1" dirty="0"/>
              <a:t>:</a:t>
            </a:r>
            <a:r>
              <a:rPr lang="en-US" altLang="zh-TW" b="1" baseline="0" dirty="0"/>
              <a:t>  </a:t>
            </a:r>
            <a:r>
              <a:rPr lang="en-US" altLang="zh-TW" dirty="0"/>
              <a:t>NWA5123-AC,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NWA1123-ACv2, NAP102</a:t>
            </a:r>
          </a:p>
          <a:p>
            <a:r>
              <a:rPr lang="en-US" altLang="zh-TW" b="1" dirty="0"/>
              <a:t>Indoor AP (old logo): </a:t>
            </a:r>
            <a:r>
              <a:rPr lang="en-US" altLang="zh-TW" dirty="0"/>
              <a:t>WAC6502D-S, WAC6503D-S,</a:t>
            </a:r>
            <a:r>
              <a:rPr lang="en-US" altLang="zh-TW" baseline="0" dirty="0"/>
              <a:t> WAC6103D-I,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NWA1123-AC PRO, NAP303, NAP203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Indoor</a:t>
            </a:r>
            <a:r>
              <a:rPr lang="en-US" altLang="zh-TW" b="1" baseline="0" dirty="0"/>
              <a:t> AP: </a:t>
            </a:r>
            <a:r>
              <a:rPr lang="en-US" altLang="zh-TW" baseline="0" dirty="0"/>
              <a:t>WAC5302D-S, NWA1302-AC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9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Outdoor CPE: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LTE7460 ,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LTE7460-M608, LTE7461, NR7101, LTE7490, LTE7480</a:t>
            </a:r>
            <a:endParaRPr lang="en-US" altLang="zh-TW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Indoor Router: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LTE3316,</a:t>
            </a:r>
            <a:r>
              <a:rPr lang="en-US" altLang="zh-TW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LTE3202</a:t>
            </a:r>
            <a:endParaRPr lang="en-US" altLang="zh-TW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0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6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1U: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IES-1248-51, IES-1000 Series, IES-612-51, VES1724-56B2, VES1724-55C</a:t>
            </a:r>
          </a:p>
          <a:p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2U: IES4105 (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IES4105M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 IES4005 Series,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IES4005M</a:t>
            </a:r>
            <a:endParaRPr lang="en-US" altLang="zh-TW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b="1" dirty="0"/>
              <a:t>5U: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IES-5106 Series ,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IES-5106M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IES5206 Series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IES5106M</a:t>
            </a:r>
            <a:endParaRPr lang="en-US" altLang="zh-TW" b="0" dirty="0"/>
          </a:p>
          <a:p>
            <a:r>
              <a:rPr lang="en-US" altLang="zh-TW" b="1" dirty="0"/>
              <a:t>12U: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IES-6000 Series,  IES-5112 Series,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IES-5112M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7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ports GPON ONT: PMG5323-B20B, PMG5318-B20C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2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Ethernet CPE: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EMG2306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EMG2306-R10A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EMG1302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3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5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4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latin typeface="Century Gothic" pitchFamily="34" charset="0"/>
              </a:rPr>
              <a:t> Router:</a:t>
            </a:r>
            <a:r>
              <a:rPr lang="en-US" altLang="zh-TW" b="1" baseline="0" dirty="0">
                <a:latin typeface="Century Gothic" pitchFamily="34" charset="0"/>
              </a:rPr>
              <a:t>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NBG6616,  NBG6515, NBG-418N v2</a:t>
            </a:r>
            <a:endParaRPr lang="zh-TW" altLang="en-US" dirty="0"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err="1"/>
              <a:t>Multy</a:t>
            </a:r>
            <a:r>
              <a:rPr lang="en-US" altLang="zh-TW" b="1" dirty="0"/>
              <a:t>: </a:t>
            </a:r>
            <a:r>
              <a:rPr lang="en-US" altLang="zh-TW" dirty="0" err="1"/>
              <a:t>Multy</a:t>
            </a:r>
            <a:r>
              <a:rPr lang="en-US" altLang="zh-TW" dirty="0"/>
              <a:t> X, </a:t>
            </a:r>
            <a:r>
              <a:rPr lang="en-US" altLang="zh-TW" dirty="0" err="1"/>
              <a:t>Multy</a:t>
            </a:r>
            <a:r>
              <a:rPr lang="en-US" altLang="zh-TW" dirty="0"/>
              <a:t> Plus, </a:t>
            </a:r>
            <a:r>
              <a:rPr lang="en-US" altLang="zh-TW" dirty="0" err="1"/>
              <a:t>Multy</a:t>
            </a:r>
            <a:r>
              <a:rPr lang="en-US" altLang="zh-TW" dirty="0"/>
              <a:t> Mini</a:t>
            </a:r>
          </a:p>
          <a:p>
            <a:r>
              <a:rPr lang="en-US" altLang="zh-TW" b="1" dirty="0" err="1"/>
              <a:t>Multy</a:t>
            </a:r>
            <a:r>
              <a:rPr lang="en-US" altLang="zh-TW" b="1" dirty="0"/>
              <a:t> U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Range Extender:  </a:t>
            </a:r>
            <a:r>
              <a:rPr lang="en-US" altLang="zh-TW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WRE6606</a:t>
            </a:r>
            <a:endParaRPr lang="zh-TW" altLang="en-US" b="1" u="sng" dirty="0">
              <a:solidFill>
                <a:srgbClr val="FF0000"/>
              </a:solidFill>
            </a:endParaRPr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AC23-6205-1F44-8983-3FC51FF3BE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1416842"/>
            <a:ext cx="8229600" cy="6488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defRPr sz="4600" b="1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Cover title goes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0339" y="2114176"/>
            <a:ext cx="6400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 title="logo_blac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41"/>
            <a:ext cx="161729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2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52" y="2219045"/>
            <a:ext cx="4344029" cy="1982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Divider goes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39" y="3445983"/>
            <a:ext cx="7772400" cy="1661993"/>
          </a:xfrm>
          <a:prstGeom prst="rect">
            <a:avLst/>
          </a:prstGeom>
        </p:spPr>
        <p:txBody>
          <a:bodyPr lIns="0" tIns="0" rIns="0" anchor="t">
            <a:spAutoFit/>
          </a:bodyPr>
          <a:lstStyle>
            <a:lvl1pPr marL="0" indent="0">
              <a:buNone/>
              <a:defRPr sz="10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</a:t>
            </a:r>
            <a:r>
              <a:rPr lang="en-US" altLang="zh-TW" dirty="0"/>
              <a:t>2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8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Divider goes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39" y="3445983"/>
            <a:ext cx="7772400" cy="1661993"/>
          </a:xfrm>
          <a:prstGeom prst="rect">
            <a:avLst/>
          </a:prstGeom>
        </p:spPr>
        <p:txBody>
          <a:bodyPr lIns="0" tIns="0" rIns="0" anchor="t">
            <a:spAutoFit/>
          </a:bodyPr>
          <a:lstStyle>
            <a:lvl1pPr marL="0" indent="0">
              <a:buNone/>
              <a:defRPr sz="10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pic>
        <p:nvPicPr>
          <p:cNvPr id="8194" name="Picture 2" descr="C:\Users\ZT99270\Desktop\03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16" y="2150911"/>
            <a:ext cx="3492500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21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2476" y="1449135"/>
            <a:ext cx="3579018" cy="250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5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814876" y="1449135"/>
            <a:ext cx="3576649" cy="250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5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52475" y="291493"/>
            <a:ext cx="7639050" cy="39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49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 goes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52475" y="291493"/>
            <a:ext cx="3405302" cy="39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1273" y="1467793"/>
            <a:ext cx="3397367" cy="3347096"/>
          </a:xfrm>
          <a:prstGeom prst="rect">
            <a:avLst/>
          </a:prstGeom>
        </p:spPr>
        <p:txBody>
          <a:bodyPr/>
          <a:lstStyle>
            <a:lvl1pPr>
              <a:defRPr lang="en-US" sz="1500" b="0" i="0" baseline="0" dirty="0" smtClean="0">
                <a:solidFill>
                  <a:schemeClr val="tx1"/>
                </a:solidFill>
                <a:latin typeface="Century Gothic"/>
                <a:ea typeface="Tahoma" panose="020B0604030504040204" pitchFamily="34" charset="0"/>
                <a:cs typeface="Century Gothic"/>
              </a:defRPr>
            </a:lvl1pPr>
            <a:lvl2pPr marL="63360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altLang="zh-TW" sz="1400" kern="1200" baseline="0" dirty="0" smtClean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2pPr>
            <a:lvl3pPr marL="914400" marR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altLang="zh-TW" sz="1300" kern="1200" baseline="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3pPr>
            <a:lvl4pPr marL="914400" indent="28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300">
                <a:latin typeface="Century Gothic"/>
                <a:cs typeface="Century Gothic"/>
              </a:defRPr>
            </a:lvl4pPr>
          </a:lstStyle>
          <a:p>
            <a:r>
              <a:rPr kumimoji="1" lang="en-US" altLang="zh-TW" dirty="0"/>
              <a:t>First Level bullet</a:t>
            </a:r>
          </a:p>
          <a:p>
            <a:pPr lvl="1"/>
            <a:r>
              <a:rPr kumimoji="1" lang="en-US" altLang="zh-TW" dirty="0"/>
              <a:t>Second level bullet</a:t>
            </a:r>
          </a:p>
          <a:p>
            <a:pPr lvl="2"/>
            <a:r>
              <a:rPr kumimoji="1" lang="en-US" altLang="zh-TW" dirty="0"/>
              <a:t>Third Level bullet</a:t>
            </a:r>
          </a:p>
          <a:p>
            <a:pPr lvl="3"/>
            <a:r>
              <a:rPr kumimoji="1" lang="en-US" altLang="zh-TW" dirty="0"/>
              <a:t>Fourth Level bullet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0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5649" y="284649"/>
            <a:ext cx="7629527" cy="39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2475" y="973910"/>
            <a:ext cx="7629528" cy="3840977"/>
          </a:xfrm>
          <a:prstGeom prst="rect">
            <a:avLst/>
          </a:prstGeom>
        </p:spPr>
        <p:txBody>
          <a:bodyPr/>
          <a:lstStyle>
            <a:lvl1pPr>
              <a:defRPr lang="en-US" sz="2000" b="1" baseline="0" dirty="0" smtClean="0">
                <a:solidFill>
                  <a:schemeClr val="accent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360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altLang="zh-TW" sz="15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+mn-cs"/>
              </a:defRPr>
            </a:lvl2pPr>
            <a:lvl3pPr marL="914400" indent="-2844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lang="en-US" altLang="zh-TW" sz="1400" kern="1200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0800" indent="-228600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  <a:defRPr sz="1400"/>
            </a:lvl4pPr>
            <a:lvl5pPr marL="91440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1400"/>
            </a:lvl5pPr>
            <a:lvl6pPr marL="914400" indent="284400">
              <a:lnSpc>
                <a:spcPct val="150000"/>
              </a:lnSpc>
              <a:spcBef>
                <a:spcPts val="0"/>
              </a:spcBef>
              <a:defRPr sz="1400"/>
            </a:lvl6pPr>
          </a:lstStyle>
          <a:p>
            <a:r>
              <a:rPr kumimoji="1" lang="en-US" altLang="zh-TW" dirty="0"/>
              <a:t>Topic 1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Topic 2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Topic 3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Topic 4</a:t>
            </a:r>
          </a:p>
          <a:p>
            <a:pPr lvl="1"/>
            <a:r>
              <a:rPr kumimoji="1" lang="en-US" altLang="zh-TW" dirty="0"/>
              <a:t>Content goes here</a:t>
            </a:r>
          </a:p>
          <a:p>
            <a:pPr lvl="2"/>
            <a:r>
              <a:rPr kumimoji="1" lang="en-US" altLang="zh-TW" dirty="0"/>
              <a:t>Content goes here</a:t>
            </a:r>
          </a:p>
          <a:p>
            <a:pPr lvl="5"/>
            <a:r>
              <a:rPr kumimoji="1" lang="en-US" altLang="zh-TW" dirty="0"/>
              <a:t>Content goes here</a:t>
            </a: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24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Subtitle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5134488" y="1159672"/>
            <a:ext cx="324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i="0">
                <a:latin typeface="Century Gothic"/>
                <a:cs typeface="Century Gothic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 goes here</a:t>
            </a:r>
          </a:p>
        </p:txBody>
      </p:sp>
      <p:sp>
        <p:nvSpPr>
          <p:cNvPr id="25" name="文字版面配置區 8"/>
          <p:cNvSpPr>
            <a:spLocks noGrp="1"/>
          </p:cNvSpPr>
          <p:nvPr>
            <p:ph type="body" idx="23" hasCustomPrompt="1"/>
          </p:nvPr>
        </p:nvSpPr>
        <p:spPr>
          <a:xfrm>
            <a:off x="755651" y="988852"/>
            <a:ext cx="1170090" cy="39624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TW" dirty="0"/>
              <a:t>Title1</a:t>
            </a:r>
            <a:endParaRPr lang="zh-TW" altLang="en-US" dirty="0"/>
          </a:p>
        </p:txBody>
      </p:sp>
      <p:sp>
        <p:nvSpPr>
          <p:cNvPr id="26" name="文字版面配置區 8"/>
          <p:cNvSpPr>
            <a:spLocks noGrp="1"/>
          </p:cNvSpPr>
          <p:nvPr>
            <p:ph type="body" idx="20" hasCustomPrompt="1"/>
          </p:nvPr>
        </p:nvSpPr>
        <p:spPr>
          <a:xfrm>
            <a:off x="755651" y="2424351"/>
            <a:ext cx="1170090" cy="39624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TW" dirty="0"/>
              <a:t>Title2</a:t>
            </a:r>
            <a:endParaRPr lang="zh-TW" altLang="en-US" dirty="0"/>
          </a:p>
        </p:txBody>
      </p:sp>
      <p:sp>
        <p:nvSpPr>
          <p:cNvPr id="27" name="文字版面配置區 8"/>
          <p:cNvSpPr>
            <a:spLocks noGrp="1"/>
          </p:cNvSpPr>
          <p:nvPr>
            <p:ph type="body" idx="21" hasCustomPrompt="1"/>
          </p:nvPr>
        </p:nvSpPr>
        <p:spPr>
          <a:xfrm>
            <a:off x="755651" y="3852807"/>
            <a:ext cx="1170090" cy="39624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TW" dirty="0"/>
              <a:t>Title3</a:t>
            </a:r>
            <a:endParaRPr lang="zh-TW" alt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55651" y="1400039"/>
            <a:ext cx="3813174" cy="553998"/>
          </a:xfrm>
          <a:prstGeom prst="rect">
            <a:avLst/>
          </a:prstGeom>
        </p:spPr>
        <p:txBody>
          <a:bodyPr wrap="square" lIns="0" tIns="0" r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zh-TW" dirty="0"/>
              <a:t>Statement, sentence quote goes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altLang="zh-TW" dirty="0"/>
              <a:t>Statement, sentence quote goes here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55651" y="2833602"/>
            <a:ext cx="3813174" cy="553998"/>
          </a:xfrm>
          <a:prstGeom prst="rect">
            <a:avLst/>
          </a:prstGeom>
        </p:spPr>
        <p:txBody>
          <a:bodyPr wrap="square" lIns="0" tIns="0" r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zh-TW" dirty="0"/>
              <a:t>Statement, sentence quote goes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altLang="zh-TW" dirty="0"/>
              <a:t>Statement, sentence quote goes here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55651" y="4260890"/>
            <a:ext cx="3813174" cy="553998"/>
          </a:xfrm>
          <a:prstGeom prst="rect">
            <a:avLst/>
          </a:prstGeom>
        </p:spPr>
        <p:txBody>
          <a:bodyPr wrap="square" lIns="0" tIns="0" rIns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zh-TW" dirty="0"/>
              <a:t>Statement, sentence quote goes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altLang="zh-TW" dirty="0"/>
              <a:t>Statement, sentence quote goes here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752475" y="284553"/>
            <a:ext cx="7639050" cy="39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Content Page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711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ding page with black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圖片 4" title="Zyxel Networks_logo_blac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33" y="1995750"/>
            <a:ext cx="207013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ding page with white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圖片 4" title="Zyxel Networks_logo_whi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33" y="1995750"/>
            <a:ext cx="207013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8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c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Sentence quote goes here</a:t>
            </a:r>
            <a:endParaRPr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594784" y="948267"/>
            <a:ext cx="2419350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337984" y="948267"/>
            <a:ext cx="2419350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073564" y="948267"/>
            <a:ext cx="2419350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5761" y="2346960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37984" y="2346960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73564" y="2346960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95761" y="4471035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37984" y="4471035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073564" y="4471035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594784" y="3072342"/>
            <a:ext cx="2419350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3337984" y="3072342"/>
            <a:ext cx="2419350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073564" y="3072342"/>
            <a:ext cx="2419350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7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Sentence quote goes here</a:t>
            </a:r>
            <a:endParaRPr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594784" y="948267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643715" y="948267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696653" y="948267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5761" y="2346960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643715" y="2346960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696653" y="2346960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95761" y="4471035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643715" y="4471035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96653" y="4471035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594784" y="3072342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2643715" y="3072342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4696653" y="3072342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6737120" y="948267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37120" y="2346960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37120" y="4471035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6737120" y="3072342"/>
            <a:ext cx="1835149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23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1416842"/>
            <a:ext cx="8229600" cy="6488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defRPr sz="4600" b="1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dirty="0"/>
              <a:t>Cover title goes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0339" y="2114176"/>
            <a:ext cx="6400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="0">
                <a:solidFill>
                  <a:schemeClr val="accent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 title="logo_colo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41"/>
            <a:ext cx="162521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64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c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Sentence quote goes here</a:t>
            </a:r>
            <a:endParaRPr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594784" y="948267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241320" y="948267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888500" y="948267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5762" y="2346960"/>
            <a:ext cx="1367678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31795" y="2346960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888500" y="2346960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5546495" y="948267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46494" y="2346960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7203614" y="948267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203613" y="2346960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35" name="矩形 34"/>
          <p:cNvSpPr/>
          <p:nvPr userDrawn="1"/>
        </p:nvSpPr>
        <p:spPr>
          <a:xfrm>
            <a:off x="594784" y="3034242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2241320" y="3034242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3888500" y="3034242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595762" y="4432935"/>
            <a:ext cx="1367678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231795" y="4432935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888500" y="4432935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41" name="矩形 40"/>
          <p:cNvSpPr/>
          <p:nvPr userDrawn="1"/>
        </p:nvSpPr>
        <p:spPr>
          <a:xfrm>
            <a:off x="5546495" y="3034242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546494" y="4432935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  <p:sp>
        <p:nvSpPr>
          <p:cNvPr id="43" name="矩形 42"/>
          <p:cNvSpPr/>
          <p:nvPr userDrawn="1"/>
        </p:nvSpPr>
        <p:spPr>
          <a:xfrm>
            <a:off x="7203614" y="3034242"/>
            <a:ext cx="1368655" cy="1368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203613" y="4432935"/>
            <a:ext cx="1368655" cy="4103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53601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ntence quote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Sentence quote goes here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9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ntence quote with color backgroun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1006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Statement, sentence quote or question goes here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1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1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Divider goes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39" y="3445983"/>
            <a:ext cx="7772400" cy="1661993"/>
          </a:xfrm>
          <a:prstGeom prst="rect">
            <a:avLst/>
          </a:prstGeom>
        </p:spPr>
        <p:txBody>
          <a:bodyPr lIns="0" tIns="0" rIns="0" anchor="t">
            <a:spAutoFit/>
          </a:bodyPr>
          <a:lstStyle>
            <a:lvl1pPr marL="0" indent="0">
              <a:buNone/>
              <a:defRPr sz="10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3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2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Divider goes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39" y="3445983"/>
            <a:ext cx="7772400" cy="1661993"/>
          </a:xfrm>
          <a:prstGeom prst="rect">
            <a:avLst/>
          </a:prstGeom>
        </p:spPr>
        <p:txBody>
          <a:bodyPr lIns="0" tIns="0" rIns="0" anchor="t">
            <a:spAutoFit/>
          </a:bodyPr>
          <a:lstStyle>
            <a:lvl1pPr marL="0" indent="0">
              <a:buNone/>
              <a:defRPr sz="10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</a:t>
            </a:r>
            <a:r>
              <a:rPr lang="en-US" altLang="zh-TW" dirty="0"/>
              <a:t>2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415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Divider goes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39" y="3445983"/>
            <a:ext cx="7772400" cy="1661993"/>
          </a:xfrm>
          <a:prstGeom prst="rect">
            <a:avLst/>
          </a:prstGeom>
        </p:spPr>
        <p:txBody>
          <a:bodyPr lIns="0" tIns="0" rIns="0" anchor="t">
            <a:spAutoFit/>
          </a:bodyPr>
          <a:lstStyle>
            <a:lvl1pPr marL="0" indent="0">
              <a:buNone/>
              <a:defRPr sz="10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97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ntence quote with color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/>
          <a:stretch/>
        </p:blipFill>
        <p:spPr>
          <a:xfrm>
            <a:off x="5681079" y="-4763"/>
            <a:ext cx="3022134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1006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Statement, sentence quote or question goes here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40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1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50" y="1345500"/>
            <a:ext cx="3095549" cy="379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39" y="292094"/>
            <a:ext cx="699403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3600" b="1" baseline="0">
                <a:latin typeface="Century Gothic"/>
                <a:cs typeface="Century Gothic"/>
              </a:defRPr>
            </a:lvl1pPr>
          </a:lstStyle>
          <a:p>
            <a:r>
              <a:rPr lang="en-GB" dirty="0"/>
              <a:t>Divider goes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39" y="3445983"/>
            <a:ext cx="7772400" cy="1661993"/>
          </a:xfrm>
          <a:prstGeom prst="rect">
            <a:avLst/>
          </a:prstGeom>
        </p:spPr>
        <p:txBody>
          <a:bodyPr lIns="0" tIns="0" rIns="0" anchor="t">
            <a:spAutoFit/>
          </a:bodyPr>
          <a:lstStyle>
            <a:lvl1pPr marL="0" indent="0">
              <a:buNone/>
              <a:defRPr sz="10500" b="0" i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17181" y="4730520"/>
            <a:ext cx="31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7576225" y="4813054"/>
            <a:ext cx="11528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©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dirty="0">
                <a:latin typeface="+mn-lt"/>
                <a:ea typeface="Yu Gothic UI Semilight" panose="020B0400000000000000" pitchFamily="34" charset="-128"/>
              </a:rPr>
              <a:t>2020</a:t>
            </a:r>
            <a:r>
              <a:rPr lang="zh-TW" altLang="en-US" sz="700" dirty="0">
                <a:latin typeface="+mn-lt"/>
                <a:ea typeface="Yu Gothic UI Semilight" panose="020B0400000000000000" pitchFamily="34" charset="-128"/>
              </a:rPr>
              <a:t> </a:t>
            </a:r>
            <a:r>
              <a:rPr lang="en-US" altLang="zh-TW" sz="700" b="1" dirty="0" err="1">
                <a:latin typeface="+mn-lt"/>
                <a:ea typeface="Yu Gothic UI Semilight" panose="020B0400000000000000" pitchFamily="34" charset="-128"/>
              </a:rPr>
              <a:t>Zyxel</a:t>
            </a:r>
            <a:r>
              <a:rPr lang="en-US" altLang="zh-TW" sz="700" b="1" dirty="0">
                <a:latin typeface="+mn-lt"/>
                <a:ea typeface="Yu Gothic UI Semilight" panose="020B0400000000000000" pitchFamily="34" charset="-128"/>
              </a:rPr>
              <a:t> Networks</a:t>
            </a:r>
            <a:endParaRPr lang="zh-TW" altLang="en-US" sz="7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71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291245" y="4730520"/>
            <a:ext cx="63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C15EF-E42F-254F-9D0C-3225ADE9C3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1" r:id="rId3"/>
    <p:sldLayoutId id="2147483702" r:id="rId4"/>
    <p:sldLayoutId id="2147483703" r:id="rId5"/>
    <p:sldLayoutId id="2147483704" r:id="rId6"/>
    <p:sldLayoutId id="2147483705" r:id="rId7"/>
    <p:sldLayoutId id="2147483660" r:id="rId8"/>
    <p:sldLayoutId id="2147483662" r:id="rId9"/>
    <p:sldLayoutId id="2147483697" r:id="rId10"/>
    <p:sldLayoutId id="2147483698" r:id="rId11"/>
    <p:sldLayoutId id="2147483667" r:id="rId12"/>
    <p:sldLayoutId id="2147483668" r:id="rId13"/>
    <p:sldLayoutId id="2147483701" r:id="rId14"/>
    <p:sldLayoutId id="2147483699" r:id="rId15"/>
    <p:sldLayoutId id="2147483650" r:id="rId16"/>
    <p:sldLayoutId id="2147483666" r:id="rId17"/>
    <p:sldLayoutId id="2147483706" r:id="rId18"/>
    <p:sldLayoutId id="2147483707" r:id="rId19"/>
    <p:sldLayoutId id="2147483708" r:id="rId2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4.png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11" Type="http://schemas.openxmlformats.org/officeDocument/2006/relationships/image" Target="../media/image64.png"/><Relationship Id="rId5" Type="http://schemas.openxmlformats.org/officeDocument/2006/relationships/image" Target="../media/image48.png"/><Relationship Id="rId10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11" Type="http://schemas.openxmlformats.org/officeDocument/2006/relationships/image" Target="../media/image89.png"/><Relationship Id="rId5" Type="http://schemas.openxmlformats.org/officeDocument/2006/relationships/image" Target="../media/image85.pn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97.png"/><Relationship Id="rId3" Type="http://schemas.openxmlformats.org/officeDocument/2006/relationships/image" Target="../media/image75.png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77.png"/><Relationship Id="rId10" Type="http://schemas.openxmlformats.org/officeDocument/2006/relationships/image" Target="../media/image94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83.png"/><Relationship Id="rId10" Type="http://schemas.openxmlformats.org/officeDocument/2006/relationships/image" Target="../media/image104.png"/><Relationship Id="rId4" Type="http://schemas.openxmlformats.org/officeDocument/2006/relationships/image" Target="../media/image82.png"/><Relationship Id="rId9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emf"/><Relationship Id="rId11" Type="http://schemas.openxmlformats.org/officeDocument/2006/relationships/image" Target="../media/image85.png"/><Relationship Id="rId5" Type="http://schemas.openxmlformats.org/officeDocument/2006/relationships/image" Target="../media/image111.emf"/><Relationship Id="rId10" Type="http://schemas.openxmlformats.org/officeDocument/2006/relationships/image" Target="../media/image84.png"/><Relationship Id="rId4" Type="http://schemas.openxmlformats.org/officeDocument/2006/relationships/image" Target="../media/image110.emf"/><Relationship Id="rId9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image" Target="../media/image113.emf"/><Relationship Id="rId3" Type="http://schemas.openxmlformats.org/officeDocument/2006/relationships/image" Target="../media/image115.emf"/><Relationship Id="rId7" Type="http://schemas.openxmlformats.org/officeDocument/2006/relationships/image" Target="../media/image111.emf"/><Relationship Id="rId12" Type="http://schemas.openxmlformats.org/officeDocument/2006/relationships/image" Target="../media/image112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0.emf"/><Relationship Id="rId11" Type="http://schemas.openxmlformats.org/officeDocument/2006/relationships/image" Target="../media/image121.emf"/><Relationship Id="rId5" Type="http://schemas.openxmlformats.org/officeDocument/2006/relationships/image" Target="../media/image117.emf"/><Relationship Id="rId10" Type="http://schemas.openxmlformats.org/officeDocument/2006/relationships/image" Target="../media/image120.emf"/><Relationship Id="rId4" Type="http://schemas.openxmlformats.org/officeDocument/2006/relationships/image" Target="../media/image116.emf"/><Relationship Id="rId9" Type="http://schemas.openxmlformats.org/officeDocument/2006/relationships/image" Target="../media/image11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22.emf"/><Relationship Id="rId7" Type="http://schemas.openxmlformats.org/officeDocument/2006/relationships/image" Target="../media/image108.emf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5.emf"/><Relationship Id="rId11" Type="http://schemas.openxmlformats.org/officeDocument/2006/relationships/image" Target="../media/image128.png"/><Relationship Id="rId5" Type="http://schemas.openxmlformats.org/officeDocument/2006/relationships/image" Target="../media/image124.emf"/><Relationship Id="rId10" Type="http://schemas.openxmlformats.org/officeDocument/2006/relationships/image" Target="../media/image127.emf"/><Relationship Id="rId4" Type="http://schemas.openxmlformats.org/officeDocument/2006/relationships/image" Target="../media/image123.emf"/><Relationship Id="rId9" Type="http://schemas.openxmlformats.org/officeDocument/2006/relationships/image" Target="../media/image1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63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2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8.png"/><Relationship Id="rId11" Type="http://schemas.openxmlformats.org/officeDocument/2006/relationships/image" Target="../media/image161.png"/><Relationship Id="rId5" Type="http://schemas.openxmlformats.org/officeDocument/2006/relationships/image" Target="../media/image157.png"/><Relationship Id="rId10" Type="http://schemas.openxmlformats.org/officeDocument/2006/relationships/image" Target="../media/image160.png"/><Relationship Id="rId4" Type="http://schemas.openxmlformats.org/officeDocument/2006/relationships/image" Target="../media/image156.png"/><Relationship Id="rId9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6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1.png"/><Relationship Id="rId11" Type="http://schemas.openxmlformats.org/officeDocument/2006/relationships/image" Target="../media/image38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emf"/><Relationship Id="rId3" Type="http://schemas.openxmlformats.org/officeDocument/2006/relationships/image" Target="../media/image249.png"/><Relationship Id="rId7" Type="http://schemas.openxmlformats.org/officeDocument/2006/relationships/image" Target="../media/image253.emf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emf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90.png"/><Relationship Id="rId7" Type="http://schemas.openxmlformats.org/officeDocument/2006/relationships/image" Target="../media/image294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3.png"/><Relationship Id="rId5" Type="http://schemas.openxmlformats.org/officeDocument/2006/relationships/image" Target="../media/image292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8.png"/><Relationship Id="rId4" Type="http://schemas.openxmlformats.org/officeDocument/2006/relationships/image" Target="../media/image30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2.png"/><Relationship Id="rId4" Type="http://schemas.openxmlformats.org/officeDocument/2006/relationships/image" Target="../media/image31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2.png"/><Relationship Id="rId7" Type="http://schemas.openxmlformats.org/officeDocument/2006/relationships/image" Target="../media/image326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emf"/><Relationship Id="rId3" Type="http://schemas.openxmlformats.org/officeDocument/2006/relationships/image" Target="../media/image330.png"/><Relationship Id="rId7" Type="http://schemas.openxmlformats.org/officeDocument/2006/relationships/image" Target="../media/image334.emf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46.png"/><Relationship Id="rId7" Type="http://schemas.openxmlformats.org/officeDocument/2006/relationships/image" Target="../media/image350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9.png"/><Relationship Id="rId5" Type="http://schemas.openxmlformats.org/officeDocument/2006/relationships/image" Target="../media/image348.png"/><Relationship Id="rId4" Type="http://schemas.openxmlformats.org/officeDocument/2006/relationships/image" Target="../media/image347.png"/><Relationship Id="rId9" Type="http://schemas.openxmlformats.org/officeDocument/2006/relationships/image" Target="../media/image3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3.png"/><Relationship Id="rId5" Type="http://schemas.openxmlformats.org/officeDocument/2006/relationships/image" Target="../media/image362.png"/><Relationship Id="rId4" Type="http://schemas.openxmlformats.org/officeDocument/2006/relationships/image" Target="../media/image361.png"/><Relationship Id="rId9" Type="http://schemas.openxmlformats.org/officeDocument/2006/relationships/image" Target="../media/image3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png"/><Relationship Id="rId9" Type="http://schemas.openxmlformats.org/officeDocument/2006/relationships/image" Target="../media/image37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3" Type="http://schemas.openxmlformats.org/officeDocument/2006/relationships/image" Target="../media/image379.png"/><Relationship Id="rId7" Type="http://schemas.openxmlformats.org/officeDocument/2006/relationships/image" Target="../media/image383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2.png"/><Relationship Id="rId5" Type="http://schemas.openxmlformats.org/officeDocument/2006/relationships/image" Target="../media/image381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39" y="1416842"/>
            <a:ext cx="8229600" cy="637097"/>
          </a:xfrm>
        </p:spPr>
        <p:txBody>
          <a:bodyPr/>
          <a:lstStyle/>
          <a:p>
            <a:r>
              <a:rPr lang="en-US" altLang="zh-TW" dirty="0"/>
              <a:t>Zyxel Icon/Logo Library </a:t>
            </a:r>
            <a:endParaRPr lang="zh-TW" altLang="en-US" dirty="0"/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60339" y="2812676"/>
            <a:ext cx="6400800" cy="184666"/>
          </a:xfrm>
        </p:spPr>
        <p:txBody>
          <a:bodyPr/>
          <a:lstStyle/>
          <a:p>
            <a:r>
              <a:rPr lang="en-US" altLang="zh-TW" dirty="0"/>
              <a:t>2024/Feb/19</a:t>
            </a:r>
          </a:p>
        </p:txBody>
      </p:sp>
    </p:spTree>
    <p:extLst>
      <p:ext uri="{BB962C8B-B14F-4D97-AF65-F5344CB8AC3E}">
        <p14:creationId xmlns:p14="http://schemas.microsoft.com/office/powerpoint/2010/main" val="86033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3760"/>
          <a:stretch>
            <a:fillRect/>
          </a:stretch>
        </p:blipFill>
        <p:spPr>
          <a:xfrm>
            <a:off x="5974900" y="1673046"/>
            <a:ext cx="3169100" cy="178261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Networks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8" y="1673046"/>
            <a:ext cx="2909738" cy="176980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4" y="1635712"/>
            <a:ext cx="3032498" cy="18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57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Speed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Wireless Speed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Ultra-fast Speed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Quick/Fast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25500" y="1190625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965200" y="1331913"/>
            <a:ext cx="619125" cy="561975"/>
            <a:chOff x="965200" y="1331913"/>
            <a:chExt cx="619125" cy="561975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965200" y="1331913"/>
              <a:ext cx="619125" cy="449263"/>
            </a:xfrm>
            <a:custGeom>
              <a:avLst/>
              <a:gdLst>
                <a:gd name="T0" fmla="*/ 1592 w 1760"/>
                <a:gd name="T1" fmla="*/ 360 h 1275"/>
                <a:gd name="T2" fmla="*/ 1448 w 1760"/>
                <a:gd name="T3" fmla="*/ 504 h 1275"/>
                <a:gd name="T4" fmla="*/ 1335 w 1760"/>
                <a:gd name="T5" fmla="*/ 391 h 1275"/>
                <a:gd name="T6" fmla="*/ 1486 w 1760"/>
                <a:gd name="T7" fmla="*/ 239 h 1275"/>
                <a:gd name="T8" fmla="*/ 962 w 1760"/>
                <a:gd name="T9" fmla="*/ 1 h 1275"/>
                <a:gd name="T10" fmla="*/ 962 w 1760"/>
                <a:gd name="T11" fmla="*/ 237 h 1275"/>
                <a:gd name="T12" fmla="*/ 802 w 1760"/>
                <a:gd name="T13" fmla="*/ 237 h 1275"/>
                <a:gd name="T14" fmla="*/ 802 w 1760"/>
                <a:gd name="T15" fmla="*/ 0 h 1275"/>
                <a:gd name="T16" fmla="*/ 276 w 1760"/>
                <a:gd name="T17" fmla="*/ 237 h 1275"/>
                <a:gd name="T18" fmla="*/ 429 w 1760"/>
                <a:gd name="T19" fmla="*/ 391 h 1275"/>
                <a:gd name="T20" fmla="*/ 316 w 1760"/>
                <a:gd name="T21" fmla="*/ 504 h 1275"/>
                <a:gd name="T22" fmla="*/ 170 w 1760"/>
                <a:gd name="T23" fmla="*/ 358 h 1275"/>
                <a:gd name="T24" fmla="*/ 0 w 1760"/>
                <a:gd name="T25" fmla="*/ 877 h 1275"/>
                <a:gd name="T26" fmla="*/ 95 w 1760"/>
                <a:gd name="T27" fmla="*/ 1275 h 1275"/>
                <a:gd name="T28" fmla="*/ 1665 w 1760"/>
                <a:gd name="T29" fmla="*/ 1275 h 1275"/>
                <a:gd name="T30" fmla="*/ 1760 w 1760"/>
                <a:gd name="T31" fmla="*/ 877 h 1275"/>
                <a:gd name="T32" fmla="*/ 1592 w 1760"/>
                <a:gd name="T33" fmla="*/ 360 h 1275"/>
                <a:gd name="T34" fmla="*/ 1042 w 1760"/>
                <a:gd name="T35" fmla="*/ 957 h 1275"/>
                <a:gd name="T36" fmla="*/ 882 w 1760"/>
                <a:gd name="T37" fmla="*/ 1117 h 1275"/>
                <a:gd name="T38" fmla="*/ 722 w 1760"/>
                <a:gd name="T39" fmla="*/ 957 h 1275"/>
                <a:gd name="T40" fmla="*/ 882 w 1760"/>
                <a:gd name="T41" fmla="*/ 797 h 1275"/>
                <a:gd name="T42" fmla="*/ 925 w 1760"/>
                <a:gd name="T43" fmla="*/ 803 h 1275"/>
                <a:gd name="T44" fmla="*/ 1227 w 1760"/>
                <a:gd name="T45" fmla="*/ 500 h 1275"/>
                <a:gd name="T46" fmla="*/ 1341 w 1760"/>
                <a:gd name="T47" fmla="*/ 614 h 1275"/>
                <a:gd name="T48" fmla="*/ 1037 w 1760"/>
                <a:gd name="T49" fmla="*/ 917 h 1275"/>
                <a:gd name="T50" fmla="*/ 1042 w 1760"/>
                <a:gd name="T51" fmla="*/ 957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0" h="1275">
                  <a:moveTo>
                    <a:pt x="1592" y="360"/>
                  </a:moveTo>
                  <a:cubicBezTo>
                    <a:pt x="1448" y="504"/>
                    <a:pt x="1448" y="504"/>
                    <a:pt x="1448" y="504"/>
                  </a:cubicBezTo>
                  <a:cubicBezTo>
                    <a:pt x="1335" y="391"/>
                    <a:pt x="1335" y="391"/>
                    <a:pt x="1335" y="391"/>
                  </a:cubicBezTo>
                  <a:cubicBezTo>
                    <a:pt x="1486" y="239"/>
                    <a:pt x="1486" y="239"/>
                    <a:pt x="1486" y="239"/>
                  </a:cubicBezTo>
                  <a:cubicBezTo>
                    <a:pt x="1347" y="107"/>
                    <a:pt x="1165" y="20"/>
                    <a:pt x="962" y="1"/>
                  </a:cubicBezTo>
                  <a:cubicBezTo>
                    <a:pt x="962" y="237"/>
                    <a:pt x="962" y="237"/>
                    <a:pt x="962" y="237"/>
                  </a:cubicBezTo>
                  <a:cubicBezTo>
                    <a:pt x="802" y="237"/>
                    <a:pt x="802" y="237"/>
                    <a:pt x="802" y="237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599" y="18"/>
                    <a:pt x="416" y="105"/>
                    <a:pt x="276" y="237"/>
                  </a:cubicBezTo>
                  <a:cubicBezTo>
                    <a:pt x="429" y="391"/>
                    <a:pt x="429" y="391"/>
                    <a:pt x="429" y="391"/>
                  </a:cubicBezTo>
                  <a:cubicBezTo>
                    <a:pt x="316" y="504"/>
                    <a:pt x="316" y="504"/>
                    <a:pt x="316" y="504"/>
                  </a:cubicBezTo>
                  <a:cubicBezTo>
                    <a:pt x="170" y="358"/>
                    <a:pt x="170" y="358"/>
                    <a:pt x="170" y="358"/>
                  </a:cubicBezTo>
                  <a:cubicBezTo>
                    <a:pt x="63" y="503"/>
                    <a:pt x="0" y="683"/>
                    <a:pt x="0" y="877"/>
                  </a:cubicBezTo>
                  <a:cubicBezTo>
                    <a:pt x="0" y="1020"/>
                    <a:pt x="34" y="1155"/>
                    <a:pt x="95" y="1275"/>
                  </a:cubicBezTo>
                  <a:cubicBezTo>
                    <a:pt x="1665" y="1275"/>
                    <a:pt x="1665" y="1275"/>
                    <a:pt x="1665" y="1275"/>
                  </a:cubicBezTo>
                  <a:cubicBezTo>
                    <a:pt x="1726" y="1155"/>
                    <a:pt x="1760" y="1020"/>
                    <a:pt x="1760" y="877"/>
                  </a:cubicBezTo>
                  <a:cubicBezTo>
                    <a:pt x="1760" y="684"/>
                    <a:pt x="1698" y="505"/>
                    <a:pt x="1592" y="360"/>
                  </a:cubicBezTo>
                  <a:close/>
                  <a:moveTo>
                    <a:pt x="1042" y="957"/>
                  </a:moveTo>
                  <a:cubicBezTo>
                    <a:pt x="1042" y="1045"/>
                    <a:pt x="970" y="1117"/>
                    <a:pt x="882" y="1117"/>
                  </a:cubicBezTo>
                  <a:cubicBezTo>
                    <a:pt x="794" y="1117"/>
                    <a:pt x="722" y="1045"/>
                    <a:pt x="722" y="957"/>
                  </a:cubicBezTo>
                  <a:cubicBezTo>
                    <a:pt x="722" y="869"/>
                    <a:pt x="794" y="797"/>
                    <a:pt x="882" y="797"/>
                  </a:cubicBezTo>
                  <a:cubicBezTo>
                    <a:pt x="897" y="797"/>
                    <a:pt x="911" y="799"/>
                    <a:pt x="925" y="803"/>
                  </a:cubicBezTo>
                  <a:cubicBezTo>
                    <a:pt x="1227" y="500"/>
                    <a:pt x="1227" y="500"/>
                    <a:pt x="1227" y="500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037" y="917"/>
                    <a:pt x="1037" y="917"/>
                    <a:pt x="1037" y="917"/>
                  </a:cubicBezTo>
                  <a:cubicBezTo>
                    <a:pt x="1040" y="930"/>
                    <a:pt x="1042" y="943"/>
                    <a:pt x="1042" y="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079500" y="1838325"/>
              <a:ext cx="393700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2484438" y="1190625"/>
            <a:ext cx="900112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2568575" y="1416050"/>
            <a:ext cx="703262" cy="477838"/>
            <a:chOff x="2568575" y="1416050"/>
            <a:chExt cx="703262" cy="477838"/>
          </a:xfrm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2765425" y="1416050"/>
              <a:ext cx="506412" cy="363538"/>
            </a:xfrm>
            <a:custGeom>
              <a:avLst/>
              <a:gdLst>
                <a:gd name="T0" fmla="*/ 1284 w 1440"/>
                <a:gd name="T1" fmla="*/ 266 h 1033"/>
                <a:gd name="T2" fmla="*/ 1177 w 1440"/>
                <a:gd name="T3" fmla="*/ 374 h 1033"/>
                <a:gd name="T4" fmla="*/ 1063 w 1440"/>
                <a:gd name="T5" fmla="*/ 260 h 1033"/>
                <a:gd name="T6" fmla="*/ 1171 w 1440"/>
                <a:gd name="T7" fmla="*/ 153 h 1033"/>
                <a:gd name="T8" fmla="*/ 800 w 1440"/>
                <a:gd name="T9" fmla="*/ 0 h 1033"/>
                <a:gd name="T10" fmla="*/ 800 w 1440"/>
                <a:gd name="T11" fmla="*/ 151 h 1033"/>
                <a:gd name="T12" fmla="*/ 640 w 1440"/>
                <a:gd name="T13" fmla="*/ 151 h 1033"/>
                <a:gd name="T14" fmla="*/ 640 w 1440"/>
                <a:gd name="T15" fmla="*/ 0 h 1033"/>
                <a:gd name="T16" fmla="*/ 269 w 1440"/>
                <a:gd name="T17" fmla="*/ 153 h 1033"/>
                <a:gd name="T18" fmla="*/ 377 w 1440"/>
                <a:gd name="T19" fmla="*/ 260 h 1033"/>
                <a:gd name="T20" fmla="*/ 263 w 1440"/>
                <a:gd name="T21" fmla="*/ 374 h 1033"/>
                <a:gd name="T22" fmla="*/ 156 w 1440"/>
                <a:gd name="T23" fmla="*/ 266 h 1033"/>
                <a:gd name="T24" fmla="*/ 0 w 1440"/>
                <a:gd name="T25" fmla="*/ 710 h 1033"/>
                <a:gd name="T26" fmla="*/ 78 w 1440"/>
                <a:gd name="T27" fmla="*/ 1033 h 1033"/>
                <a:gd name="T28" fmla="*/ 1362 w 1440"/>
                <a:gd name="T29" fmla="*/ 1033 h 1033"/>
                <a:gd name="T30" fmla="*/ 1440 w 1440"/>
                <a:gd name="T31" fmla="*/ 710 h 1033"/>
                <a:gd name="T32" fmla="*/ 1284 w 1440"/>
                <a:gd name="T33" fmla="*/ 266 h 1033"/>
                <a:gd name="T34" fmla="*/ 880 w 1440"/>
                <a:gd name="T35" fmla="*/ 717 h 1033"/>
                <a:gd name="T36" fmla="*/ 720 w 1440"/>
                <a:gd name="T37" fmla="*/ 877 h 1033"/>
                <a:gd name="T38" fmla="*/ 560 w 1440"/>
                <a:gd name="T39" fmla="*/ 717 h 1033"/>
                <a:gd name="T40" fmla="*/ 720 w 1440"/>
                <a:gd name="T41" fmla="*/ 557 h 1033"/>
                <a:gd name="T42" fmla="*/ 761 w 1440"/>
                <a:gd name="T43" fmla="*/ 562 h 1033"/>
                <a:gd name="T44" fmla="*/ 983 w 1440"/>
                <a:gd name="T45" fmla="*/ 340 h 1033"/>
                <a:gd name="T46" fmla="*/ 1097 w 1440"/>
                <a:gd name="T47" fmla="*/ 454 h 1033"/>
                <a:gd name="T48" fmla="*/ 875 w 1440"/>
                <a:gd name="T49" fmla="*/ 676 h 1033"/>
                <a:gd name="T50" fmla="*/ 880 w 1440"/>
                <a:gd name="T51" fmla="*/ 7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0" h="1033">
                  <a:moveTo>
                    <a:pt x="1284" y="266"/>
                  </a:moveTo>
                  <a:cubicBezTo>
                    <a:pt x="1177" y="374"/>
                    <a:pt x="1177" y="374"/>
                    <a:pt x="1177" y="374"/>
                  </a:cubicBezTo>
                  <a:cubicBezTo>
                    <a:pt x="1063" y="260"/>
                    <a:pt x="1063" y="260"/>
                    <a:pt x="1063" y="260"/>
                  </a:cubicBezTo>
                  <a:cubicBezTo>
                    <a:pt x="1171" y="153"/>
                    <a:pt x="1171" y="153"/>
                    <a:pt x="1171" y="153"/>
                  </a:cubicBezTo>
                  <a:cubicBezTo>
                    <a:pt x="1067" y="71"/>
                    <a:pt x="939" y="16"/>
                    <a:pt x="800" y="0"/>
                  </a:cubicBezTo>
                  <a:cubicBezTo>
                    <a:pt x="800" y="151"/>
                    <a:pt x="800" y="151"/>
                    <a:pt x="800" y="151"/>
                  </a:cubicBezTo>
                  <a:cubicBezTo>
                    <a:pt x="640" y="151"/>
                    <a:pt x="640" y="151"/>
                    <a:pt x="640" y="151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01" y="16"/>
                    <a:pt x="373" y="71"/>
                    <a:pt x="269" y="153"/>
                  </a:cubicBezTo>
                  <a:cubicBezTo>
                    <a:pt x="377" y="260"/>
                    <a:pt x="377" y="260"/>
                    <a:pt x="377" y="260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156" y="266"/>
                    <a:pt x="156" y="266"/>
                    <a:pt x="156" y="266"/>
                  </a:cubicBezTo>
                  <a:cubicBezTo>
                    <a:pt x="58" y="388"/>
                    <a:pt x="0" y="542"/>
                    <a:pt x="0" y="710"/>
                  </a:cubicBezTo>
                  <a:cubicBezTo>
                    <a:pt x="0" y="826"/>
                    <a:pt x="28" y="936"/>
                    <a:pt x="78" y="1033"/>
                  </a:cubicBezTo>
                  <a:cubicBezTo>
                    <a:pt x="1362" y="1033"/>
                    <a:pt x="1362" y="1033"/>
                    <a:pt x="1362" y="1033"/>
                  </a:cubicBezTo>
                  <a:cubicBezTo>
                    <a:pt x="1412" y="936"/>
                    <a:pt x="1440" y="826"/>
                    <a:pt x="1440" y="710"/>
                  </a:cubicBezTo>
                  <a:cubicBezTo>
                    <a:pt x="1440" y="542"/>
                    <a:pt x="1382" y="388"/>
                    <a:pt x="1284" y="266"/>
                  </a:cubicBezTo>
                  <a:close/>
                  <a:moveTo>
                    <a:pt x="880" y="717"/>
                  </a:moveTo>
                  <a:cubicBezTo>
                    <a:pt x="880" y="805"/>
                    <a:pt x="808" y="877"/>
                    <a:pt x="720" y="877"/>
                  </a:cubicBezTo>
                  <a:cubicBezTo>
                    <a:pt x="632" y="877"/>
                    <a:pt x="560" y="805"/>
                    <a:pt x="560" y="717"/>
                  </a:cubicBezTo>
                  <a:cubicBezTo>
                    <a:pt x="560" y="629"/>
                    <a:pt x="632" y="557"/>
                    <a:pt x="720" y="557"/>
                  </a:cubicBezTo>
                  <a:cubicBezTo>
                    <a:pt x="734" y="557"/>
                    <a:pt x="748" y="559"/>
                    <a:pt x="761" y="562"/>
                  </a:cubicBezTo>
                  <a:cubicBezTo>
                    <a:pt x="983" y="340"/>
                    <a:pt x="983" y="340"/>
                    <a:pt x="983" y="340"/>
                  </a:cubicBezTo>
                  <a:cubicBezTo>
                    <a:pt x="1097" y="454"/>
                    <a:pt x="1097" y="454"/>
                    <a:pt x="1097" y="454"/>
                  </a:cubicBezTo>
                  <a:cubicBezTo>
                    <a:pt x="875" y="676"/>
                    <a:pt x="875" y="676"/>
                    <a:pt x="875" y="676"/>
                  </a:cubicBezTo>
                  <a:cubicBezTo>
                    <a:pt x="878" y="689"/>
                    <a:pt x="880" y="703"/>
                    <a:pt x="880" y="7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2849563" y="1838325"/>
              <a:ext cx="338137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2568575" y="1528763"/>
              <a:ext cx="141287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2597150" y="1612900"/>
              <a:ext cx="112712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2624138" y="1697038"/>
              <a:ext cx="8572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4122738" y="1190625"/>
            <a:ext cx="900112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4403725" y="1274763"/>
            <a:ext cx="338137" cy="704850"/>
            <a:chOff x="4403725" y="1274763"/>
            <a:chExt cx="338137" cy="704850"/>
          </a:xfrm>
        </p:grpSpPr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4403725" y="1274763"/>
              <a:ext cx="338137" cy="563563"/>
            </a:xfrm>
            <a:custGeom>
              <a:avLst/>
              <a:gdLst>
                <a:gd name="T0" fmla="*/ 760 w 960"/>
                <a:gd name="T1" fmla="*/ 1159 h 1600"/>
                <a:gd name="T2" fmla="*/ 800 w 960"/>
                <a:gd name="T3" fmla="*/ 640 h 1600"/>
                <a:gd name="T4" fmla="*/ 487 w 960"/>
                <a:gd name="T5" fmla="*/ 0 h 1600"/>
                <a:gd name="T6" fmla="*/ 484 w 960"/>
                <a:gd name="T7" fmla="*/ 24 h 1600"/>
                <a:gd name="T8" fmla="*/ 481 w 960"/>
                <a:gd name="T9" fmla="*/ 0 h 1600"/>
                <a:gd name="T10" fmla="*/ 160 w 960"/>
                <a:gd name="T11" fmla="*/ 640 h 1600"/>
                <a:gd name="T12" fmla="*/ 203 w 960"/>
                <a:gd name="T13" fmla="*/ 1156 h 1600"/>
                <a:gd name="T14" fmla="*/ 0 w 960"/>
                <a:gd name="T15" fmla="*/ 1360 h 1600"/>
                <a:gd name="T16" fmla="*/ 0 w 960"/>
                <a:gd name="T17" fmla="*/ 1600 h 1600"/>
                <a:gd name="T18" fmla="*/ 251 w 960"/>
                <a:gd name="T19" fmla="*/ 1440 h 1600"/>
                <a:gd name="T20" fmla="*/ 268 w 960"/>
                <a:gd name="T21" fmla="*/ 1520 h 1600"/>
                <a:gd name="T22" fmla="*/ 483 w 960"/>
                <a:gd name="T23" fmla="*/ 1520 h 1600"/>
                <a:gd name="T24" fmla="*/ 485 w 960"/>
                <a:gd name="T25" fmla="*/ 1520 h 1600"/>
                <a:gd name="T26" fmla="*/ 700 w 960"/>
                <a:gd name="T27" fmla="*/ 1520 h 1600"/>
                <a:gd name="T28" fmla="*/ 715 w 960"/>
                <a:gd name="T29" fmla="*/ 1444 h 1600"/>
                <a:gd name="T30" fmla="*/ 960 w 960"/>
                <a:gd name="T31" fmla="*/ 1600 h 1600"/>
                <a:gd name="T32" fmla="*/ 960 w 960"/>
                <a:gd name="T33" fmla="*/ 1360 h 1600"/>
                <a:gd name="T34" fmla="*/ 760 w 960"/>
                <a:gd name="T35" fmla="*/ 1159 h 1600"/>
                <a:gd name="T36" fmla="*/ 480 w 960"/>
                <a:gd name="T37" fmla="*/ 800 h 1600"/>
                <a:gd name="T38" fmla="*/ 320 w 960"/>
                <a:gd name="T39" fmla="*/ 640 h 1600"/>
                <a:gd name="T40" fmla="*/ 480 w 960"/>
                <a:gd name="T41" fmla="*/ 480 h 1600"/>
                <a:gd name="T42" fmla="*/ 640 w 960"/>
                <a:gd name="T43" fmla="*/ 640 h 1600"/>
                <a:gd name="T44" fmla="*/ 480 w 960"/>
                <a:gd name="T45" fmla="*/ 8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0" h="1600">
                  <a:moveTo>
                    <a:pt x="760" y="1159"/>
                  </a:moveTo>
                  <a:cubicBezTo>
                    <a:pt x="781" y="1001"/>
                    <a:pt x="800" y="813"/>
                    <a:pt x="800" y="640"/>
                  </a:cubicBezTo>
                  <a:cubicBezTo>
                    <a:pt x="800" y="240"/>
                    <a:pt x="487" y="0"/>
                    <a:pt x="487" y="0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0"/>
                    <a:pt x="160" y="240"/>
                    <a:pt x="160" y="640"/>
                  </a:cubicBezTo>
                  <a:cubicBezTo>
                    <a:pt x="160" y="812"/>
                    <a:pt x="180" y="999"/>
                    <a:pt x="203" y="1156"/>
                  </a:cubicBezTo>
                  <a:cubicBezTo>
                    <a:pt x="0" y="1360"/>
                    <a:pt x="0" y="1360"/>
                    <a:pt x="0" y="1360"/>
                  </a:cubicBezTo>
                  <a:cubicBezTo>
                    <a:pt x="0" y="1600"/>
                    <a:pt x="0" y="1600"/>
                    <a:pt x="0" y="1600"/>
                  </a:cubicBezTo>
                  <a:cubicBezTo>
                    <a:pt x="251" y="1440"/>
                    <a:pt x="251" y="1440"/>
                    <a:pt x="251" y="1440"/>
                  </a:cubicBezTo>
                  <a:cubicBezTo>
                    <a:pt x="261" y="1491"/>
                    <a:pt x="268" y="1520"/>
                    <a:pt x="268" y="1520"/>
                  </a:cubicBezTo>
                  <a:cubicBezTo>
                    <a:pt x="483" y="1520"/>
                    <a:pt x="483" y="1520"/>
                    <a:pt x="483" y="1520"/>
                  </a:cubicBezTo>
                  <a:cubicBezTo>
                    <a:pt x="485" y="1520"/>
                    <a:pt x="485" y="1520"/>
                    <a:pt x="485" y="1520"/>
                  </a:cubicBezTo>
                  <a:cubicBezTo>
                    <a:pt x="700" y="1520"/>
                    <a:pt x="700" y="1520"/>
                    <a:pt x="700" y="1520"/>
                  </a:cubicBezTo>
                  <a:cubicBezTo>
                    <a:pt x="700" y="1520"/>
                    <a:pt x="706" y="1492"/>
                    <a:pt x="715" y="1444"/>
                  </a:cubicBezTo>
                  <a:cubicBezTo>
                    <a:pt x="960" y="1600"/>
                    <a:pt x="960" y="1600"/>
                    <a:pt x="960" y="1600"/>
                  </a:cubicBezTo>
                  <a:cubicBezTo>
                    <a:pt x="960" y="1360"/>
                    <a:pt x="960" y="1360"/>
                    <a:pt x="960" y="1360"/>
                  </a:cubicBezTo>
                  <a:lnTo>
                    <a:pt x="760" y="1159"/>
                  </a:lnTo>
                  <a:close/>
                  <a:moveTo>
                    <a:pt x="480" y="800"/>
                  </a:moveTo>
                  <a:cubicBezTo>
                    <a:pt x="392" y="800"/>
                    <a:pt x="320" y="728"/>
                    <a:pt x="320" y="640"/>
                  </a:cubicBezTo>
                  <a:cubicBezTo>
                    <a:pt x="320" y="552"/>
                    <a:pt x="392" y="480"/>
                    <a:pt x="480" y="480"/>
                  </a:cubicBezTo>
                  <a:cubicBezTo>
                    <a:pt x="568" y="480"/>
                    <a:pt x="640" y="552"/>
                    <a:pt x="640" y="640"/>
                  </a:cubicBezTo>
                  <a:cubicBezTo>
                    <a:pt x="640" y="728"/>
                    <a:pt x="568" y="800"/>
                    <a:pt x="48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545013" y="1865313"/>
              <a:ext cx="55562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4475163" y="1865313"/>
              <a:ext cx="42862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4630738" y="1865313"/>
              <a:ext cx="412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1658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User-1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User Friendly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Number of users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430182"/>
          </a:xfrm>
        </p:spPr>
        <p:txBody>
          <a:bodyPr/>
          <a:lstStyle/>
          <a:p>
            <a:r>
              <a:rPr lang="en-US" altLang="zh-TW" dirty="0"/>
              <a:t>Multi-tenant </a:t>
            </a:r>
          </a:p>
          <a:p>
            <a:r>
              <a:rPr lang="en-US" altLang="zh-TW" dirty="0"/>
              <a:t>service portal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Wizard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Alliance Partner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Authentication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Multi-Mode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410369"/>
          </a:xfrm>
        </p:spPr>
        <p:txBody>
          <a:bodyPr/>
          <a:lstStyle/>
          <a:p>
            <a:r>
              <a:rPr lang="en-US" altLang="zh-TW" dirty="0"/>
              <a:t>Global Sharing database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sp>
        <p:nvSpPr>
          <p:cNvPr id="1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Warranty</a:t>
            </a:r>
            <a:endParaRPr lang="zh-TW" altLang="en-US" dirty="0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836613" y="1200150"/>
            <a:ext cx="900112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949325" y="1312863"/>
            <a:ext cx="676275" cy="674688"/>
            <a:chOff x="949325" y="1312863"/>
            <a:chExt cx="676275" cy="674688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49325" y="1312863"/>
              <a:ext cx="676275" cy="674688"/>
            </a:xfrm>
            <a:custGeom>
              <a:avLst/>
              <a:gdLst>
                <a:gd name="T0" fmla="*/ 960 w 1920"/>
                <a:gd name="T1" fmla="*/ 0 h 1920"/>
                <a:gd name="T2" fmla="*/ 0 w 1920"/>
                <a:gd name="T3" fmla="*/ 960 h 1920"/>
                <a:gd name="T4" fmla="*/ 960 w 1920"/>
                <a:gd name="T5" fmla="*/ 1920 h 1920"/>
                <a:gd name="T6" fmla="*/ 1920 w 1920"/>
                <a:gd name="T7" fmla="*/ 960 h 1920"/>
                <a:gd name="T8" fmla="*/ 960 w 1920"/>
                <a:gd name="T9" fmla="*/ 0 h 1920"/>
                <a:gd name="T10" fmla="*/ 1526 w 1920"/>
                <a:gd name="T11" fmla="*/ 1526 h 1920"/>
                <a:gd name="T12" fmla="*/ 960 w 1920"/>
                <a:gd name="T13" fmla="*/ 1760 h 1920"/>
                <a:gd name="T14" fmla="*/ 394 w 1920"/>
                <a:gd name="T15" fmla="*/ 1526 h 1920"/>
                <a:gd name="T16" fmla="*/ 160 w 1920"/>
                <a:gd name="T17" fmla="*/ 960 h 1920"/>
                <a:gd name="T18" fmla="*/ 394 w 1920"/>
                <a:gd name="T19" fmla="*/ 394 h 1920"/>
                <a:gd name="T20" fmla="*/ 960 w 1920"/>
                <a:gd name="T21" fmla="*/ 160 h 1920"/>
                <a:gd name="T22" fmla="*/ 1526 w 1920"/>
                <a:gd name="T23" fmla="*/ 394 h 1920"/>
                <a:gd name="T24" fmla="*/ 1760 w 1920"/>
                <a:gd name="T25" fmla="*/ 960 h 1920"/>
                <a:gd name="T26" fmla="*/ 1526 w 1920"/>
                <a:gd name="T27" fmla="*/ 1526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0" h="1920">
                  <a:moveTo>
                    <a:pt x="960" y="0"/>
                  </a:moveTo>
                  <a:cubicBezTo>
                    <a:pt x="430" y="0"/>
                    <a:pt x="0" y="430"/>
                    <a:pt x="0" y="960"/>
                  </a:cubicBezTo>
                  <a:cubicBezTo>
                    <a:pt x="0" y="1490"/>
                    <a:pt x="430" y="1920"/>
                    <a:pt x="960" y="1920"/>
                  </a:cubicBezTo>
                  <a:cubicBezTo>
                    <a:pt x="1490" y="1920"/>
                    <a:pt x="1920" y="1490"/>
                    <a:pt x="1920" y="960"/>
                  </a:cubicBezTo>
                  <a:cubicBezTo>
                    <a:pt x="1920" y="430"/>
                    <a:pt x="1490" y="0"/>
                    <a:pt x="960" y="0"/>
                  </a:cubicBezTo>
                  <a:close/>
                  <a:moveTo>
                    <a:pt x="1526" y="1526"/>
                  </a:moveTo>
                  <a:cubicBezTo>
                    <a:pt x="1375" y="1677"/>
                    <a:pt x="1174" y="1760"/>
                    <a:pt x="960" y="1760"/>
                  </a:cubicBezTo>
                  <a:cubicBezTo>
                    <a:pt x="746" y="1760"/>
                    <a:pt x="545" y="1677"/>
                    <a:pt x="394" y="1526"/>
                  </a:cubicBezTo>
                  <a:cubicBezTo>
                    <a:pt x="243" y="1375"/>
                    <a:pt x="160" y="1174"/>
                    <a:pt x="160" y="960"/>
                  </a:cubicBezTo>
                  <a:cubicBezTo>
                    <a:pt x="160" y="746"/>
                    <a:pt x="243" y="545"/>
                    <a:pt x="394" y="394"/>
                  </a:cubicBezTo>
                  <a:cubicBezTo>
                    <a:pt x="545" y="243"/>
                    <a:pt x="746" y="160"/>
                    <a:pt x="960" y="160"/>
                  </a:cubicBezTo>
                  <a:cubicBezTo>
                    <a:pt x="1174" y="160"/>
                    <a:pt x="1375" y="243"/>
                    <a:pt x="1526" y="394"/>
                  </a:cubicBezTo>
                  <a:cubicBezTo>
                    <a:pt x="1677" y="545"/>
                    <a:pt x="1760" y="746"/>
                    <a:pt x="1760" y="960"/>
                  </a:cubicBezTo>
                  <a:cubicBezTo>
                    <a:pt x="1760" y="1174"/>
                    <a:pt x="1677" y="1375"/>
                    <a:pt x="1526" y="1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98550" y="1706563"/>
              <a:ext cx="377825" cy="141288"/>
            </a:xfrm>
            <a:custGeom>
              <a:avLst/>
              <a:gdLst>
                <a:gd name="T0" fmla="*/ 537 w 1074"/>
                <a:gd name="T1" fmla="*/ 240 h 400"/>
                <a:gd name="T2" fmla="*/ 170 w 1074"/>
                <a:gd name="T3" fmla="*/ 0 h 400"/>
                <a:gd name="T4" fmla="*/ 0 w 1074"/>
                <a:gd name="T5" fmla="*/ 0 h 400"/>
                <a:gd name="T6" fmla="*/ 537 w 1074"/>
                <a:gd name="T7" fmla="*/ 400 h 400"/>
                <a:gd name="T8" fmla="*/ 1074 w 1074"/>
                <a:gd name="T9" fmla="*/ 0 h 400"/>
                <a:gd name="T10" fmla="*/ 904 w 1074"/>
                <a:gd name="T11" fmla="*/ 0 h 400"/>
                <a:gd name="T12" fmla="*/ 537 w 1074"/>
                <a:gd name="T13" fmla="*/ 24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400">
                  <a:moveTo>
                    <a:pt x="537" y="240"/>
                  </a:moveTo>
                  <a:cubicBezTo>
                    <a:pt x="373" y="240"/>
                    <a:pt x="232" y="141"/>
                    <a:pt x="1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31"/>
                    <a:pt x="283" y="400"/>
                    <a:pt x="537" y="400"/>
                  </a:cubicBezTo>
                  <a:cubicBezTo>
                    <a:pt x="791" y="400"/>
                    <a:pt x="1005" y="231"/>
                    <a:pt x="1074" y="0"/>
                  </a:cubicBezTo>
                  <a:cubicBezTo>
                    <a:pt x="904" y="0"/>
                    <a:pt x="904" y="0"/>
                    <a:pt x="904" y="0"/>
                  </a:cubicBezTo>
                  <a:cubicBezTo>
                    <a:pt x="842" y="141"/>
                    <a:pt x="701" y="240"/>
                    <a:pt x="537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1343025" y="1509713"/>
              <a:ext cx="112712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117600" y="1509713"/>
              <a:ext cx="112712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2460625" y="1200150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Freeform 14"/>
          <p:cNvSpPr>
            <a:spLocks noEditPoints="1"/>
          </p:cNvSpPr>
          <p:nvPr/>
        </p:nvSpPr>
        <p:spPr bwMode="auto">
          <a:xfrm>
            <a:off x="2682875" y="1339850"/>
            <a:ext cx="400050" cy="592138"/>
          </a:xfrm>
          <a:custGeom>
            <a:avLst/>
            <a:gdLst>
              <a:gd name="T0" fmla="*/ 769 w 1141"/>
              <a:gd name="T1" fmla="*/ 1028 h 1680"/>
              <a:gd name="T2" fmla="*/ 849 w 1141"/>
              <a:gd name="T3" fmla="*/ 949 h 1680"/>
              <a:gd name="T4" fmla="*/ 887 w 1141"/>
              <a:gd name="T5" fmla="*/ 911 h 1680"/>
              <a:gd name="T6" fmla="*/ 1141 w 1141"/>
              <a:gd name="T7" fmla="*/ 486 h 1680"/>
              <a:gd name="T8" fmla="*/ 857 w 1141"/>
              <a:gd name="T9" fmla="*/ 44 h 1680"/>
              <a:gd name="T10" fmla="*/ 820 w 1141"/>
              <a:gd name="T11" fmla="*/ 29 h 1680"/>
              <a:gd name="T12" fmla="*/ 655 w 1141"/>
              <a:gd name="T13" fmla="*/ 0 h 1680"/>
              <a:gd name="T14" fmla="*/ 174 w 1141"/>
              <a:gd name="T15" fmla="*/ 416 h 1680"/>
              <a:gd name="T16" fmla="*/ 111 w 1141"/>
              <a:gd name="T17" fmla="*/ 403 h 1680"/>
              <a:gd name="T18" fmla="*/ 12 w 1141"/>
              <a:gd name="T19" fmla="*/ 458 h 1680"/>
              <a:gd name="T20" fmla="*/ 67 w 1141"/>
              <a:gd name="T21" fmla="*/ 557 h 1680"/>
              <a:gd name="T22" fmla="*/ 183 w 1141"/>
              <a:gd name="T23" fmla="*/ 580 h 1680"/>
              <a:gd name="T24" fmla="*/ 450 w 1141"/>
              <a:gd name="T25" fmla="*/ 937 h 1680"/>
              <a:gd name="T26" fmla="*/ 464 w 1141"/>
              <a:gd name="T27" fmla="*/ 949 h 1680"/>
              <a:gd name="T28" fmla="*/ 542 w 1141"/>
              <a:gd name="T29" fmla="*/ 1028 h 1680"/>
              <a:gd name="T30" fmla="*/ 311 w 1141"/>
              <a:gd name="T31" fmla="*/ 1259 h 1680"/>
              <a:gd name="T32" fmla="*/ 169 w 1141"/>
              <a:gd name="T33" fmla="*/ 1600 h 1680"/>
              <a:gd name="T34" fmla="*/ 169 w 1141"/>
              <a:gd name="T35" fmla="*/ 1680 h 1680"/>
              <a:gd name="T36" fmla="*/ 1141 w 1141"/>
              <a:gd name="T37" fmla="*/ 1680 h 1680"/>
              <a:gd name="T38" fmla="*/ 1141 w 1141"/>
              <a:gd name="T39" fmla="*/ 1600 h 1680"/>
              <a:gd name="T40" fmla="*/ 1000 w 1141"/>
              <a:gd name="T41" fmla="*/ 1259 h 1680"/>
              <a:gd name="T42" fmla="*/ 769 w 1141"/>
              <a:gd name="T43" fmla="*/ 1028 h 1680"/>
              <a:gd name="T44" fmla="*/ 655 w 1141"/>
              <a:gd name="T45" fmla="*/ 160 h 1680"/>
              <a:gd name="T46" fmla="*/ 718 w 1141"/>
              <a:gd name="T47" fmla="*/ 166 h 1680"/>
              <a:gd name="T48" fmla="*/ 553 w 1141"/>
              <a:gd name="T49" fmla="*/ 384 h 1680"/>
              <a:gd name="T50" fmla="*/ 334 w 1141"/>
              <a:gd name="T51" fmla="*/ 430 h 1680"/>
              <a:gd name="T52" fmla="*/ 655 w 1141"/>
              <a:gd name="T53" fmla="*/ 160 h 1680"/>
              <a:gd name="T54" fmla="*/ 359 w 1141"/>
              <a:gd name="T55" fmla="*/ 589 h 1680"/>
              <a:gd name="T56" fmla="*/ 864 w 1141"/>
              <a:gd name="T57" fmla="*/ 236 h 1680"/>
              <a:gd name="T58" fmla="*/ 981 w 1141"/>
              <a:gd name="T59" fmla="*/ 486 h 1680"/>
              <a:gd name="T60" fmla="*/ 776 w 1141"/>
              <a:gd name="T61" fmla="*/ 796 h 1680"/>
              <a:gd name="T62" fmla="*/ 736 w 1141"/>
              <a:gd name="T63" fmla="*/ 835 h 1680"/>
              <a:gd name="T64" fmla="*/ 656 w 1141"/>
              <a:gd name="T65" fmla="*/ 915 h 1680"/>
              <a:gd name="T66" fmla="*/ 577 w 1141"/>
              <a:gd name="T67" fmla="*/ 836 h 1680"/>
              <a:gd name="T68" fmla="*/ 556 w 1141"/>
              <a:gd name="T69" fmla="*/ 817 h 1680"/>
              <a:gd name="T70" fmla="*/ 359 w 1141"/>
              <a:gd name="T71" fmla="*/ 589 h 1680"/>
              <a:gd name="T72" fmla="*/ 339 w 1141"/>
              <a:gd name="T73" fmla="*/ 1520 h 1680"/>
              <a:gd name="T74" fmla="*/ 424 w 1141"/>
              <a:gd name="T75" fmla="*/ 1372 h 1680"/>
              <a:gd name="T76" fmla="*/ 656 w 1141"/>
              <a:gd name="T77" fmla="*/ 1141 h 1680"/>
              <a:gd name="T78" fmla="*/ 887 w 1141"/>
              <a:gd name="T79" fmla="*/ 1372 h 1680"/>
              <a:gd name="T80" fmla="*/ 971 w 1141"/>
              <a:gd name="T81" fmla="*/ 1520 h 1680"/>
              <a:gd name="T82" fmla="*/ 339 w 1141"/>
              <a:gd name="T83" fmla="*/ 152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1" h="1680">
                <a:moveTo>
                  <a:pt x="769" y="1028"/>
                </a:moveTo>
                <a:cubicBezTo>
                  <a:pt x="849" y="949"/>
                  <a:pt x="849" y="949"/>
                  <a:pt x="849" y="949"/>
                </a:cubicBezTo>
                <a:cubicBezTo>
                  <a:pt x="861" y="936"/>
                  <a:pt x="874" y="924"/>
                  <a:pt x="887" y="911"/>
                </a:cubicBezTo>
                <a:cubicBezTo>
                  <a:pt x="1000" y="800"/>
                  <a:pt x="1141" y="663"/>
                  <a:pt x="1141" y="486"/>
                </a:cubicBezTo>
                <a:cubicBezTo>
                  <a:pt x="1141" y="290"/>
                  <a:pt x="1024" y="121"/>
                  <a:pt x="857" y="44"/>
                </a:cubicBezTo>
                <a:cubicBezTo>
                  <a:pt x="846" y="36"/>
                  <a:pt x="834" y="31"/>
                  <a:pt x="820" y="29"/>
                </a:cubicBezTo>
                <a:cubicBezTo>
                  <a:pt x="768" y="10"/>
                  <a:pt x="713" y="0"/>
                  <a:pt x="655" y="0"/>
                </a:cubicBezTo>
                <a:cubicBezTo>
                  <a:pt x="411" y="0"/>
                  <a:pt x="208" y="181"/>
                  <a:pt x="174" y="416"/>
                </a:cubicBezTo>
                <a:cubicBezTo>
                  <a:pt x="136" y="410"/>
                  <a:pt x="111" y="403"/>
                  <a:pt x="111" y="403"/>
                </a:cubicBezTo>
                <a:cubicBezTo>
                  <a:pt x="68" y="391"/>
                  <a:pt x="24" y="416"/>
                  <a:pt x="12" y="458"/>
                </a:cubicBezTo>
                <a:cubicBezTo>
                  <a:pt x="0" y="501"/>
                  <a:pt x="25" y="545"/>
                  <a:pt x="67" y="557"/>
                </a:cubicBezTo>
                <a:cubicBezTo>
                  <a:pt x="70" y="558"/>
                  <a:pt x="115" y="570"/>
                  <a:pt x="183" y="580"/>
                </a:cubicBezTo>
                <a:cubicBezTo>
                  <a:pt x="232" y="745"/>
                  <a:pt x="392" y="885"/>
                  <a:pt x="450" y="937"/>
                </a:cubicBezTo>
                <a:cubicBezTo>
                  <a:pt x="456" y="942"/>
                  <a:pt x="462" y="948"/>
                  <a:pt x="464" y="949"/>
                </a:cubicBezTo>
                <a:cubicBezTo>
                  <a:pt x="542" y="1028"/>
                  <a:pt x="542" y="1028"/>
                  <a:pt x="542" y="1028"/>
                </a:cubicBezTo>
                <a:cubicBezTo>
                  <a:pt x="311" y="1259"/>
                  <a:pt x="311" y="1259"/>
                  <a:pt x="311" y="1259"/>
                </a:cubicBezTo>
                <a:cubicBezTo>
                  <a:pt x="221" y="1349"/>
                  <a:pt x="169" y="1473"/>
                  <a:pt x="169" y="1600"/>
                </a:cubicBezTo>
                <a:cubicBezTo>
                  <a:pt x="169" y="1680"/>
                  <a:pt x="169" y="1680"/>
                  <a:pt x="169" y="1680"/>
                </a:cubicBezTo>
                <a:cubicBezTo>
                  <a:pt x="1141" y="1680"/>
                  <a:pt x="1141" y="1680"/>
                  <a:pt x="1141" y="1680"/>
                </a:cubicBezTo>
                <a:cubicBezTo>
                  <a:pt x="1141" y="1600"/>
                  <a:pt x="1141" y="1600"/>
                  <a:pt x="1141" y="1600"/>
                </a:cubicBezTo>
                <a:cubicBezTo>
                  <a:pt x="1141" y="1471"/>
                  <a:pt x="1091" y="1350"/>
                  <a:pt x="1000" y="1259"/>
                </a:cubicBezTo>
                <a:lnTo>
                  <a:pt x="769" y="1028"/>
                </a:lnTo>
                <a:close/>
                <a:moveTo>
                  <a:pt x="655" y="160"/>
                </a:moveTo>
                <a:cubicBezTo>
                  <a:pt x="677" y="160"/>
                  <a:pt x="698" y="162"/>
                  <a:pt x="718" y="166"/>
                </a:cubicBezTo>
                <a:cubicBezTo>
                  <a:pt x="693" y="270"/>
                  <a:pt x="638" y="341"/>
                  <a:pt x="553" y="384"/>
                </a:cubicBezTo>
                <a:cubicBezTo>
                  <a:pt x="484" y="418"/>
                  <a:pt x="404" y="429"/>
                  <a:pt x="334" y="430"/>
                </a:cubicBezTo>
                <a:cubicBezTo>
                  <a:pt x="361" y="277"/>
                  <a:pt x="494" y="160"/>
                  <a:pt x="655" y="160"/>
                </a:cubicBezTo>
                <a:close/>
                <a:moveTo>
                  <a:pt x="359" y="589"/>
                </a:moveTo>
                <a:cubicBezTo>
                  <a:pt x="620" y="580"/>
                  <a:pt x="798" y="456"/>
                  <a:pt x="864" y="236"/>
                </a:cubicBezTo>
                <a:cubicBezTo>
                  <a:pt x="936" y="296"/>
                  <a:pt x="981" y="386"/>
                  <a:pt x="981" y="486"/>
                </a:cubicBezTo>
                <a:cubicBezTo>
                  <a:pt x="981" y="596"/>
                  <a:pt x="867" y="707"/>
                  <a:pt x="776" y="796"/>
                </a:cubicBezTo>
                <a:cubicBezTo>
                  <a:pt x="762" y="810"/>
                  <a:pt x="748" y="822"/>
                  <a:pt x="736" y="835"/>
                </a:cubicBezTo>
                <a:cubicBezTo>
                  <a:pt x="656" y="915"/>
                  <a:pt x="656" y="915"/>
                  <a:pt x="656" y="915"/>
                </a:cubicBezTo>
                <a:cubicBezTo>
                  <a:pt x="577" y="836"/>
                  <a:pt x="577" y="836"/>
                  <a:pt x="577" y="836"/>
                </a:cubicBezTo>
                <a:cubicBezTo>
                  <a:pt x="572" y="831"/>
                  <a:pt x="566" y="826"/>
                  <a:pt x="556" y="817"/>
                </a:cubicBezTo>
                <a:cubicBezTo>
                  <a:pt x="460" y="732"/>
                  <a:pt x="394" y="656"/>
                  <a:pt x="359" y="589"/>
                </a:cubicBezTo>
                <a:close/>
                <a:moveTo>
                  <a:pt x="339" y="1520"/>
                </a:moveTo>
                <a:cubicBezTo>
                  <a:pt x="354" y="1464"/>
                  <a:pt x="383" y="1413"/>
                  <a:pt x="424" y="1372"/>
                </a:cubicBezTo>
                <a:cubicBezTo>
                  <a:pt x="656" y="1141"/>
                  <a:pt x="656" y="1141"/>
                  <a:pt x="656" y="1141"/>
                </a:cubicBezTo>
                <a:cubicBezTo>
                  <a:pt x="887" y="1372"/>
                  <a:pt x="887" y="1372"/>
                  <a:pt x="887" y="1372"/>
                </a:cubicBezTo>
                <a:cubicBezTo>
                  <a:pt x="928" y="1414"/>
                  <a:pt x="957" y="1465"/>
                  <a:pt x="971" y="1520"/>
                </a:cubicBezTo>
                <a:lnTo>
                  <a:pt x="339" y="1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35" name="Oval 18"/>
          <p:cNvSpPr>
            <a:spLocks noChangeArrowheads="1"/>
          </p:cNvSpPr>
          <p:nvPr/>
        </p:nvSpPr>
        <p:spPr bwMode="auto">
          <a:xfrm>
            <a:off x="4098925" y="1206500"/>
            <a:ext cx="895350" cy="8937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438" name="群組 18437"/>
          <p:cNvGrpSpPr/>
          <p:nvPr/>
        </p:nvGrpSpPr>
        <p:grpSpPr>
          <a:xfrm>
            <a:off x="4213225" y="1373188"/>
            <a:ext cx="612776" cy="531813"/>
            <a:chOff x="4213225" y="1373188"/>
            <a:chExt cx="612776" cy="531813"/>
          </a:xfrm>
        </p:grpSpPr>
        <p:sp>
          <p:nvSpPr>
            <p:cNvPr id="18436" name="Freeform 19"/>
            <p:cNvSpPr>
              <a:spLocks/>
            </p:cNvSpPr>
            <p:nvPr/>
          </p:nvSpPr>
          <p:spPr bwMode="auto">
            <a:xfrm>
              <a:off x="4576763" y="1373188"/>
              <a:ext cx="249238" cy="476250"/>
            </a:xfrm>
            <a:custGeom>
              <a:avLst/>
              <a:gdLst>
                <a:gd name="T0" fmla="*/ 427 w 714"/>
                <a:gd name="T1" fmla="*/ 828 h 1360"/>
                <a:gd name="T2" fmla="*/ 478 w 714"/>
                <a:gd name="T3" fmla="*/ 778 h 1360"/>
                <a:gd name="T4" fmla="*/ 509 w 714"/>
                <a:gd name="T5" fmla="*/ 748 h 1360"/>
                <a:gd name="T6" fmla="*/ 714 w 714"/>
                <a:gd name="T7" fmla="*/ 401 h 1360"/>
                <a:gd name="T8" fmla="*/ 314 w 714"/>
                <a:gd name="T9" fmla="*/ 0 h 1360"/>
                <a:gd name="T10" fmla="*/ 51 w 714"/>
                <a:gd name="T11" fmla="*/ 98 h 1360"/>
                <a:gd name="T12" fmla="*/ 112 w 714"/>
                <a:gd name="T13" fmla="*/ 208 h 1360"/>
                <a:gd name="T14" fmla="*/ 127 w 714"/>
                <a:gd name="T15" fmla="*/ 248 h 1360"/>
                <a:gd name="T16" fmla="*/ 314 w 714"/>
                <a:gd name="T17" fmla="*/ 160 h 1360"/>
                <a:gd name="T18" fmla="*/ 554 w 714"/>
                <a:gd name="T19" fmla="*/ 401 h 1360"/>
                <a:gd name="T20" fmla="*/ 397 w 714"/>
                <a:gd name="T21" fmla="*/ 633 h 1360"/>
                <a:gd name="T22" fmla="*/ 365 w 714"/>
                <a:gd name="T23" fmla="*/ 664 h 1360"/>
                <a:gd name="T24" fmla="*/ 314 w 714"/>
                <a:gd name="T25" fmla="*/ 715 h 1360"/>
                <a:gd name="T26" fmla="*/ 264 w 714"/>
                <a:gd name="T27" fmla="*/ 665 h 1360"/>
                <a:gd name="T28" fmla="*/ 246 w 714"/>
                <a:gd name="T29" fmla="*/ 649 h 1360"/>
                <a:gd name="T30" fmla="*/ 147 w 714"/>
                <a:gd name="T31" fmla="*/ 550 h 1360"/>
                <a:gd name="T32" fmla="*/ 79 w 714"/>
                <a:gd name="T33" fmla="*/ 712 h 1360"/>
                <a:gd name="T34" fmla="*/ 141 w 714"/>
                <a:gd name="T35" fmla="*/ 769 h 1360"/>
                <a:gd name="T36" fmla="*/ 151 w 714"/>
                <a:gd name="T37" fmla="*/ 778 h 1360"/>
                <a:gd name="T38" fmla="*/ 201 w 714"/>
                <a:gd name="T39" fmla="*/ 828 h 1360"/>
                <a:gd name="T40" fmla="*/ 30 w 714"/>
                <a:gd name="T41" fmla="*/ 999 h 1360"/>
                <a:gd name="T42" fmla="*/ 0 w 714"/>
                <a:gd name="T43" fmla="*/ 1032 h 1360"/>
                <a:gd name="T44" fmla="*/ 98 w 714"/>
                <a:gd name="T45" fmla="*/ 1174 h 1360"/>
                <a:gd name="T46" fmla="*/ 143 w 714"/>
                <a:gd name="T47" fmla="*/ 1112 h 1360"/>
                <a:gd name="T48" fmla="*/ 314 w 714"/>
                <a:gd name="T49" fmla="*/ 941 h 1360"/>
                <a:gd name="T50" fmla="*/ 485 w 714"/>
                <a:gd name="T51" fmla="*/ 1112 h 1360"/>
                <a:gd name="T52" fmla="*/ 540 w 714"/>
                <a:gd name="T53" fmla="*/ 1200 h 1360"/>
                <a:gd name="T54" fmla="*/ 110 w 714"/>
                <a:gd name="T55" fmla="*/ 1200 h 1360"/>
                <a:gd name="T56" fmla="*/ 114 w 714"/>
                <a:gd name="T57" fmla="*/ 1210 h 1360"/>
                <a:gd name="T58" fmla="*/ 154 w 714"/>
                <a:gd name="T59" fmla="*/ 1360 h 1360"/>
                <a:gd name="T60" fmla="*/ 714 w 714"/>
                <a:gd name="T61" fmla="*/ 1360 h 1360"/>
                <a:gd name="T62" fmla="*/ 714 w 714"/>
                <a:gd name="T63" fmla="*/ 1280 h 1360"/>
                <a:gd name="T64" fmla="*/ 598 w 714"/>
                <a:gd name="T65" fmla="*/ 999 h 1360"/>
                <a:gd name="T66" fmla="*/ 427 w 714"/>
                <a:gd name="T67" fmla="*/ 828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4" h="1360">
                  <a:moveTo>
                    <a:pt x="427" y="828"/>
                  </a:moveTo>
                  <a:cubicBezTo>
                    <a:pt x="478" y="778"/>
                    <a:pt x="478" y="778"/>
                    <a:pt x="478" y="778"/>
                  </a:cubicBezTo>
                  <a:cubicBezTo>
                    <a:pt x="488" y="768"/>
                    <a:pt x="498" y="758"/>
                    <a:pt x="509" y="748"/>
                  </a:cubicBezTo>
                  <a:cubicBezTo>
                    <a:pt x="600" y="659"/>
                    <a:pt x="714" y="548"/>
                    <a:pt x="714" y="401"/>
                  </a:cubicBezTo>
                  <a:cubicBezTo>
                    <a:pt x="714" y="180"/>
                    <a:pt x="534" y="0"/>
                    <a:pt x="314" y="0"/>
                  </a:cubicBezTo>
                  <a:cubicBezTo>
                    <a:pt x="213" y="0"/>
                    <a:pt x="122" y="37"/>
                    <a:pt x="51" y="98"/>
                  </a:cubicBezTo>
                  <a:cubicBezTo>
                    <a:pt x="75" y="132"/>
                    <a:pt x="96" y="169"/>
                    <a:pt x="112" y="208"/>
                  </a:cubicBezTo>
                  <a:cubicBezTo>
                    <a:pt x="118" y="222"/>
                    <a:pt x="123" y="235"/>
                    <a:pt x="127" y="248"/>
                  </a:cubicBezTo>
                  <a:cubicBezTo>
                    <a:pt x="172" y="194"/>
                    <a:pt x="239" y="160"/>
                    <a:pt x="314" y="160"/>
                  </a:cubicBezTo>
                  <a:cubicBezTo>
                    <a:pt x="446" y="160"/>
                    <a:pt x="554" y="268"/>
                    <a:pt x="554" y="401"/>
                  </a:cubicBezTo>
                  <a:cubicBezTo>
                    <a:pt x="554" y="480"/>
                    <a:pt x="467" y="565"/>
                    <a:pt x="397" y="633"/>
                  </a:cubicBezTo>
                  <a:cubicBezTo>
                    <a:pt x="386" y="644"/>
                    <a:pt x="375" y="654"/>
                    <a:pt x="365" y="664"/>
                  </a:cubicBezTo>
                  <a:cubicBezTo>
                    <a:pt x="314" y="715"/>
                    <a:pt x="314" y="715"/>
                    <a:pt x="314" y="715"/>
                  </a:cubicBezTo>
                  <a:cubicBezTo>
                    <a:pt x="264" y="665"/>
                    <a:pt x="264" y="665"/>
                    <a:pt x="264" y="665"/>
                  </a:cubicBezTo>
                  <a:cubicBezTo>
                    <a:pt x="260" y="661"/>
                    <a:pt x="254" y="656"/>
                    <a:pt x="246" y="649"/>
                  </a:cubicBezTo>
                  <a:cubicBezTo>
                    <a:pt x="204" y="612"/>
                    <a:pt x="172" y="579"/>
                    <a:pt x="147" y="550"/>
                  </a:cubicBezTo>
                  <a:cubicBezTo>
                    <a:pt x="134" y="605"/>
                    <a:pt x="112" y="659"/>
                    <a:pt x="79" y="712"/>
                  </a:cubicBezTo>
                  <a:cubicBezTo>
                    <a:pt x="100" y="733"/>
                    <a:pt x="121" y="752"/>
                    <a:pt x="141" y="769"/>
                  </a:cubicBezTo>
                  <a:cubicBezTo>
                    <a:pt x="145" y="773"/>
                    <a:pt x="149" y="777"/>
                    <a:pt x="151" y="77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30" y="999"/>
                    <a:pt x="30" y="999"/>
                    <a:pt x="30" y="999"/>
                  </a:cubicBezTo>
                  <a:cubicBezTo>
                    <a:pt x="19" y="1009"/>
                    <a:pt x="9" y="1021"/>
                    <a:pt x="0" y="1032"/>
                  </a:cubicBezTo>
                  <a:cubicBezTo>
                    <a:pt x="39" y="1075"/>
                    <a:pt x="72" y="1122"/>
                    <a:pt x="98" y="1174"/>
                  </a:cubicBezTo>
                  <a:cubicBezTo>
                    <a:pt x="109" y="1152"/>
                    <a:pt x="124" y="1131"/>
                    <a:pt x="143" y="1112"/>
                  </a:cubicBezTo>
                  <a:cubicBezTo>
                    <a:pt x="314" y="941"/>
                    <a:pt x="314" y="941"/>
                    <a:pt x="314" y="941"/>
                  </a:cubicBezTo>
                  <a:cubicBezTo>
                    <a:pt x="485" y="1112"/>
                    <a:pt x="485" y="1112"/>
                    <a:pt x="485" y="1112"/>
                  </a:cubicBezTo>
                  <a:cubicBezTo>
                    <a:pt x="510" y="1137"/>
                    <a:pt x="529" y="1167"/>
                    <a:pt x="540" y="1200"/>
                  </a:cubicBezTo>
                  <a:cubicBezTo>
                    <a:pt x="110" y="1200"/>
                    <a:pt x="110" y="1200"/>
                    <a:pt x="110" y="1200"/>
                  </a:cubicBezTo>
                  <a:cubicBezTo>
                    <a:pt x="111" y="1203"/>
                    <a:pt x="113" y="1207"/>
                    <a:pt x="114" y="1210"/>
                  </a:cubicBezTo>
                  <a:cubicBezTo>
                    <a:pt x="134" y="1259"/>
                    <a:pt x="148" y="1309"/>
                    <a:pt x="154" y="1360"/>
                  </a:cubicBezTo>
                  <a:cubicBezTo>
                    <a:pt x="714" y="1360"/>
                    <a:pt x="714" y="1360"/>
                    <a:pt x="714" y="1360"/>
                  </a:cubicBezTo>
                  <a:cubicBezTo>
                    <a:pt x="714" y="1280"/>
                    <a:pt x="714" y="1280"/>
                    <a:pt x="714" y="1280"/>
                  </a:cubicBezTo>
                  <a:cubicBezTo>
                    <a:pt x="714" y="1174"/>
                    <a:pt x="673" y="1074"/>
                    <a:pt x="598" y="999"/>
                  </a:cubicBezTo>
                  <a:lnTo>
                    <a:pt x="427" y="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37" name="Freeform 20"/>
            <p:cNvSpPr>
              <a:spLocks noEditPoints="1"/>
            </p:cNvSpPr>
            <p:nvPr/>
          </p:nvSpPr>
          <p:spPr bwMode="auto">
            <a:xfrm>
              <a:off x="4213225" y="1373188"/>
              <a:ext cx="363538" cy="531813"/>
            </a:xfrm>
            <a:custGeom>
              <a:avLst/>
              <a:gdLst>
                <a:gd name="T0" fmla="*/ 809 w 1039"/>
                <a:gd name="T1" fmla="*/ 829 h 1520"/>
                <a:gd name="T2" fmla="*/ 1039 w 1039"/>
                <a:gd name="T3" fmla="*/ 443 h 1520"/>
                <a:gd name="T4" fmla="*/ 780 w 1039"/>
                <a:gd name="T5" fmla="*/ 40 h 1520"/>
                <a:gd name="T6" fmla="*/ 745 w 1039"/>
                <a:gd name="T7" fmla="*/ 26 h 1520"/>
                <a:gd name="T8" fmla="*/ 595 w 1039"/>
                <a:gd name="T9" fmla="*/ 0 h 1520"/>
                <a:gd name="T10" fmla="*/ 158 w 1039"/>
                <a:gd name="T11" fmla="*/ 371 h 1520"/>
                <a:gd name="T12" fmla="*/ 111 w 1039"/>
                <a:gd name="T13" fmla="*/ 361 h 1520"/>
                <a:gd name="T14" fmla="*/ 12 w 1039"/>
                <a:gd name="T15" fmla="*/ 416 h 1520"/>
                <a:gd name="T16" fmla="*/ 67 w 1039"/>
                <a:gd name="T17" fmla="*/ 515 h 1520"/>
                <a:gd name="T18" fmla="*/ 166 w 1039"/>
                <a:gd name="T19" fmla="*/ 535 h 1520"/>
                <a:gd name="T20" fmla="*/ 407 w 1039"/>
                <a:gd name="T21" fmla="*/ 853 h 1520"/>
                <a:gd name="T22" fmla="*/ 419 w 1039"/>
                <a:gd name="T23" fmla="*/ 864 h 1520"/>
                <a:gd name="T24" fmla="*/ 483 w 1039"/>
                <a:gd name="T25" fmla="*/ 928 h 1520"/>
                <a:gd name="T26" fmla="*/ 281 w 1039"/>
                <a:gd name="T27" fmla="*/ 1129 h 1520"/>
                <a:gd name="T28" fmla="*/ 152 w 1039"/>
                <a:gd name="T29" fmla="*/ 1440 h 1520"/>
                <a:gd name="T30" fmla="*/ 152 w 1039"/>
                <a:gd name="T31" fmla="*/ 1520 h 1520"/>
                <a:gd name="T32" fmla="*/ 1039 w 1039"/>
                <a:gd name="T33" fmla="*/ 1520 h 1520"/>
                <a:gd name="T34" fmla="*/ 1039 w 1039"/>
                <a:gd name="T35" fmla="*/ 1440 h 1520"/>
                <a:gd name="T36" fmla="*/ 910 w 1039"/>
                <a:gd name="T37" fmla="*/ 1129 h 1520"/>
                <a:gd name="T38" fmla="*/ 709 w 1039"/>
                <a:gd name="T39" fmla="*/ 928 h 1520"/>
                <a:gd name="T40" fmla="*/ 775 w 1039"/>
                <a:gd name="T41" fmla="*/ 863 h 1520"/>
                <a:gd name="T42" fmla="*/ 809 w 1039"/>
                <a:gd name="T43" fmla="*/ 829 h 1520"/>
                <a:gd name="T44" fmla="*/ 595 w 1039"/>
                <a:gd name="T45" fmla="*/ 160 h 1520"/>
                <a:gd name="T46" fmla="*/ 641 w 1039"/>
                <a:gd name="T47" fmla="*/ 164 h 1520"/>
                <a:gd name="T48" fmla="*/ 532 w 1039"/>
                <a:gd name="T49" fmla="*/ 326 h 1520"/>
                <a:gd name="T50" fmla="*/ 318 w 1039"/>
                <a:gd name="T51" fmla="*/ 384 h 1520"/>
                <a:gd name="T52" fmla="*/ 595 w 1039"/>
                <a:gd name="T53" fmla="*/ 160 h 1520"/>
                <a:gd name="T54" fmla="*/ 797 w 1039"/>
                <a:gd name="T55" fmla="*/ 1242 h 1520"/>
                <a:gd name="T56" fmla="*/ 867 w 1039"/>
                <a:gd name="T57" fmla="*/ 1360 h 1520"/>
                <a:gd name="T58" fmla="*/ 324 w 1039"/>
                <a:gd name="T59" fmla="*/ 1360 h 1520"/>
                <a:gd name="T60" fmla="*/ 394 w 1039"/>
                <a:gd name="T61" fmla="*/ 1242 h 1520"/>
                <a:gd name="T62" fmla="*/ 596 w 1039"/>
                <a:gd name="T63" fmla="*/ 1041 h 1520"/>
                <a:gd name="T64" fmla="*/ 797 w 1039"/>
                <a:gd name="T65" fmla="*/ 1242 h 1520"/>
                <a:gd name="T66" fmla="*/ 697 w 1039"/>
                <a:gd name="T67" fmla="*/ 715 h 1520"/>
                <a:gd name="T68" fmla="*/ 662 w 1039"/>
                <a:gd name="T69" fmla="*/ 750 h 1520"/>
                <a:gd name="T70" fmla="*/ 596 w 1039"/>
                <a:gd name="T71" fmla="*/ 815 h 1520"/>
                <a:gd name="T72" fmla="*/ 532 w 1039"/>
                <a:gd name="T73" fmla="*/ 751 h 1520"/>
                <a:gd name="T74" fmla="*/ 512 w 1039"/>
                <a:gd name="T75" fmla="*/ 733 h 1520"/>
                <a:gd name="T76" fmla="*/ 344 w 1039"/>
                <a:gd name="T77" fmla="*/ 543 h 1520"/>
                <a:gd name="T78" fmla="*/ 621 w 1039"/>
                <a:gd name="T79" fmla="*/ 459 h 1520"/>
                <a:gd name="T80" fmla="*/ 787 w 1039"/>
                <a:gd name="T81" fmla="*/ 235 h 1520"/>
                <a:gd name="T82" fmla="*/ 879 w 1039"/>
                <a:gd name="T83" fmla="*/ 443 h 1520"/>
                <a:gd name="T84" fmla="*/ 697 w 1039"/>
                <a:gd name="T85" fmla="*/ 715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9" h="1520">
                  <a:moveTo>
                    <a:pt x="809" y="829"/>
                  </a:moveTo>
                  <a:cubicBezTo>
                    <a:pt x="911" y="730"/>
                    <a:pt x="1039" y="605"/>
                    <a:pt x="1039" y="443"/>
                  </a:cubicBezTo>
                  <a:cubicBezTo>
                    <a:pt x="1039" y="265"/>
                    <a:pt x="933" y="111"/>
                    <a:pt x="780" y="40"/>
                  </a:cubicBezTo>
                  <a:cubicBezTo>
                    <a:pt x="770" y="33"/>
                    <a:pt x="758" y="28"/>
                    <a:pt x="745" y="26"/>
                  </a:cubicBezTo>
                  <a:cubicBezTo>
                    <a:pt x="698" y="9"/>
                    <a:pt x="648" y="0"/>
                    <a:pt x="595" y="0"/>
                  </a:cubicBezTo>
                  <a:cubicBezTo>
                    <a:pt x="376" y="0"/>
                    <a:pt x="193" y="161"/>
                    <a:pt x="158" y="371"/>
                  </a:cubicBezTo>
                  <a:cubicBezTo>
                    <a:pt x="130" y="366"/>
                    <a:pt x="112" y="361"/>
                    <a:pt x="111" y="361"/>
                  </a:cubicBezTo>
                  <a:cubicBezTo>
                    <a:pt x="68" y="349"/>
                    <a:pt x="24" y="374"/>
                    <a:pt x="12" y="416"/>
                  </a:cubicBezTo>
                  <a:cubicBezTo>
                    <a:pt x="0" y="459"/>
                    <a:pt x="25" y="503"/>
                    <a:pt x="67" y="515"/>
                  </a:cubicBezTo>
                  <a:cubicBezTo>
                    <a:pt x="72" y="516"/>
                    <a:pt x="110" y="527"/>
                    <a:pt x="166" y="535"/>
                  </a:cubicBezTo>
                  <a:cubicBezTo>
                    <a:pt x="205" y="663"/>
                    <a:pt x="318" y="775"/>
                    <a:pt x="407" y="853"/>
                  </a:cubicBezTo>
                  <a:cubicBezTo>
                    <a:pt x="411" y="857"/>
                    <a:pt x="417" y="862"/>
                    <a:pt x="419" y="864"/>
                  </a:cubicBezTo>
                  <a:cubicBezTo>
                    <a:pt x="483" y="928"/>
                    <a:pt x="483" y="928"/>
                    <a:pt x="483" y="928"/>
                  </a:cubicBezTo>
                  <a:cubicBezTo>
                    <a:pt x="281" y="1129"/>
                    <a:pt x="281" y="1129"/>
                    <a:pt x="281" y="1129"/>
                  </a:cubicBezTo>
                  <a:cubicBezTo>
                    <a:pt x="199" y="1211"/>
                    <a:pt x="152" y="1324"/>
                    <a:pt x="152" y="1440"/>
                  </a:cubicBezTo>
                  <a:cubicBezTo>
                    <a:pt x="152" y="1520"/>
                    <a:pt x="152" y="1520"/>
                    <a:pt x="152" y="1520"/>
                  </a:cubicBezTo>
                  <a:cubicBezTo>
                    <a:pt x="1039" y="1520"/>
                    <a:pt x="1039" y="1520"/>
                    <a:pt x="1039" y="1520"/>
                  </a:cubicBezTo>
                  <a:cubicBezTo>
                    <a:pt x="1039" y="1440"/>
                    <a:pt x="1039" y="1440"/>
                    <a:pt x="1039" y="1440"/>
                  </a:cubicBezTo>
                  <a:cubicBezTo>
                    <a:pt x="1039" y="1322"/>
                    <a:pt x="993" y="1212"/>
                    <a:pt x="910" y="1129"/>
                  </a:cubicBezTo>
                  <a:cubicBezTo>
                    <a:pt x="709" y="928"/>
                    <a:pt x="709" y="928"/>
                    <a:pt x="709" y="928"/>
                  </a:cubicBezTo>
                  <a:cubicBezTo>
                    <a:pt x="775" y="863"/>
                    <a:pt x="775" y="863"/>
                    <a:pt x="775" y="863"/>
                  </a:cubicBezTo>
                  <a:cubicBezTo>
                    <a:pt x="785" y="852"/>
                    <a:pt x="797" y="841"/>
                    <a:pt x="809" y="829"/>
                  </a:cubicBezTo>
                  <a:close/>
                  <a:moveTo>
                    <a:pt x="595" y="160"/>
                  </a:moveTo>
                  <a:cubicBezTo>
                    <a:pt x="611" y="160"/>
                    <a:pt x="626" y="161"/>
                    <a:pt x="641" y="164"/>
                  </a:cubicBezTo>
                  <a:cubicBezTo>
                    <a:pt x="622" y="236"/>
                    <a:pt x="586" y="289"/>
                    <a:pt x="532" y="326"/>
                  </a:cubicBezTo>
                  <a:cubicBezTo>
                    <a:pt x="469" y="368"/>
                    <a:pt x="391" y="383"/>
                    <a:pt x="318" y="384"/>
                  </a:cubicBezTo>
                  <a:cubicBezTo>
                    <a:pt x="346" y="256"/>
                    <a:pt x="459" y="160"/>
                    <a:pt x="595" y="160"/>
                  </a:cubicBezTo>
                  <a:close/>
                  <a:moveTo>
                    <a:pt x="797" y="1242"/>
                  </a:moveTo>
                  <a:cubicBezTo>
                    <a:pt x="830" y="1275"/>
                    <a:pt x="854" y="1316"/>
                    <a:pt x="867" y="1360"/>
                  </a:cubicBezTo>
                  <a:cubicBezTo>
                    <a:pt x="324" y="1360"/>
                    <a:pt x="324" y="1360"/>
                    <a:pt x="324" y="1360"/>
                  </a:cubicBezTo>
                  <a:cubicBezTo>
                    <a:pt x="337" y="1316"/>
                    <a:pt x="361" y="1275"/>
                    <a:pt x="394" y="1242"/>
                  </a:cubicBezTo>
                  <a:cubicBezTo>
                    <a:pt x="596" y="1041"/>
                    <a:pt x="596" y="1041"/>
                    <a:pt x="596" y="1041"/>
                  </a:cubicBezTo>
                  <a:lnTo>
                    <a:pt x="797" y="1242"/>
                  </a:lnTo>
                  <a:close/>
                  <a:moveTo>
                    <a:pt x="697" y="715"/>
                  </a:moveTo>
                  <a:cubicBezTo>
                    <a:pt x="685" y="727"/>
                    <a:pt x="673" y="738"/>
                    <a:pt x="662" y="750"/>
                  </a:cubicBezTo>
                  <a:cubicBezTo>
                    <a:pt x="596" y="815"/>
                    <a:pt x="596" y="815"/>
                    <a:pt x="596" y="815"/>
                  </a:cubicBezTo>
                  <a:cubicBezTo>
                    <a:pt x="532" y="751"/>
                    <a:pt x="532" y="751"/>
                    <a:pt x="532" y="751"/>
                  </a:cubicBezTo>
                  <a:cubicBezTo>
                    <a:pt x="527" y="746"/>
                    <a:pt x="521" y="741"/>
                    <a:pt x="512" y="733"/>
                  </a:cubicBezTo>
                  <a:cubicBezTo>
                    <a:pt x="432" y="663"/>
                    <a:pt x="376" y="599"/>
                    <a:pt x="344" y="543"/>
                  </a:cubicBezTo>
                  <a:cubicBezTo>
                    <a:pt x="435" y="538"/>
                    <a:pt x="536" y="516"/>
                    <a:pt x="621" y="459"/>
                  </a:cubicBezTo>
                  <a:cubicBezTo>
                    <a:pt x="700" y="406"/>
                    <a:pt x="756" y="331"/>
                    <a:pt x="787" y="235"/>
                  </a:cubicBezTo>
                  <a:cubicBezTo>
                    <a:pt x="843" y="287"/>
                    <a:pt x="879" y="361"/>
                    <a:pt x="879" y="443"/>
                  </a:cubicBezTo>
                  <a:cubicBezTo>
                    <a:pt x="879" y="538"/>
                    <a:pt x="778" y="636"/>
                    <a:pt x="697" y="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442" name="Oval 24"/>
          <p:cNvSpPr>
            <a:spLocks noChangeArrowheads="1"/>
          </p:cNvSpPr>
          <p:nvPr/>
        </p:nvSpPr>
        <p:spPr bwMode="auto">
          <a:xfrm>
            <a:off x="5759450" y="1200150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447" name="群組 18446"/>
          <p:cNvGrpSpPr/>
          <p:nvPr/>
        </p:nvGrpSpPr>
        <p:grpSpPr>
          <a:xfrm>
            <a:off x="5899150" y="1339850"/>
            <a:ext cx="625475" cy="592138"/>
            <a:chOff x="5899150" y="1339850"/>
            <a:chExt cx="625475" cy="592138"/>
          </a:xfrm>
        </p:grpSpPr>
        <p:sp>
          <p:nvSpPr>
            <p:cNvPr id="18443" name="Freeform 25"/>
            <p:cNvSpPr>
              <a:spLocks/>
            </p:cNvSpPr>
            <p:nvPr/>
          </p:nvSpPr>
          <p:spPr bwMode="auto">
            <a:xfrm>
              <a:off x="5899150" y="1685925"/>
              <a:ext cx="625475" cy="246063"/>
            </a:xfrm>
            <a:custGeom>
              <a:avLst/>
              <a:gdLst>
                <a:gd name="T0" fmla="*/ 1752 w 1775"/>
                <a:gd name="T1" fmla="*/ 348 h 700"/>
                <a:gd name="T2" fmla="*/ 1752 w 1775"/>
                <a:gd name="T3" fmla="*/ 348 h 700"/>
                <a:gd name="T4" fmla="*/ 1671 w 1775"/>
                <a:gd name="T5" fmla="*/ 300 h 700"/>
                <a:gd name="T6" fmla="*/ 1263 w 1775"/>
                <a:gd name="T7" fmla="*/ 300 h 700"/>
                <a:gd name="T8" fmla="*/ 1169 w 1775"/>
                <a:gd name="T9" fmla="*/ 412 h 700"/>
                <a:gd name="T10" fmla="*/ 1077 w 1775"/>
                <a:gd name="T11" fmla="*/ 435 h 700"/>
                <a:gd name="T12" fmla="*/ 1019 w 1775"/>
                <a:gd name="T13" fmla="*/ 427 h 700"/>
                <a:gd name="T14" fmla="*/ 823 w 1775"/>
                <a:gd name="T15" fmla="*/ 366 h 700"/>
                <a:gd name="T16" fmla="*/ 783 w 1775"/>
                <a:gd name="T17" fmla="*/ 291 h 700"/>
                <a:gd name="T18" fmla="*/ 858 w 1775"/>
                <a:gd name="T19" fmla="*/ 252 h 700"/>
                <a:gd name="T20" fmla="*/ 1054 w 1775"/>
                <a:gd name="T21" fmla="*/ 312 h 700"/>
                <a:gd name="T22" fmla="*/ 1128 w 1775"/>
                <a:gd name="T23" fmla="*/ 295 h 700"/>
                <a:gd name="T24" fmla="*/ 1140 w 1775"/>
                <a:gd name="T25" fmla="*/ 281 h 700"/>
                <a:gd name="T26" fmla="*/ 1125 w 1775"/>
                <a:gd name="T27" fmla="*/ 180 h 700"/>
                <a:gd name="T28" fmla="*/ 770 w 1775"/>
                <a:gd name="T29" fmla="*/ 71 h 700"/>
                <a:gd name="T30" fmla="*/ 0 w 1775"/>
                <a:gd name="T31" fmla="*/ 380 h 700"/>
                <a:gd name="T32" fmla="*/ 320 w 1775"/>
                <a:gd name="T33" fmla="*/ 700 h 700"/>
                <a:gd name="T34" fmla="*/ 395 w 1775"/>
                <a:gd name="T35" fmla="*/ 625 h 700"/>
                <a:gd name="T36" fmla="*/ 599 w 1775"/>
                <a:gd name="T37" fmla="*/ 557 h 700"/>
                <a:gd name="T38" fmla="*/ 999 w 1775"/>
                <a:gd name="T39" fmla="*/ 614 h 700"/>
                <a:gd name="T40" fmla="*/ 1088 w 1775"/>
                <a:gd name="T41" fmla="*/ 609 h 700"/>
                <a:gd name="T42" fmla="*/ 1697 w 1775"/>
                <a:gd name="T43" fmla="*/ 464 h 700"/>
                <a:gd name="T44" fmla="*/ 1752 w 1775"/>
                <a:gd name="T45" fmla="*/ 34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5" h="700">
                  <a:moveTo>
                    <a:pt x="1752" y="348"/>
                  </a:moveTo>
                  <a:cubicBezTo>
                    <a:pt x="1752" y="348"/>
                    <a:pt x="1752" y="348"/>
                    <a:pt x="1752" y="348"/>
                  </a:cubicBezTo>
                  <a:cubicBezTo>
                    <a:pt x="1738" y="316"/>
                    <a:pt x="1705" y="298"/>
                    <a:pt x="1671" y="300"/>
                  </a:cubicBezTo>
                  <a:cubicBezTo>
                    <a:pt x="1671" y="300"/>
                    <a:pt x="1264" y="299"/>
                    <a:pt x="1263" y="300"/>
                  </a:cubicBezTo>
                  <a:cubicBezTo>
                    <a:pt x="1247" y="348"/>
                    <a:pt x="1214" y="388"/>
                    <a:pt x="1169" y="412"/>
                  </a:cubicBezTo>
                  <a:cubicBezTo>
                    <a:pt x="1140" y="428"/>
                    <a:pt x="1108" y="435"/>
                    <a:pt x="1077" y="435"/>
                  </a:cubicBezTo>
                  <a:cubicBezTo>
                    <a:pt x="1057" y="435"/>
                    <a:pt x="1038" y="432"/>
                    <a:pt x="1019" y="427"/>
                  </a:cubicBezTo>
                  <a:cubicBezTo>
                    <a:pt x="823" y="366"/>
                    <a:pt x="823" y="366"/>
                    <a:pt x="823" y="366"/>
                  </a:cubicBezTo>
                  <a:cubicBezTo>
                    <a:pt x="791" y="356"/>
                    <a:pt x="773" y="323"/>
                    <a:pt x="783" y="291"/>
                  </a:cubicBezTo>
                  <a:cubicBezTo>
                    <a:pt x="793" y="260"/>
                    <a:pt x="826" y="242"/>
                    <a:pt x="858" y="252"/>
                  </a:cubicBezTo>
                  <a:cubicBezTo>
                    <a:pt x="1054" y="312"/>
                    <a:pt x="1054" y="312"/>
                    <a:pt x="1054" y="312"/>
                  </a:cubicBezTo>
                  <a:cubicBezTo>
                    <a:pt x="1080" y="320"/>
                    <a:pt x="1107" y="314"/>
                    <a:pt x="1128" y="295"/>
                  </a:cubicBezTo>
                  <a:cubicBezTo>
                    <a:pt x="1133" y="291"/>
                    <a:pt x="1137" y="286"/>
                    <a:pt x="1140" y="281"/>
                  </a:cubicBezTo>
                  <a:cubicBezTo>
                    <a:pt x="1163" y="246"/>
                    <a:pt x="1153" y="204"/>
                    <a:pt x="1125" y="180"/>
                  </a:cubicBezTo>
                  <a:cubicBezTo>
                    <a:pt x="770" y="71"/>
                    <a:pt x="770" y="71"/>
                    <a:pt x="770" y="71"/>
                  </a:cubicBezTo>
                  <a:cubicBezTo>
                    <a:pt x="532" y="0"/>
                    <a:pt x="0" y="380"/>
                    <a:pt x="0" y="380"/>
                  </a:cubicBezTo>
                  <a:cubicBezTo>
                    <a:pt x="320" y="700"/>
                    <a:pt x="320" y="700"/>
                    <a:pt x="320" y="700"/>
                  </a:cubicBezTo>
                  <a:cubicBezTo>
                    <a:pt x="395" y="625"/>
                    <a:pt x="395" y="625"/>
                    <a:pt x="395" y="625"/>
                  </a:cubicBezTo>
                  <a:cubicBezTo>
                    <a:pt x="449" y="571"/>
                    <a:pt x="524" y="546"/>
                    <a:pt x="599" y="557"/>
                  </a:cubicBezTo>
                  <a:cubicBezTo>
                    <a:pt x="999" y="614"/>
                    <a:pt x="999" y="614"/>
                    <a:pt x="999" y="614"/>
                  </a:cubicBezTo>
                  <a:cubicBezTo>
                    <a:pt x="1029" y="618"/>
                    <a:pt x="1059" y="616"/>
                    <a:pt x="1088" y="609"/>
                  </a:cubicBezTo>
                  <a:cubicBezTo>
                    <a:pt x="1697" y="464"/>
                    <a:pt x="1697" y="464"/>
                    <a:pt x="1697" y="464"/>
                  </a:cubicBezTo>
                  <a:cubicBezTo>
                    <a:pt x="1748" y="452"/>
                    <a:pt x="1775" y="395"/>
                    <a:pt x="1752" y="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44" name="Freeform 26"/>
            <p:cNvSpPr>
              <a:spLocks/>
            </p:cNvSpPr>
            <p:nvPr/>
          </p:nvSpPr>
          <p:spPr bwMode="auto">
            <a:xfrm>
              <a:off x="6154738" y="1339850"/>
              <a:ext cx="166688" cy="168275"/>
            </a:xfrm>
            <a:custGeom>
              <a:avLst/>
              <a:gdLst>
                <a:gd name="T0" fmla="*/ 238 w 476"/>
                <a:gd name="T1" fmla="*/ 476 h 476"/>
                <a:gd name="T2" fmla="*/ 238 w 476"/>
                <a:gd name="T3" fmla="*/ 476 h 476"/>
                <a:gd name="T4" fmla="*/ 238 w 476"/>
                <a:gd name="T5" fmla="*/ 476 h 476"/>
                <a:gd name="T6" fmla="*/ 476 w 476"/>
                <a:gd name="T7" fmla="*/ 238 h 476"/>
                <a:gd name="T8" fmla="*/ 476 w 476"/>
                <a:gd name="T9" fmla="*/ 238 h 476"/>
                <a:gd name="T10" fmla="*/ 476 w 476"/>
                <a:gd name="T11" fmla="*/ 238 h 476"/>
                <a:gd name="T12" fmla="*/ 238 w 476"/>
                <a:gd name="T13" fmla="*/ 0 h 476"/>
                <a:gd name="T14" fmla="*/ 238 w 476"/>
                <a:gd name="T15" fmla="*/ 0 h 476"/>
                <a:gd name="T16" fmla="*/ 238 w 476"/>
                <a:gd name="T17" fmla="*/ 0 h 476"/>
                <a:gd name="T18" fmla="*/ 0 w 476"/>
                <a:gd name="T19" fmla="*/ 238 h 476"/>
                <a:gd name="T20" fmla="*/ 0 w 476"/>
                <a:gd name="T21" fmla="*/ 238 h 476"/>
                <a:gd name="T22" fmla="*/ 0 w 476"/>
                <a:gd name="T23" fmla="*/ 238 h 476"/>
                <a:gd name="T24" fmla="*/ 238 w 476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476">
                  <a:moveTo>
                    <a:pt x="238" y="476"/>
                  </a:moveTo>
                  <a:cubicBezTo>
                    <a:pt x="238" y="476"/>
                    <a:pt x="238" y="476"/>
                    <a:pt x="238" y="476"/>
                  </a:cubicBezTo>
                  <a:cubicBezTo>
                    <a:pt x="238" y="476"/>
                    <a:pt x="238" y="476"/>
                    <a:pt x="238" y="476"/>
                  </a:cubicBezTo>
                  <a:cubicBezTo>
                    <a:pt x="240" y="346"/>
                    <a:pt x="346" y="240"/>
                    <a:pt x="476" y="238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346" y="236"/>
                    <a:pt x="240" y="13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6" y="130"/>
                    <a:pt x="130" y="236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30" y="240"/>
                    <a:pt x="236" y="346"/>
                    <a:pt x="238" y="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45" name="Freeform 27"/>
            <p:cNvSpPr>
              <a:spLocks/>
            </p:cNvSpPr>
            <p:nvPr/>
          </p:nvSpPr>
          <p:spPr bwMode="auto">
            <a:xfrm>
              <a:off x="5984875" y="1481138"/>
              <a:ext cx="168275" cy="168275"/>
            </a:xfrm>
            <a:custGeom>
              <a:avLst/>
              <a:gdLst>
                <a:gd name="T0" fmla="*/ 238 w 476"/>
                <a:gd name="T1" fmla="*/ 476 h 476"/>
                <a:gd name="T2" fmla="*/ 238 w 476"/>
                <a:gd name="T3" fmla="*/ 476 h 476"/>
                <a:gd name="T4" fmla="*/ 238 w 476"/>
                <a:gd name="T5" fmla="*/ 476 h 476"/>
                <a:gd name="T6" fmla="*/ 476 w 476"/>
                <a:gd name="T7" fmla="*/ 238 h 476"/>
                <a:gd name="T8" fmla="*/ 476 w 476"/>
                <a:gd name="T9" fmla="*/ 238 h 476"/>
                <a:gd name="T10" fmla="*/ 476 w 476"/>
                <a:gd name="T11" fmla="*/ 238 h 476"/>
                <a:gd name="T12" fmla="*/ 238 w 476"/>
                <a:gd name="T13" fmla="*/ 0 h 476"/>
                <a:gd name="T14" fmla="*/ 238 w 476"/>
                <a:gd name="T15" fmla="*/ 0 h 476"/>
                <a:gd name="T16" fmla="*/ 238 w 476"/>
                <a:gd name="T17" fmla="*/ 0 h 476"/>
                <a:gd name="T18" fmla="*/ 0 w 476"/>
                <a:gd name="T19" fmla="*/ 238 h 476"/>
                <a:gd name="T20" fmla="*/ 0 w 476"/>
                <a:gd name="T21" fmla="*/ 238 h 476"/>
                <a:gd name="T22" fmla="*/ 0 w 476"/>
                <a:gd name="T23" fmla="*/ 238 h 476"/>
                <a:gd name="T24" fmla="*/ 238 w 476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476">
                  <a:moveTo>
                    <a:pt x="238" y="476"/>
                  </a:moveTo>
                  <a:cubicBezTo>
                    <a:pt x="238" y="476"/>
                    <a:pt x="238" y="476"/>
                    <a:pt x="238" y="476"/>
                  </a:cubicBezTo>
                  <a:cubicBezTo>
                    <a:pt x="238" y="476"/>
                    <a:pt x="238" y="476"/>
                    <a:pt x="238" y="476"/>
                  </a:cubicBezTo>
                  <a:cubicBezTo>
                    <a:pt x="240" y="346"/>
                    <a:pt x="346" y="240"/>
                    <a:pt x="476" y="238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346" y="236"/>
                    <a:pt x="240" y="13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6" y="130"/>
                    <a:pt x="130" y="236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30" y="240"/>
                    <a:pt x="236" y="346"/>
                    <a:pt x="238" y="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46" name="Freeform 28"/>
            <p:cNvSpPr>
              <a:spLocks/>
            </p:cNvSpPr>
            <p:nvPr/>
          </p:nvSpPr>
          <p:spPr bwMode="auto">
            <a:xfrm>
              <a:off x="6323013" y="1565275"/>
              <a:ext cx="112713" cy="112713"/>
            </a:xfrm>
            <a:custGeom>
              <a:avLst/>
              <a:gdLst>
                <a:gd name="T0" fmla="*/ 160 w 320"/>
                <a:gd name="T1" fmla="*/ 320 h 320"/>
                <a:gd name="T2" fmla="*/ 160 w 320"/>
                <a:gd name="T3" fmla="*/ 320 h 320"/>
                <a:gd name="T4" fmla="*/ 160 w 320"/>
                <a:gd name="T5" fmla="*/ 320 h 320"/>
                <a:gd name="T6" fmla="*/ 320 w 320"/>
                <a:gd name="T7" fmla="*/ 160 h 320"/>
                <a:gd name="T8" fmla="*/ 320 w 320"/>
                <a:gd name="T9" fmla="*/ 160 h 320"/>
                <a:gd name="T10" fmla="*/ 320 w 320"/>
                <a:gd name="T11" fmla="*/ 160 h 320"/>
                <a:gd name="T12" fmla="*/ 160 w 320"/>
                <a:gd name="T13" fmla="*/ 0 h 320"/>
                <a:gd name="T14" fmla="*/ 160 w 320"/>
                <a:gd name="T15" fmla="*/ 0 h 320"/>
                <a:gd name="T16" fmla="*/ 160 w 320"/>
                <a:gd name="T17" fmla="*/ 0 h 320"/>
                <a:gd name="T18" fmla="*/ 0 w 320"/>
                <a:gd name="T19" fmla="*/ 160 h 320"/>
                <a:gd name="T20" fmla="*/ 0 w 320"/>
                <a:gd name="T21" fmla="*/ 160 h 320"/>
                <a:gd name="T22" fmla="*/ 0 w 320"/>
                <a:gd name="T23" fmla="*/ 160 h 320"/>
                <a:gd name="T24" fmla="*/ 160 w 320"/>
                <a:gd name="T2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0" h="320">
                  <a:moveTo>
                    <a:pt x="160" y="320"/>
                  </a:move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2" y="232"/>
                    <a:pt x="232" y="162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232" y="158"/>
                    <a:pt x="162" y="88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88"/>
                    <a:pt x="88" y="158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8" y="162"/>
                    <a:pt x="158" y="232"/>
                    <a:pt x="160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452" name="Oval 32"/>
          <p:cNvSpPr>
            <a:spLocks noChangeArrowheads="1"/>
          </p:cNvSpPr>
          <p:nvPr/>
        </p:nvSpPr>
        <p:spPr bwMode="auto">
          <a:xfrm>
            <a:off x="7437438" y="1206500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457" name="群組 18456"/>
          <p:cNvGrpSpPr/>
          <p:nvPr/>
        </p:nvGrpSpPr>
        <p:grpSpPr>
          <a:xfrm>
            <a:off x="7532688" y="1387475"/>
            <a:ext cx="698501" cy="557213"/>
            <a:chOff x="7532688" y="1387475"/>
            <a:chExt cx="698501" cy="557213"/>
          </a:xfrm>
        </p:grpSpPr>
        <p:sp>
          <p:nvSpPr>
            <p:cNvPr id="18453" name="Freeform 33"/>
            <p:cNvSpPr>
              <a:spLocks/>
            </p:cNvSpPr>
            <p:nvPr/>
          </p:nvSpPr>
          <p:spPr bwMode="auto">
            <a:xfrm>
              <a:off x="8016876" y="1387475"/>
              <a:ext cx="214313" cy="214313"/>
            </a:xfrm>
            <a:custGeom>
              <a:avLst/>
              <a:gdLst>
                <a:gd name="T0" fmla="*/ 30 w 135"/>
                <a:gd name="T1" fmla="*/ 0 h 135"/>
                <a:gd name="T2" fmla="*/ 0 w 135"/>
                <a:gd name="T3" fmla="*/ 30 h 135"/>
                <a:gd name="T4" fmla="*/ 105 w 135"/>
                <a:gd name="T5" fmla="*/ 135 h 135"/>
                <a:gd name="T6" fmla="*/ 135 w 135"/>
                <a:gd name="T7" fmla="*/ 106 h 135"/>
                <a:gd name="T8" fmla="*/ 30 w 135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30" y="0"/>
                  </a:moveTo>
                  <a:lnTo>
                    <a:pt x="0" y="30"/>
                  </a:lnTo>
                  <a:lnTo>
                    <a:pt x="105" y="135"/>
                  </a:lnTo>
                  <a:lnTo>
                    <a:pt x="135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54" name="Freeform 34"/>
            <p:cNvSpPr>
              <a:spLocks/>
            </p:cNvSpPr>
            <p:nvPr/>
          </p:nvSpPr>
          <p:spPr bwMode="auto">
            <a:xfrm>
              <a:off x="7532688" y="1387475"/>
              <a:ext cx="217488" cy="217488"/>
            </a:xfrm>
            <a:custGeom>
              <a:avLst/>
              <a:gdLst>
                <a:gd name="T0" fmla="*/ 107 w 137"/>
                <a:gd name="T1" fmla="*/ 0 h 137"/>
                <a:gd name="T2" fmla="*/ 0 w 137"/>
                <a:gd name="T3" fmla="*/ 107 h 137"/>
                <a:gd name="T4" fmla="*/ 30 w 137"/>
                <a:gd name="T5" fmla="*/ 137 h 137"/>
                <a:gd name="T6" fmla="*/ 137 w 137"/>
                <a:gd name="T7" fmla="*/ 29 h 137"/>
                <a:gd name="T8" fmla="*/ 107 w 137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107" y="0"/>
                  </a:moveTo>
                  <a:lnTo>
                    <a:pt x="0" y="107"/>
                  </a:lnTo>
                  <a:lnTo>
                    <a:pt x="30" y="137"/>
                  </a:lnTo>
                  <a:lnTo>
                    <a:pt x="137" y="2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55" name="Freeform 35"/>
            <p:cNvSpPr>
              <a:spLocks/>
            </p:cNvSpPr>
            <p:nvPr/>
          </p:nvSpPr>
          <p:spPr bwMode="auto">
            <a:xfrm>
              <a:off x="7802563" y="1492250"/>
              <a:ext cx="338138" cy="214313"/>
            </a:xfrm>
            <a:custGeom>
              <a:avLst/>
              <a:gdLst>
                <a:gd name="T0" fmla="*/ 447 w 955"/>
                <a:gd name="T1" fmla="*/ 64 h 606"/>
                <a:gd name="T2" fmla="*/ 363 w 955"/>
                <a:gd name="T3" fmla="*/ 89 h 606"/>
                <a:gd name="T4" fmla="*/ 282 w 955"/>
                <a:gd name="T5" fmla="*/ 139 h 606"/>
                <a:gd name="T6" fmla="*/ 282 w 955"/>
                <a:gd name="T7" fmla="*/ 139 h 606"/>
                <a:gd name="T8" fmla="*/ 36 w 955"/>
                <a:gd name="T9" fmla="*/ 291 h 606"/>
                <a:gd name="T10" fmla="*/ 15 w 955"/>
                <a:gd name="T11" fmla="*/ 370 h 606"/>
                <a:gd name="T12" fmla="*/ 15 w 955"/>
                <a:gd name="T13" fmla="*/ 370 h 606"/>
                <a:gd name="T14" fmla="*/ 92 w 955"/>
                <a:gd name="T15" fmla="*/ 396 h 606"/>
                <a:gd name="T16" fmla="*/ 447 w 955"/>
                <a:gd name="T17" fmla="*/ 237 h 606"/>
                <a:gd name="T18" fmla="*/ 542 w 955"/>
                <a:gd name="T19" fmla="*/ 254 h 606"/>
                <a:gd name="T20" fmla="*/ 892 w 955"/>
                <a:gd name="T21" fmla="*/ 606 h 606"/>
                <a:gd name="T22" fmla="*/ 955 w 955"/>
                <a:gd name="T23" fmla="*/ 370 h 606"/>
                <a:gd name="T24" fmla="*/ 577 w 955"/>
                <a:gd name="T25" fmla="*/ 0 h 606"/>
                <a:gd name="T26" fmla="*/ 447 w 955"/>
                <a:gd name="T27" fmla="*/ 6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5" h="606">
                  <a:moveTo>
                    <a:pt x="447" y="64"/>
                  </a:moveTo>
                  <a:cubicBezTo>
                    <a:pt x="425" y="69"/>
                    <a:pt x="394" y="77"/>
                    <a:pt x="363" y="89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36" y="291"/>
                    <a:pt x="36" y="291"/>
                    <a:pt x="36" y="291"/>
                  </a:cubicBezTo>
                  <a:cubicBezTo>
                    <a:pt x="10" y="308"/>
                    <a:pt x="0" y="342"/>
                    <a:pt x="15" y="370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29" y="398"/>
                    <a:pt x="63" y="409"/>
                    <a:pt x="92" y="396"/>
                  </a:cubicBezTo>
                  <a:cubicBezTo>
                    <a:pt x="447" y="237"/>
                    <a:pt x="447" y="237"/>
                    <a:pt x="447" y="237"/>
                  </a:cubicBezTo>
                  <a:cubicBezTo>
                    <a:pt x="480" y="222"/>
                    <a:pt x="517" y="229"/>
                    <a:pt x="542" y="254"/>
                  </a:cubicBezTo>
                  <a:cubicBezTo>
                    <a:pt x="892" y="606"/>
                    <a:pt x="892" y="606"/>
                    <a:pt x="892" y="606"/>
                  </a:cubicBezTo>
                  <a:cubicBezTo>
                    <a:pt x="900" y="587"/>
                    <a:pt x="955" y="370"/>
                    <a:pt x="955" y="370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77" y="0"/>
                    <a:pt x="490" y="56"/>
                    <a:pt x="44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56" name="Freeform 36"/>
            <p:cNvSpPr>
              <a:spLocks/>
            </p:cNvSpPr>
            <p:nvPr/>
          </p:nvSpPr>
          <p:spPr bwMode="auto">
            <a:xfrm>
              <a:off x="7642226" y="1479550"/>
              <a:ext cx="457200" cy="465138"/>
            </a:xfrm>
            <a:custGeom>
              <a:avLst/>
              <a:gdLst>
                <a:gd name="T0" fmla="*/ 928 w 1294"/>
                <a:gd name="T1" fmla="*/ 401 h 1315"/>
                <a:gd name="T2" fmla="*/ 601 w 1294"/>
                <a:gd name="T3" fmla="*/ 548 h 1315"/>
                <a:gd name="T4" fmla="*/ 521 w 1294"/>
                <a:gd name="T5" fmla="*/ 565 h 1315"/>
                <a:gd name="T6" fmla="*/ 370 w 1294"/>
                <a:gd name="T7" fmla="*/ 486 h 1315"/>
                <a:gd name="T8" fmla="*/ 342 w 1294"/>
                <a:gd name="T9" fmla="*/ 326 h 1315"/>
                <a:gd name="T10" fmla="*/ 424 w 1294"/>
                <a:gd name="T11" fmla="*/ 216 h 1315"/>
                <a:gd name="T12" fmla="*/ 612 w 1294"/>
                <a:gd name="T13" fmla="*/ 99 h 1315"/>
                <a:gd name="T14" fmla="*/ 503 w 1294"/>
                <a:gd name="T15" fmla="*/ 64 h 1315"/>
                <a:gd name="T16" fmla="*/ 373 w 1294"/>
                <a:gd name="T17" fmla="*/ 0 h 1315"/>
                <a:gd name="T18" fmla="*/ 0 w 1294"/>
                <a:gd name="T19" fmla="*/ 374 h 1315"/>
                <a:gd name="T20" fmla="*/ 62 w 1294"/>
                <a:gd name="T21" fmla="*/ 586 h 1315"/>
                <a:gd name="T22" fmla="*/ 223 w 1294"/>
                <a:gd name="T23" fmla="*/ 905 h 1315"/>
                <a:gd name="T24" fmla="*/ 601 w 1294"/>
                <a:gd name="T25" fmla="*/ 1289 h 1315"/>
                <a:gd name="T26" fmla="*/ 694 w 1294"/>
                <a:gd name="T27" fmla="*/ 1287 h 1315"/>
                <a:gd name="T28" fmla="*/ 699 w 1294"/>
                <a:gd name="T29" fmla="*/ 1208 h 1315"/>
                <a:gd name="T30" fmla="*/ 690 w 1294"/>
                <a:gd name="T31" fmla="*/ 1198 h 1315"/>
                <a:gd name="T32" fmla="*/ 433 w 1294"/>
                <a:gd name="T33" fmla="*/ 940 h 1315"/>
                <a:gd name="T34" fmla="*/ 430 w 1294"/>
                <a:gd name="T35" fmla="*/ 856 h 1315"/>
                <a:gd name="T36" fmla="*/ 516 w 1294"/>
                <a:gd name="T37" fmla="*/ 854 h 1315"/>
                <a:gd name="T38" fmla="*/ 846 w 1294"/>
                <a:gd name="T39" fmla="*/ 1183 h 1315"/>
                <a:gd name="T40" fmla="*/ 928 w 1294"/>
                <a:gd name="T41" fmla="*/ 1188 h 1315"/>
                <a:gd name="T42" fmla="*/ 931 w 1294"/>
                <a:gd name="T43" fmla="*/ 1185 h 1315"/>
                <a:gd name="T44" fmla="*/ 948 w 1294"/>
                <a:gd name="T45" fmla="*/ 1152 h 1315"/>
                <a:gd name="T46" fmla="*/ 931 w 1294"/>
                <a:gd name="T47" fmla="*/ 1099 h 1315"/>
                <a:gd name="T48" fmla="*/ 597 w 1294"/>
                <a:gd name="T49" fmla="*/ 764 h 1315"/>
                <a:gd name="T50" fmla="*/ 594 w 1294"/>
                <a:gd name="T51" fmla="*/ 680 h 1315"/>
                <a:gd name="T52" fmla="*/ 680 w 1294"/>
                <a:gd name="T53" fmla="*/ 678 h 1315"/>
                <a:gd name="T54" fmla="*/ 1055 w 1294"/>
                <a:gd name="T55" fmla="*/ 1053 h 1315"/>
                <a:gd name="T56" fmla="*/ 1118 w 1294"/>
                <a:gd name="T57" fmla="*/ 1069 h 1315"/>
                <a:gd name="T58" fmla="*/ 1144 w 1294"/>
                <a:gd name="T59" fmla="*/ 1054 h 1315"/>
                <a:gd name="T60" fmla="*/ 1153 w 1294"/>
                <a:gd name="T61" fmla="*/ 975 h 1315"/>
                <a:gd name="T62" fmla="*/ 1145 w 1294"/>
                <a:gd name="T63" fmla="*/ 965 h 1315"/>
                <a:gd name="T64" fmla="*/ 837 w 1294"/>
                <a:gd name="T65" fmla="*/ 656 h 1315"/>
                <a:gd name="T66" fmla="*/ 835 w 1294"/>
                <a:gd name="T67" fmla="*/ 570 h 1315"/>
                <a:gd name="T68" fmla="*/ 917 w 1294"/>
                <a:gd name="T69" fmla="*/ 567 h 1315"/>
                <a:gd name="T70" fmla="*/ 927 w 1294"/>
                <a:gd name="T71" fmla="*/ 574 h 1315"/>
                <a:gd name="T72" fmla="*/ 1000 w 1294"/>
                <a:gd name="T73" fmla="*/ 650 h 1315"/>
                <a:gd name="T74" fmla="*/ 1185 w 1294"/>
                <a:gd name="T75" fmla="*/ 834 h 1315"/>
                <a:gd name="T76" fmla="*/ 1270 w 1294"/>
                <a:gd name="T77" fmla="*/ 835 h 1315"/>
                <a:gd name="T78" fmla="*/ 1272 w 1294"/>
                <a:gd name="T79" fmla="*/ 832 h 1315"/>
                <a:gd name="T80" fmla="*/ 1268 w 1294"/>
                <a:gd name="T81" fmla="*/ 747 h 1315"/>
                <a:gd name="T82" fmla="*/ 928 w 1294"/>
                <a:gd name="T83" fmla="*/ 401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4" h="1315">
                  <a:moveTo>
                    <a:pt x="928" y="401"/>
                  </a:moveTo>
                  <a:cubicBezTo>
                    <a:pt x="601" y="548"/>
                    <a:pt x="601" y="548"/>
                    <a:pt x="601" y="548"/>
                  </a:cubicBezTo>
                  <a:cubicBezTo>
                    <a:pt x="575" y="559"/>
                    <a:pt x="549" y="565"/>
                    <a:pt x="521" y="565"/>
                  </a:cubicBezTo>
                  <a:cubicBezTo>
                    <a:pt x="461" y="564"/>
                    <a:pt x="405" y="535"/>
                    <a:pt x="370" y="486"/>
                  </a:cubicBezTo>
                  <a:cubicBezTo>
                    <a:pt x="337" y="439"/>
                    <a:pt x="327" y="381"/>
                    <a:pt x="342" y="326"/>
                  </a:cubicBezTo>
                  <a:cubicBezTo>
                    <a:pt x="354" y="280"/>
                    <a:pt x="384" y="241"/>
                    <a:pt x="424" y="216"/>
                  </a:cubicBezTo>
                  <a:cubicBezTo>
                    <a:pt x="612" y="99"/>
                    <a:pt x="612" y="99"/>
                    <a:pt x="612" y="99"/>
                  </a:cubicBezTo>
                  <a:cubicBezTo>
                    <a:pt x="575" y="81"/>
                    <a:pt x="531" y="70"/>
                    <a:pt x="503" y="64"/>
                  </a:cubicBezTo>
                  <a:cubicBezTo>
                    <a:pt x="460" y="55"/>
                    <a:pt x="373" y="0"/>
                    <a:pt x="373" y="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46" y="498"/>
                    <a:pt x="62" y="586"/>
                  </a:cubicBezTo>
                  <a:cubicBezTo>
                    <a:pt x="81" y="691"/>
                    <a:pt x="167" y="849"/>
                    <a:pt x="223" y="905"/>
                  </a:cubicBezTo>
                  <a:cubicBezTo>
                    <a:pt x="601" y="1289"/>
                    <a:pt x="601" y="1289"/>
                    <a:pt x="601" y="1289"/>
                  </a:cubicBezTo>
                  <a:cubicBezTo>
                    <a:pt x="627" y="1315"/>
                    <a:pt x="669" y="1314"/>
                    <a:pt x="694" y="1287"/>
                  </a:cubicBezTo>
                  <a:cubicBezTo>
                    <a:pt x="714" y="1265"/>
                    <a:pt x="715" y="1232"/>
                    <a:pt x="699" y="1208"/>
                  </a:cubicBezTo>
                  <a:cubicBezTo>
                    <a:pt x="696" y="1204"/>
                    <a:pt x="693" y="1201"/>
                    <a:pt x="690" y="1198"/>
                  </a:cubicBezTo>
                  <a:cubicBezTo>
                    <a:pt x="433" y="940"/>
                    <a:pt x="433" y="940"/>
                    <a:pt x="433" y="940"/>
                  </a:cubicBezTo>
                  <a:cubicBezTo>
                    <a:pt x="410" y="917"/>
                    <a:pt x="408" y="880"/>
                    <a:pt x="430" y="856"/>
                  </a:cubicBezTo>
                  <a:cubicBezTo>
                    <a:pt x="453" y="831"/>
                    <a:pt x="492" y="830"/>
                    <a:pt x="516" y="854"/>
                  </a:cubicBezTo>
                  <a:cubicBezTo>
                    <a:pt x="846" y="1183"/>
                    <a:pt x="846" y="1183"/>
                    <a:pt x="846" y="1183"/>
                  </a:cubicBezTo>
                  <a:cubicBezTo>
                    <a:pt x="868" y="1206"/>
                    <a:pt x="904" y="1208"/>
                    <a:pt x="928" y="1188"/>
                  </a:cubicBezTo>
                  <a:cubicBezTo>
                    <a:pt x="929" y="1187"/>
                    <a:pt x="930" y="1186"/>
                    <a:pt x="931" y="1185"/>
                  </a:cubicBezTo>
                  <a:cubicBezTo>
                    <a:pt x="940" y="1175"/>
                    <a:pt x="946" y="1164"/>
                    <a:pt x="948" y="1152"/>
                  </a:cubicBezTo>
                  <a:cubicBezTo>
                    <a:pt x="952" y="1133"/>
                    <a:pt x="945" y="1113"/>
                    <a:pt x="931" y="1099"/>
                  </a:cubicBezTo>
                  <a:cubicBezTo>
                    <a:pt x="597" y="764"/>
                    <a:pt x="597" y="764"/>
                    <a:pt x="597" y="764"/>
                  </a:cubicBezTo>
                  <a:cubicBezTo>
                    <a:pt x="574" y="741"/>
                    <a:pt x="572" y="704"/>
                    <a:pt x="594" y="680"/>
                  </a:cubicBezTo>
                  <a:cubicBezTo>
                    <a:pt x="617" y="655"/>
                    <a:pt x="656" y="654"/>
                    <a:pt x="680" y="678"/>
                  </a:cubicBezTo>
                  <a:cubicBezTo>
                    <a:pt x="1055" y="1053"/>
                    <a:pt x="1055" y="1053"/>
                    <a:pt x="1055" y="1053"/>
                  </a:cubicBezTo>
                  <a:cubicBezTo>
                    <a:pt x="1071" y="1069"/>
                    <a:pt x="1096" y="1076"/>
                    <a:pt x="1118" y="1069"/>
                  </a:cubicBezTo>
                  <a:cubicBezTo>
                    <a:pt x="1128" y="1066"/>
                    <a:pt x="1137" y="1061"/>
                    <a:pt x="1144" y="1054"/>
                  </a:cubicBezTo>
                  <a:cubicBezTo>
                    <a:pt x="1166" y="1032"/>
                    <a:pt x="1169" y="999"/>
                    <a:pt x="1153" y="975"/>
                  </a:cubicBezTo>
                  <a:cubicBezTo>
                    <a:pt x="1151" y="971"/>
                    <a:pt x="1148" y="968"/>
                    <a:pt x="1145" y="965"/>
                  </a:cubicBezTo>
                  <a:cubicBezTo>
                    <a:pt x="837" y="656"/>
                    <a:pt x="837" y="656"/>
                    <a:pt x="837" y="656"/>
                  </a:cubicBezTo>
                  <a:cubicBezTo>
                    <a:pt x="813" y="633"/>
                    <a:pt x="812" y="594"/>
                    <a:pt x="835" y="570"/>
                  </a:cubicBezTo>
                  <a:cubicBezTo>
                    <a:pt x="858" y="548"/>
                    <a:pt x="894" y="547"/>
                    <a:pt x="917" y="567"/>
                  </a:cubicBezTo>
                  <a:cubicBezTo>
                    <a:pt x="921" y="569"/>
                    <a:pt x="924" y="571"/>
                    <a:pt x="927" y="574"/>
                  </a:cubicBezTo>
                  <a:cubicBezTo>
                    <a:pt x="1000" y="650"/>
                    <a:pt x="1000" y="650"/>
                    <a:pt x="1000" y="650"/>
                  </a:cubicBezTo>
                  <a:cubicBezTo>
                    <a:pt x="1185" y="834"/>
                    <a:pt x="1185" y="834"/>
                    <a:pt x="1185" y="834"/>
                  </a:cubicBezTo>
                  <a:cubicBezTo>
                    <a:pt x="1208" y="858"/>
                    <a:pt x="1247" y="859"/>
                    <a:pt x="1270" y="835"/>
                  </a:cubicBezTo>
                  <a:cubicBezTo>
                    <a:pt x="1271" y="834"/>
                    <a:pt x="1272" y="833"/>
                    <a:pt x="1272" y="832"/>
                  </a:cubicBezTo>
                  <a:cubicBezTo>
                    <a:pt x="1294" y="808"/>
                    <a:pt x="1291" y="770"/>
                    <a:pt x="1268" y="747"/>
                  </a:cubicBezTo>
                  <a:cubicBezTo>
                    <a:pt x="1199" y="676"/>
                    <a:pt x="1057" y="532"/>
                    <a:pt x="928" y="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461" name="Oval 40"/>
          <p:cNvSpPr>
            <a:spLocks noChangeArrowheads="1"/>
          </p:cNvSpPr>
          <p:nvPr/>
        </p:nvSpPr>
        <p:spPr bwMode="auto">
          <a:xfrm>
            <a:off x="827088" y="3297238"/>
            <a:ext cx="906462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464" name="群組 18463"/>
          <p:cNvGrpSpPr/>
          <p:nvPr/>
        </p:nvGrpSpPr>
        <p:grpSpPr>
          <a:xfrm>
            <a:off x="968375" y="3467101"/>
            <a:ext cx="623888" cy="565150"/>
            <a:chOff x="968375" y="3467101"/>
            <a:chExt cx="623888" cy="565150"/>
          </a:xfrm>
        </p:grpSpPr>
        <p:sp>
          <p:nvSpPr>
            <p:cNvPr id="18462" name="Freeform 41"/>
            <p:cNvSpPr>
              <a:spLocks/>
            </p:cNvSpPr>
            <p:nvPr/>
          </p:nvSpPr>
          <p:spPr bwMode="auto">
            <a:xfrm>
              <a:off x="968375" y="3467101"/>
              <a:ext cx="566737" cy="565150"/>
            </a:xfrm>
            <a:custGeom>
              <a:avLst/>
              <a:gdLst>
                <a:gd name="T0" fmla="*/ 993 w 1600"/>
                <a:gd name="T1" fmla="*/ 1229 h 1600"/>
                <a:gd name="T2" fmla="*/ 880 w 1600"/>
                <a:gd name="T3" fmla="*/ 1276 h 1600"/>
                <a:gd name="T4" fmla="*/ 767 w 1600"/>
                <a:gd name="T5" fmla="*/ 1230 h 1600"/>
                <a:gd name="T6" fmla="*/ 367 w 1600"/>
                <a:gd name="T7" fmla="*/ 834 h 1600"/>
                <a:gd name="T8" fmla="*/ 320 w 1600"/>
                <a:gd name="T9" fmla="*/ 720 h 1600"/>
                <a:gd name="T10" fmla="*/ 367 w 1600"/>
                <a:gd name="T11" fmla="*/ 607 h 1600"/>
                <a:gd name="T12" fmla="*/ 528 w 1600"/>
                <a:gd name="T13" fmla="*/ 447 h 1600"/>
                <a:gd name="T14" fmla="*/ 641 w 1600"/>
                <a:gd name="T15" fmla="*/ 400 h 1600"/>
                <a:gd name="T16" fmla="*/ 754 w 1600"/>
                <a:gd name="T17" fmla="*/ 447 h 1600"/>
                <a:gd name="T18" fmla="*/ 879 w 1600"/>
                <a:gd name="T19" fmla="*/ 572 h 1600"/>
                <a:gd name="T20" fmla="*/ 1289 w 1600"/>
                <a:gd name="T21" fmla="*/ 167 h 1600"/>
                <a:gd name="T22" fmla="*/ 800 w 1600"/>
                <a:gd name="T23" fmla="*/ 0 h 1600"/>
                <a:gd name="T24" fmla="*/ 0 w 1600"/>
                <a:gd name="T25" fmla="*/ 800 h 1600"/>
                <a:gd name="T26" fmla="*/ 800 w 1600"/>
                <a:gd name="T27" fmla="*/ 1600 h 1600"/>
                <a:gd name="T28" fmla="*/ 1600 w 1600"/>
                <a:gd name="T29" fmla="*/ 800 h 1600"/>
                <a:gd name="T30" fmla="*/ 1584 w 1600"/>
                <a:gd name="T31" fmla="*/ 641 h 1600"/>
                <a:gd name="T32" fmla="*/ 993 w 1600"/>
                <a:gd name="T33" fmla="*/ 1229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0" h="1600">
                  <a:moveTo>
                    <a:pt x="993" y="1229"/>
                  </a:moveTo>
                  <a:cubicBezTo>
                    <a:pt x="962" y="1260"/>
                    <a:pt x="921" y="1276"/>
                    <a:pt x="880" y="1276"/>
                  </a:cubicBezTo>
                  <a:cubicBezTo>
                    <a:pt x="839" y="1276"/>
                    <a:pt x="799" y="1261"/>
                    <a:pt x="767" y="1230"/>
                  </a:cubicBezTo>
                  <a:cubicBezTo>
                    <a:pt x="367" y="834"/>
                    <a:pt x="367" y="834"/>
                    <a:pt x="367" y="834"/>
                  </a:cubicBezTo>
                  <a:cubicBezTo>
                    <a:pt x="337" y="804"/>
                    <a:pt x="320" y="763"/>
                    <a:pt x="320" y="720"/>
                  </a:cubicBezTo>
                  <a:cubicBezTo>
                    <a:pt x="320" y="677"/>
                    <a:pt x="337" y="637"/>
                    <a:pt x="367" y="607"/>
                  </a:cubicBezTo>
                  <a:cubicBezTo>
                    <a:pt x="528" y="447"/>
                    <a:pt x="528" y="447"/>
                    <a:pt x="528" y="447"/>
                  </a:cubicBezTo>
                  <a:cubicBezTo>
                    <a:pt x="559" y="415"/>
                    <a:pt x="600" y="400"/>
                    <a:pt x="641" y="400"/>
                  </a:cubicBezTo>
                  <a:cubicBezTo>
                    <a:pt x="682" y="400"/>
                    <a:pt x="723" y="416"/>
                    <a:pt x="754" y="447"/>
                  </a:cubicBezTo>
                  <a:cubicBezTo>
                    <a:pt x="879" y="572"/>
                    <a:pt x="879" y="572"/>
                    <a:pt x="879" y="572"/>
                  </a:cubicBezTo>
                  <a:cubicBezTo>
                    <a:pt x="1289" y="167"/>
                    <a:pt x="1289" y="167"/>
                    <a:pt x="1289" y="167"/>
                  </a:cubicBezTo>
                  <a:cubicBezTo>
                    <a:pt x="1154" y="62"/>
                    <a:pt x="984" y="0"/>
                    <a:pt x="800" y="0"/>
                  </a:cubicBezTo>
                  <a:cubicBezTo>
                    <a:pt x="358" y="0"/>
                    <a:pt x="0" y="358"/>
                    <a:pt x="0" y="800"/>
                  </a:cubicBezTo>
                  <a:cubicBezTo>
                    <a:pt x="0" y="1242"/>
                    <a:pt x="358" y="1600"/>
                    <a:pt x="800" y="1600"/>
                  </a:cubicBezTo>
                  <a:cubicBezTo>
                    <a:pt x="1242" y="1600"/>
                    <a:pt x="1600" y="1242"/>
                    <a:pt x="1600" y="800"/>
                  </a:cubicBezTo>
                  <a:cubicBezTo>
                    <a:pt x="1600" y="745"/>
                    <a:pt x="1595" y="692"/>
                    <a:pt x="1584" y="641"/>
                  </a:cubicBezTo>
                  <a:lnTo>
                    <a:pt x="993" y="1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63" name="Freeform 42"/>
            <p:cNvSpPr>
              <a:spLocks/>
            </p:cNvSpPr>
            <p:nvPr/>
          </p:nvSpPr>
          <p:spPr bwMode="auto">
            <a:xfrm>
              <a:off x="1138238" y="3495676"/>
              <a:ext cx="454025" cy="365125"/>
            </a:xfrm>
            <a:custGeom>
              <a:avLst/>
              <a:gdLst>
                <a:gd name="T0" fmla="*/ 36 w 286"/>
                <a:gd name="T1" fmla="*/ 106 h 230"/>
                <a:gd name="T2" fmla="*/ 0 w 286"/>
                <a:gd name="T3" fmla="*/ 142 h 230"/>
                <a:gd name="T4" fmla="*/ 90 w 286"/>
                <a:gd name="T5" fmla="*/ 230 h 230"/>
                <a:gd name="T6" fmla="*/ 286 w 286"/>
                <a:gd name="T7" fmla="*/ 35 h 230"/>
                <a:gd name="T8" fmla="*/ 250 w 286"/>
                <a:gd name="T9" fmla="*/ 0 h 230"/>
                <a:gd name="T10" fmla="*/ 89 w 286"/>
                <a:gd name="T11" fmla="*/ 159 h 230"/>
                <a:gd name="T12" fmla="*/ 36 w 286"/>
                <a:gd name="T13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30">
                  <a:moveTo>
                    <a:pt x="36" y="106"/>
                  </a:moveTo>
                  <a:lnTo>
                    <a:pt x="0" y="142"/>
                  </a:lnTo>
                  <a:lnTo>
                    <a:pt x="90" y="230"/>
                  </a:lnTo>
                  <a:lnTo>
                    <a:pt x="286" y="35"/>
                  </a:lnTo>
                  <a:lnTo>
                    <a:pt x="250" y="0"/>
                  </a:lnTo>
                  <a:lnTo>
                    <a:pt x="89" y="159"/>
                  </a:lnTo>
                  <a:lnTo>
                    <a:pt x="36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468" name="Oval 46"/>
          <p:cNvSpPr>
            <a:spLocks noChangeArrowheads="1"/>
          </p:cNvSpPr>
          <p:nvPr/>
        </p:nvSpPr>
        <p:spPr bwMode="auto">
          <a:xfrm>
            <a:off x="2460625" y="3297238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471" name="群組 18470"/>
          <p:cNvGrpSpPr/>
          <p:nvPr/>
        </p:nvGrpSpPr>
        <p:grpSpPr>
          <a:xfrm>
            <a:off x="2687638" y="3467101"/>
            <a:ext cx="452438" cy="565150"/>
            <a:chOff x="2687638" y="3467101"/>
            <a:chExt cx="452438" cy="565150"/>
          </a:xfrm>
        </p:grpSpPr>
        <p:sp>
          <p:nvSpPr>
            <p:cNvPr id="18469" name="Oval 47"/>
            <p:cNvSpPr>
              <a:spLocks noChangeArrowheads="1"/>
            </p:cNvSpPr>
            <p:nvPr/>
          </p:nvSpPr>
          <p:spPr bwMode="auto">
            <a:xfrm>
              <a:off x="2870200" y="3565526"/>
              <a:ext cx="85725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70" name="Freeform 48"/>
            <p:cNvSpPr>
              <a:spLocks noEditPoints="1"/>
            </p:cNvSpPr>
            <p:nvPr/>
          </p:nvSpPr>
          <p:spPr bwMode="auto">
            <a:xfrm>
              <a:off x="2687638" y="3467101"/>
              <a:ext cx="452438" cy="565150"/>
            </a:xfrm>
            <a:custGeom>
              <a:avLst/>
              <a:gdLst>
                <a:gd name="T0" fmla="*/ 1120 w 1280"/>
                <a:gd name="T1" fmla="*/ 0 h 1600"/>
                <a:gd name="T2" fmla="*/ 160 w 1280"/>
                <a:gd name="T3" fmla="*/ 0 h 1600"/>
                <a:gd name="T4" fmla="*/ 0 w 1280"/>
                <a:gd name="T5" fmla="*/ 160 h 1600"/>
                <a:gd name="T6" fmla="*/ 0 w 1280"/>
                <a:gd name="T7" fmla="*/ 1440 h 1600"/>
                <a:gd name="T8" fmla="*/ 160 w 1280"/>
                <a:gd name="T9" fmla="*/ 1600 h 1600"/>
                <a:gd name="T10" fmla="*/ 1120 w 1280"/>
                <a:gd name="T11" fmla="*/ 1600 h 1600"/>
                <a:gd name="T12" fmla="*/ 1280 w 1280"/>
                <a:gd name="T13" fmla="*/ 1440 h 1600"/>
                <a:gd name="T14" fmla="*/ 1280 w 1280"/>
                <a:gd name="T15" fmla="*/ 160 h 1600"/>
                <a:gd name="T16" fmla="*/ 1120 w 1280"/>
                <a:gd name="T17" fmla="*/ 0 h 1600"/>
                <a:gd name="T18" fmla="*/ 399 w 1280"/>
                <a:gd name="T19" fmla="*/ 400 h 1600"/>
                <a:gd name="T20" fmla="*/ 639 w 1280"/>
                <a:gd name="T21" fmla="*/ 160 h 1600"/>
                <a:gd name="T22" fmla="*/ 879 w 1280"/>
                <a:gd name="T23" fmla="*/ 400 h 1600"/>
                <a:gd name="T24" fmla="*/ 806 w 1280"/>
                <a:gd name="T25" fmla="*/ 572 h 1600"/>
                <a:gd name="T26" fmla="*/ 958 w 1280"/>
                <a:gd name="T27" fmla="*/ 800 h 1600"/>
                <a:gd name="T28" fmla="*/ 799 w 1280"/>
                <a:gd name="T29" fmla="*/ 720 h 1600"/>
                <a:gd name="T30" fmla="*/ 799 w 1280"/>
                <a:gd name="T31" fmla="*/ 880 h 1600"/>
                <a:gd name="T32" fmla="*/ 643 w 1280"/>
                <a:gd name="T33" fmla="*/ 640 h 1600"/>
                <a:gd name="T34" fmla="*/ 639 w 1280"/>
                <a:gd name="T35" fmla="*/ 640 h 1600"/>
                <a:gd name="T36" fmla="*/ 635 w 1280"/>
                <a:gd name="T37" fmla="*/ 640 h 1600"/>
                <a:gd name="T38" fmla="*/ 479 w 1280"/>
                <a:gd name="T39" fmla="*/ 880 h 1600"/>
                <a:gd name="T40" fmla="*/ 479 w 1280"/>
                <a:gd name="T41" fmla="*/ 720 h 1600"/>
                <a:gd name="T42" fmla="*/ 320 w 1280"/>
                <a:gd name="T43" fmla="*/ 800 h 1600"/>
                <a:gd name="T44" fmla="*/ 472 w 1280"/>
                <a:gd name="T45" fmla="*/ 572 h 1600"/>
                <a:gd name="T46" fmla="*/ 399 w 1280"/>
                <a:gd name="T47" fmla="*/ 400 h 1600"/>
                <a:gd name="T48" fmla="*/ 1039 w 1280"/>
                <a:gd name="T49" fmla="*/ 1360 h 1600"/>
                <a:gd name="T50" fmla="*/ 239 w 1280"/>
                <a:gd name="T51" fmla="*/ 1360 h 1600"/>
                <a:gd name="T52" fmla="*/ 239 w 1280"/>
                <a:gd name="T53" fmla="*/ 1240 h 1600"/>
                <a:gd name="T54" fmla="*/ 1039 w 1280"/>
                <a:gd name="T55" fmla="*/ 1240 h 1600"/>
                <a:gd name="T56" fmla="*/ 1039 w 1280"/>
                <a:gd name="T57" fmla="*/ 1360 h 1600"/>
                <a:gd name="T58" fmla="*/ 1039 w 1280"/>
                <a:gd name="T59" fmla="*/ 1120 h 1600"/>
                <a:gd name="T60" fmla="*/ 239 w 1280"/>
                <a:gd name="T61" fmla="*/ 1120 h 1600"/>
                <a:gd name="T62" fmla="*/ 239 w 1280"/>
                <a:gd name="T63" fmla="*/ 1000 h 1600"/>
                <a:gd name="T64" fmla="*/ 1039 w 1280"/>
                <a:gd name="T65" fmla="*/ 1000 h 1600"/>
                <a:gd name="T66" fmla="*/ 1039 w 1280"/>
                <a:gd name="T67" fmla="*/ 112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0" h="1600">
                  <a:moveTo>
                    <a:pt x="112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1528"/>
                    <a:pt x="72" y="1600"/>
                    <a:pt x="160" y="1600"/>
                  </a:cubicBezTo>
                  <a:cubicBezTo>
                    <a:pt x="1120" y="1600"/>
                    <a:pt x="1120" y="1600"/>
                    <a:pt x="1120" y="1600"/>
                  </a:cubicBezTo>
                  <a:cubicBezTo>
                    <a:pt x="1208" y="1600"/>
                    <a:pt x="1280" y="1528"/>
                    <a:pt x="1280" y="1440"/>
                  </a:cubicBezTo>
                  <a:cubicBezTo>
                    <a:pt x="1280" y="160"/>
                    <a:pt x="1280" y="160"/>
                    <a:pt x="1280" y="160"/>
                  </a:cubicBezTo>
                  <a:cubicBezTo>
                    <a:pt x="1280" y="72"/>
                    <a:pt x="1208" y="0"/>
                    <a:pt x="1120" y="0"/>
                  </a:cubicBezTo>
                  <a:close/>
                  <a:moveTo>
                    <a:pt x="399" y="400"/>
                  </a:moveTo>
                  <a:cubicBezTo>
                    <a:pt x="399" y="267"/>
                    <a:pt x="506" y="160"/>
                    <a:pt x="639" y="160"/>
                  </a:cubicBezTo>
                  <a:cubicBezTo>
                    <a:pt x="772" y="160"/>
                    <a:pt x="879" y="267"/>
                    <a:pt x="879" y="400"/>
                  </a:cubicBezTo>
                  <a:cubicBezTo>
                    <a:pt x="879" y="468"/>
                    <a:pt x="851" y="529"/>
                    <a:pt x="806" y="572"/>
                  </a:cubicBezTo>
                  <a:cubicBezTo>
                    <a:pt x="958" y="800"/>
                    <a:pt x="958" y="800"/>
                    <a:pt x="958" y="800"/>
                  </a:cubicBezTo>
                  <a:cubicBezTo>
                    <a:pt x="799" y="720"/>
                    <a:pt x="799" y="720"/>
                    <a:pt x="799" y="720"/>
                  </a:cubicBezTo>
                  <a:cubicBezTo>
                    <a:pt x="799" y="880"/>
                    <a:pt x="799" y="880"/>
                    <a:pt x="799" y="880"/>
                  </a:cubicBezTo>
                  <a:cubicBezTo>
                    <a:pt x="643" y="640"/>
                    <a:pt x="643" y="640"/>
                    <a:pt x="643" y="640"/>
                  </a:cubicBezTo>
                  <a:cubicBezTo>
                    <a:pt x="642" y="640"/>
                    <a:pt x="640" y="640"/>
                    <a:pt x="639" y="640"/>
                  </a:cubicBezTo>
                  <a:cubicBezTo>
                    <a:pt x="638" y="640"/>
                    <a:pt x="636" y="640"/>
                    <a:pt x="635" y="640"/>
                  </a:cubicBezTo>
                  <a:cubicBezTo>
                    <a:pt x="479" y="880"/>
                    <a:pt x="479" y="880"/>
                    <a:pt x="479" y="880"/>
                  </a:cubicBezTo>
                  <a:cubicBezTo>
                    <a:pt x="479" y="720"/>
                    <a:pt x="479" y="720"/>
                    <a:pt x="479" y="720"/>
                  </a:cubicBezTo>
                  <a:cubicBezTo>
                    <a:pt x="320" y="800"/>
                    <a:pt x="320" y="800"/>
                    <a:pt x="320" y="800"/>
                  </a:cubicBezTo>
                  <a:cubicBezTo>
                    <a:pt x="472" y="572"/>
                    <a:pt x="472" y="572"/>
                    <a:pt x="472" y="572"/>
                  </a:cubicBezTo>
                  <a:cubicBezTo>
                    <a:pt x="427" y="529"/>
                    <a:pt x="399" y="468"/>
                    <a:pt x="399" y="400"/>
                  </a:cubicBezTo>
                  <a:close/>
                  <a:moveTo>
                    <a:pt x="1039" y="1360"/>
                  </a:moveTo>
                  <a:cubicBezTo>
                    <a:pt x="239" y="1360"/>
                    <a:pt x="239" y="1360"/>
                    <a:pt x="239" y="1360"/>
                  </a:cubicBezTo>
                  <a:cubicBezTo>
                    <a:pt x="239" y="1240"/>
                    <a:pt x="239" y="1240"/>
                    <a:pt x="239" y="1240"/>
                  </a:cubicBezTo>
                  <a:cubicBezTo>
                    <a:pt x="1039" y="1240"/>
                    <a:pt x="1039" y="1240"/>
                    <a:pt x="1039" y="1240"/>
                  </a:cubicBezTo>
                  <a:lnTo>
                    <a:pt x="1039" y="1360"/>
                  </a:lnTo>
                  <a:close/>
                  <a:moveTo>
                    <a:pt x="1039" y="1120"/>
                  </a:moveTo>
                  <a:cubicBezTo>
                    <a:pt x="239" y="1120"/>
                    <a:pt x="239" y="1120"/>
                    <a:pt x="239" y="1120"/>
                  </a:cubicBezTo>
                  <a:cubicBezTo>
                    <a:pt x="239" y="1000"/>
                    <a:pt x="239" y="1000"/>
                    <a:pt x="239" y="1000"/>
                  </a:cubicBezTo>
                  <a:cubicBezTo>
                    <a:pt x="1039" y="1000"/>
                    <a:pt x="1039" y="1000"/>
                    <a:pt x="1039" y="1000"/>
                  </a:cubicBezTo>
                  <a:lnTo>
                    <a:pt x="1039" y="1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475" name="Oval 52"/>
          <p:cNvSpPr>
            <a:spLocks noChangeArrowheads="1"/>
          </p:cNvSpPr>
          <p:nvPr/>
        </p:nvSpPr>
        <p:spPr bwMode="auto">
          <a:xfrm>
            <a:off x="4125913" y="3302000"/>
            <a:ext cx="901700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478" name="群組 18477"/>
          <p:cNvGrpSpPr/>
          <p:nvPr/>
        </p:nvGrpSpPr>
        <p:grpSpPr>
          <a:xfrm>
            <a:off x="4295776" y="3470275"/>
            <a:ext cx="631825" cy="590550"/>
            <a:chOff x="4295776" y="3470275"/>
            <a:chExt cx="631825" cy="590550"/>
          </a:xfrm>
        </p:grpSpPr>
        <p:sp>
          <p:nvSpPr>
            <p:cNvPr id="18476" name="Freeform 53"/>
            <p:cNvSpPr>
              <a:spLocks noEditPoints="1"/>
            </p:cNvSpPr>
            <p:nvPr/>
          </p:nvSpPr>
          <p:spPr bwMode="auto">
            <a:xfrm>
              <a:off x="4295776" y="3470275"/>
              <a:ext cx="561975" cy="590550"/>
            </a:xfrm>
            <a:custGeom>
              <a:avLst/>
              <a:gdLst>
                <a:gd name="T0" fmla="*/ 1436 w 1596"/>
                <a:gd name="T1" fmla="*/ 1200 h 1680"/>
                <a:gd name="T2" fmla="*/ 1436 w 1596"/>
                <a:gd name="T3" fmla="*/ 1200 h 1680"/>
                <a:gd name="T4" fmla="*/ 716 w 1596"/>
                <a:gd name="T5" fmla="*/ 1200 h 1680"/>
                <a:gd name="T6" fmla="*/ 716 w 1596"/>
                <a:gd name="T7" fmla="*/ 1200 h 1680"/>
                <a:gd name="T8" fmla="*/ 716 w 1596"/>
                <a:gd name="T9" fmla="*/ 480 h 1680"/>
                <a:gd name="T10" fmla="*/ 716 w 1596"/>
                <a:gd name="T11" fmla="*/ 480 h 1680"/>
                <a:gd name="T12" fmla="*/ 1293 w 1596"/>
                <a:gd name="T13" fmla="*/ 480 h 1680"/>
                <a:gd name="T14" fmla="*/ 1455 w 1596"/>
                <a:gd name="T15" fmla="*/ 321 h 1680"/>
                <a:gd name="T16" fmla="*/ 1436 w 1596"/>
                <a:gd name="T17" fmla="*/ 320 h 1680"/>
                <a:gd name="T18" fmla="*/ 1040 w 1596"/>
                <a:gd name="T19" fmla="*/ 320 h 1680"/>
                <a:gd name="T20" fmla="*/ 1040 w 1596"/>
                <a:gd name="T21" fmla="*/ 160 h 1680"/>
                <a:gd name="T22" fmla="*/ 880 w 1596"/>
                <a:gd name="T23" fmla="*/ 0 h 1680"/>
                <a:gd name="T24" fmla="*/ 160 w 1596"/>
                <a:gd name="T25" fmla="*/ 0 h 1680"/>
                <a:gd name="T26" fmla="*/ 0 w 1596"/>
                <a:gd name="T27" fmla="*/ 160 h 1680"/>
                <a:gd name="T28" fmla="*/ 0 w 1596"/>
                <a:gd name="T29" fmla="*/ 880 h 1680"/>
                <a:gd name="T30" fmla="*/ 160 w 1596"/>
                <a:gd name="T31" fmla="*/ 1040 h 1680"/>
                <a:gd name="T32" fmla="*/ 236 w 1596"/>
                <a:gd name="T33" fmla="*/ 1040 h 1680"/>
                <a:gd name="T34" fmla="*/ 236 w 1596"/>
                <a:gd name="T35" fmla="*/ 1520 h 1680"/>
                <a:gd name="T36" fmla="*/ 396 w 1596"/>
                <a:gd name="T37" fmla="*/ 1680 h 1680"/>
                <a:gd name="T38" fmla="*/ 1116 w 1596"/>
                <a:gd name="T39" fmla="*/ 1680 h 1680"/>
                <a:gd name="T40" fmla="*/ 1276 w 1596"/>
                <a:gd name="T41" fmla="*/ 1520 h 1680"/>
                <a:gd name="T42" fmla="*/ 1276 w 1596"/>
                <a:gd name="T43" fmla="*/ 1360 h 1680"/>
                <a:gd name="T44" fmla="*/ 1436 w 1596"/>
                <a:gd name="T45" fmla="*/ 1360 h 1680"/>
                <a:gd name="T46" fmla="*/ 1596 w 1596"/>
                <a:gd name="T47" fmla="*/ 1200 h 1680"/>
                <a:gd name="T48" fmla="*/ 1596 w 1596"/>
                <a:gd name="T49" fmla="*/ 856 h 1680"/>
                <a:gd name="T50" fmla="*/ 1436 w 1596"/>
                <a:gd name="T51" fmla="*/ 1015 h 1680"/>
                <a:gd name="T52" fmla="*/ 1436 w 1596"/>
                <a:gd name="T53" fmla="*/ 1200 h 1680"/>
                <a:gd name="T54" fmla="*/ 160 w 1596"/>
                <a:gd name="T55" fmla="*/ 880 h 1680"/>
                <a:gd name="T56" fmla="*/ 160 w 1596"/>
                <a:gd name="T57" fmla="*/ 880 h 1680"/>
                <a:gd name="T58" fmla="*/ 160 w 1596"/>
                <a:gd name="T59" fmla="*/ 160 h 1680"/>
                <a:gd name="T60" fmla="*/ 160 w 1596"/>
                <a:gd name="T61" fmla="*/ 160 h 1680"/>
                <a:gd name="T62" fmla="*/ 880 w 1596"/>
                <a:gd name="T63" fmla="*/ 160 h 1680"/>
                <a:gd name="T64" fmla="*/ 880 w 1596"/>
                <a:gd name="T65" fmla="*/ 160 h 1680"/>
                <a:gd name="T66" fmla="*/ 880 w 1596"/>
                <a:gd name="T67" fmla="*/ 320 h 1680"/>
                <a:gd name="T68" fmla="*/ 716 w 1596"/>
                <a:gd name="T69" fmla="*/ 320 h 1680"/>
                <a:gd name="T70" fmla="*/ 556 w 1596"/>
                <a:gd name="T71" fmla="*/ 480 h 1680"/>
                <a:gd name="T72" fmla="*/ 556 w 1596"/>
                <a:gd name="T73" fmla="*/ 880 h 1680"/>
                <a:gd name="T74" fmla="*/ 160 w 1596"/>
                <a:gd name="T75" fmla="*/ 880 h 1680"/>
                <a:gd name="T76" fmla="*/ 1116 w 1596"/>
                <a:gd name="T77" fmla="*/ 1520 h 1680"/>
                <a:gd name="T78" fmla="*/ 1116 w 1596"/>
                <a:gd name="T79" fmla="*/ 1520 h 1680"/>
                <a:gd name="T80" fmla="*/ 396 w 1596"/>
                <a:gd name="T81" fmla="*/ 1520 h 1680"/>
                <a:gd name="T82" fmla="*/ 396 w 1596"/>
                <a:gd name="T83" fmla="*/ 1520 h 1680"/>
                <a:gd name="T84" fmla="*/ 396 w 1596"/>
                <a:gd name="T85" fmla="*/ 1040 h 1680"/>
                <a:gd name="T86" fmla="*/ 556 w 1596"/>
                <a:gd name="T87" fmla="*/ 1040 h 1680"/>
                <a:gd name="T88" fmla="*/ 556 w 1596"/>
                <a:gd name="T89" fmla="*/ 1200 h 1680"/>
                <a:gd name="T90" fmla="*/ 716 w 1596"/>
                <a:gd name="T91" fmla="*/ 1360 h 1680"/>
                <a:gd name="T92" fmla="*/ 1116 w 1596"/>
                <a:gd name="T93" fmla="*/ 1360 h 1680"/>
                <a:gd name="T94" fmla="*/ 1116 w 1596"/>
                <a:gd name="T95" fmla="*/ 152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6" h="1680">
                  <a:moveTo>
                    <a:pt x="1436" y="1200"/>
                  </a:moveTo>
                  <a:cubicBezTo>
                    <a:pt x="1436" y="1200"/>
                    <a:pt x="1436" y="1200"/>
                    <a:pt x="1436" y="1200"/>
                  </a:cubicBezTo>
                  <a:cubicBezTo>
                    <a:pt x="716" y="1200"/>
                    <a:pt x="716" y="1200"/>
                    <a:pt x="716" y="1200"/>
                  </a:cubicBezTo>
                  <a:cubicBezTo>
                    <a:pt x="716" y="1200"/>
                    <a:pt x="716" y="1200"/>
                    <a:pt x="716" y="1200"/>
                  </a:cubicBezTo>
                  <a:cubicBezTo>
                    <a:pt x="716" y="480"/>
                    <a:pt x="716" y="480"/>
                    <a:pt x="716" y="480"/>
                  </a:cubicBezTo>
                  <a:cubicBezTo>
                    <a:pt x="716" y="480"/>
                    <a:pt x="716" y="480"/>
                    <a:pt x="716" y="480"/>
                  </a:cubicBezTo>
                  <a:cubicBezTo>
                    <a:pt x="1293" y="480"/>
                    <a:pt x="1293" y="480"/>
                    <a:pt x="1293" y="480"/>
                  </a:cubicBezTo>
                  <a:cubicBezTo>
                    <a:pt x="1455" y="321"/>
                    <a:pt x="1455" y="321"/>
                    <a:pt x="1455" y="321"/>
                  </a:cubicBezTo>
                  <a:cubicBezTo>
                    <a:pt x="1449" y="320"/>
                    <a:pt x="1442" y="320"/>
                    <a:pt x="1436" y="320"/>
                  </a:cubicBezTo>
                  <a:cubicBezTo>
                    <a:pt x="1040" y="320"/>
                    <a:pt x="1040" y="320"/>
                    <a:pt x="1040" y="320"/>
                  </a:cubicBezTo>
                  <a:cubicBezTo>
                    <a:pt x="1040" y="160"/>
                    <a:pt x="1040" y="160"/>
                    <a:pt x="1040" y="160"/>
                  </a:cubicBezTo>
                  <a:cubicBezTo>
                    <a:pt x="1040" y="72"/>
                    <a:pt x="968" y="0"/>
                    <a:pt x="88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0" y="968"/>
                    <a:pt x="72" y="1040"/>
                    <a:pt x="160" y="1040"/>
                  </a:cubicBezTo>
                  <a:cubicBezTo>
                    <a:pt x="236" y="1040"/>
                    <a:pt x="236" y="1040"/>
                    <a:pt x="236" y="1040"/>
                  </a:cubicBezTo>
                  <a:cubicBezTo>
                    <a:pt x="236" y="1520"/>
                    <a:pt x="236" y="1520"/>
                    <a:pt x="236" y="1520"/>
                  </a:cubicBezTo>
                  <a:cubicBezTo>
                    <a:pt x="236" y="1608"/>
                    <a:pt x="308" y="1680"/>
                    <a:pt x="396" y="1680"/>
                  </a:cubicBezTo>
                  <a:cubicBezTo>
                    <a:pt x="1116" y="1680"/>
                    <a:pt x="1116" y="1680"/>
                    <a:pt x="1116" y="1680"/>
                  </a:cubicBezTo>
                  <a:cubicBezTo>
                    <a:pt x="1204" y="1680"/>
                    <a:pt x="1276" y="1608"/>
                    <a:pt x="1276" y="1520"/>
                  </a:cubicBezTo>
                  <a:cubicBezTo>
                    <a:pt x="1276" y="1360"/>
                    <a:pt x="1276" y="1360"/>
                    <a:pt x="1276" y="1360"/>
                  </a:cubicBezTo>
                  <a:cubicBezTo>
                    <a:pt x="1436" y="1360"/>
                    <a:pt x="1436" y="1360"/>
                    <a:pt x="1436" y="1360"/>
                  </a:cubicBezTo>
                  <a:cubicBezTo>
                    <a:pt x="1524" y="1360"/>
                    <a:pt x="1596" y="1288"/>
                    <a:pt x="1596" y="1200"/>
                  </a:cubicBezTo>
                  <a:cubicBezTo>
                    <a:pt x="1596" y="856"/>
                    <a:pt x="1596" y="856"/>
                    <a:pt x="1596" y="856"/>
                  </a:cubicBezTo>
                  <a:cubicBezTo>
                    <a:pt x="1436" y="1015"/>
                    <a:pt x="1436" y="1015"/>
                    <a:pt x="1436" y="1015"/>
                  </a:cubicBezTo>
                  <a:lnTo>
                    <a:pt x="1436" y="1200"/>
                  </a:lnTo>
                  <a:close/>
                  <a:moveTo>
                    <a:pt x="160" y="880"/>
                  </a:moveTo>
                  <a:cubicBezTo>
                    <a:pt x="160" y="880"/>
                    <a:pt x="160" y="880"/>
                    <a:pt x="160" y="88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880" y="160"/>
                    <a:pt x="880" y="160"/>
                    <a:pt x="880" y="160"/>
                  </a:cubicBezTo>
                  <a:cubicBezTo>
                    <a:pt x="880" y="160"/>
                    <a:pt x="880" y="160"/>
                    <a:pt x="880" y="160"/>
                  </a:cubicBezTo>
                  <a:cubicBezTo>
                    <a:pt x="880" y="320"/>
                    <a:pt x="880" y="320"/>
                    <a:pt x="880" y="320"/>
                  </a:cubicBezTo>
                  <a:cubicBezTo>
                    <a:pt x="716" y="320"/>
                    <a:pt x="716" y="320"/>
                    <a:pt x="716" y="320"/>
                  </a:cubicBezTo>
                  <a:cubicBezTo>
                    <a:pt x="628" y="320"/>
                    <a:pt x="556" y="392"/>
                    <a:pt x="556" y="480"/>
                  </a:cubicBezTo>
                  <a:cubicBezTo>
                    <a:pt x="556" y="880"/>
                    <a:pt x="556" y="880"/>
                    <a:pt x="556" y="880"/>
                  </a:cubicBezTo>
                  <a:lnTo>
                    <a:pt x="160" y="880"/>
                  </a:lnTo>
                  <a:close/>
                  <a:moveTo>
                    <a:pt x="1116" y="1520"/>
                  </a:moveTo>
                  <a:cubicBezTo>
                    <a:pt x="1116" y="1520"/>
                    <a:pt x="1116" y="1520"/>
                    <a:pt x="1116" y="1520"/>
                  </a:cubicBezTo>
                  <a:cubicBezTo>
                    <a:pt x="396" y="1520"/>
                    <a:pt x="396" y="1520"/>
                    <a:pt x="396" y="1520"/>
                  </a:cubicBezTo>
                  <a:cubicBezTo>
                    <a:pt x="396" y="1520"/>
                    <a:pt x="396" y="1520"/>
                    <a:pt x="396" y="1520"/>
                  </a:cubicBezTo>
                  <a:cubicBezTo>
                    <a:pt x="396" y="1040"/>
                    <a:pt x="396" y="1040"/>
                    <a:pt x="396" y="1040"/>
                  </a:cubicBezTo>
                  <a:cubicBezTo>
                    <a:pt x="556" y="1040"/>
                    <a:pt x="556" y="1040"/>
                    <a:pt x="556" y="1040"/>
                  </a:cubicBezTo>
                  <a:cubicBezTo>
                    <a:pt x="556" y="1200"/>
                    <a:pt x="556" y="1200"/>
                    <a:pt x="556" y="1200"/>
                  </a:cubicBezTo>
                  <a:cubicBezTo>
                    <a:pt x="556" y="1288"/>
                    <a:pt x="628" y="1360"/>
                    <a:pt x="716" y="1360"/>
                  </a:cubicBezTo>
                  <a:cubicBezTo>
                    <a:pt x="1116" y="1360"/>
                    <a:pt x="1116" y="1360"/>
                    <a:pt x="1116" y="1360"/>
                  </a:cubicBezTo>
                  <a:lnTo>
                    <a:pt x="1116" y="1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77" name="Freeform 54"/>
            <p:cNvSpPr>
              <a:spLocks/>
            </p:cNvSpPr>
            <p:nvPr/>
          </p:nvSpPr>
          <p:spPr bwMode="auto">
            <a:xfrm>
              <a:off x="4621213" y="3584575"/>
              <a:ext cx="306388" cy="246063"/>
            </a:xfrm>
            <a:custGeom>
              <a:avLst/>
              <a:gdLst>
                <a:gd name="T0" fmla="*/ 25 w 193"/>
                <a:gd name="T1" fmla="*/ 70 h 155"/>
                <a:gd name="T2" fmla="*/ 0 w 193"/>
                <a:gd name="T3" fmla="*/ 95 h 155"/>
                <a:gd name="T4" fmla="*/ 61 w 193"/>
                <a:gd name="T5" fmla="*/ 155 h 155"/>
                <a:gd name="T6" fmla="*/ 193 w 193"/>
                <a:gd name="T7" fmla="*/ 24 h 155"/>
                <a:gd name="T8" fmla="*/ 168 w 193"/>
                <a:gd name="T9" fmla="*/ 0 h 155"/>
                <a:gd name="T10" fmla="*/ 61 w 193"/>
                <a:gd name="T11" fmla="*/ 105 h 155"/>
                <a:gd name="T12" fmla="*/ 25 w 193"/>
                <a:gd name="T13" fmla="*/ 7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55">
                  <a:moveTo>
                    <a:pt x="25" y="70"/>
                  </a:moveTo>
                  <a:lnTo>
                    <a:pt x="0" y="95"/>
                  </a:lnTo>
                  <a:lnTo>
                    <a:pt x="61" y="155"/>
                  </a:lnTo>
                  <a:lnTo>
                    <a:pt x="193" y="24"/>
                  </a:lnTo>
                  <a:lnTo>
                    <a:pt x="168" y="0"/>
                  </a:lnTo>
                  <a:lnTo>
                    <a:pt x="61" y="105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74" name="Freeform 77"/>
          <p:cNvSpPr>
            <a:spLocks/>
          </p:cNvSpPr>
          <p:nvPr/>
        </p:nvSpPr>
        <p:spPr bwMode="auto">
          <a:xfrm flipH="1">
            <a:off x="5753670" y="3308130"/>
            <a:ext cx="887180" cy="889219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9 w 2615"/>
              <a:gd name="T5" fmla="*/ 1727 h 2615"/>
              <a:gd name="T6" fmla="*/ 129 w 2615"/>
              <a:gd name="T7" fmla="*/ 1874 h 2615"/>
              <a:gd name="T8" fmla="*/ 207 w 2615"/>
              <a:gd name="T9" fmla="*/ 2012 h 2615"/>
              <a:gd name="T10" fmla="*/ 299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9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8 w 2615"/>
              <a:gd name="T31" fmla="*/ 2547 h 2615"/>
              <a:gd name="T32" fmla="*/ 1875 w 2615"/>
              <a:gd name="T33" fmla="*/ 2486 h 2615"/>
              <a:gd name="T34" fmla="*/ 2013 w 2615"/>
              <a:gd name="T35" fmla="*/ 2409 h 2615"/>
              <a:gd name="T36" fmla="*/ 2139 w 2615"/>
              <a:gd name="T37" fmla="*/ 2317 h 2615"/>
              <a:gd name="T38" fmla="*/ 2255 w 2615"/>
              <a:gd name="T39" fmla="*/ 2210 h 2615"/>
              <a:gd name="T40" fmla="*/ 2356 w 2615"/>
              <a:gd name="T41" fmla="*/ 2090 h 2615"/>
              <a:gd name="T42" fmla="*/ 2442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9 w 2615"/>
              <a:gd name="T55" fmla="*/ 1044 h 2615"/>
              <a:gd name="T56" fmla="*/ 2547 w 2615"/>
              <a:gd name="T57" fmla="*/ 888 h 2615"/>
              <a:gd name="T58" fmla="*/ 2487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10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8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60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6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6" y="1507"/>
                </a:lnTo>
                <a:lnTo>
                  <a:pt x="21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60" y="1697"/>
                </a:lnTo>
                <a:lnTo>
                  <a:pt x="69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6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8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7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60" y="2090"/>
                </a:lnTo>
                <a:lnTo>
                  <a:pt x="279" y="2115"/>
                </a:lnTo>
                <a:lnTo>
                  <a:pt x="299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30" y="2426"/>
                </a:lnTo>
                <a:lnTo>
                  <a:pt x="657" y="2441"/>
                </a:lnTo>
                <a:lnTo>
                  <a:pt x="685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9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9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3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9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8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2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40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5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8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5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3" y="2409"/>
                </a:lnTo>
                <a:lnTo>
                  <a:pt x="2039" y="2391"/>
                </a:lnTo>
                <a:lnTo>
                  <a:pt x="2065" y="2374"/>
                </a:lnTo>
                <a:lnTo>
                  <a:pt x="2090" y="2356"/>
                </a:lnTo>
                <a:lnTo>
                  <a:pt x="2115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10" y="2254"/>
                </a:lnTo>
                <a:lnTo>
                  <a:pt x="2232" y="2232"/>
                </a:lnTo>
                <a:lnTo>
                  <a:pt x="2255" y="2210"/>
                </a:lnTo>
                <a:lnTo>
                  <a:pt x="2275" y="2187"/>
                </a:lnTo>
                <a:lnTo>
                  <a:pt x="2297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2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2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7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6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2" y="1603"/>
                </a:lnTo>
                <a:lnTo>
                  <a:pt x="2589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9" y="1044"/>
                </a:lnTo>
                <a:lnTo>
                  <a:pt x="2582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6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7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2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2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7" y="452"/>
                </a:lnTo>
                <a:lnTo>
                  <a:pt x="2275" y="428"/>
                </a:lnTo>
                <a:lnTo>
                  <a:pt x="2255" y="406"/>
                </a:lnTo>
                <a:lnTo>
                  <a:pt x="2232" y="383"/>
                </a:lnTo>
                <a:lnTo>
                  <a:pt x="2210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5" y="279"/>
                </a:lnTo>
                <a:lnTo>
                  <a:pt x="2090" y="259"/>
                </a:lnTo>
                <a:lnTo>
                  <a:pt x="2065" y="241"/>
                </a:lnTo>
                <a:lnTo>
                  <a:pt x="2039" y="224"/>
                </a:lnTo>
                <a:lnTo>
                  <a:pt x="2013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5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8" y="68"/>
                </a:lnTo>
                <a:lnTo>
                  <a:pt x="1697" y="59"/>
                </a:lnTo>
                <a:lnTo>
                  <a:pt x="1665" y="50"/>
                </a:lnTo>
                <a:lnTo>
                  <a:pt x="1635" y="41"/>
                </a:lnTo>
                <a:lnTo>
                  <a:pt x="1603" y="34"/>
                </a:lnTo>
                <a:lnTo>
                  <a:pt x="1571" y="27"/>
                </a:lnTo>
                <a:lnTo>
                  <a:pt x="1540" y="20"/>
                </a:lnTo>
                <a:lnTo>
                  <a:pt x="1507" y="15"/>
                </a:lnTo>
                <a:lnTo>
                  <a:pt x="1474" y="10"/>
                </a:lnTo>
                <a:lnTo>
                  <a:pt x="1442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8" y="4"/>
                </a:lnTo>
                <a:lnTo>
                  <a:pt x="1174" y="7"/>
                </a:lnTo>
                <a:lnTo>
                  <a:pt x="1141" y="10"/>
                </a:lnTo>
                <a:lnTo>
                  <a:pt x="1109" y="15"/>
                </a:lnTo>
                <a:lnTo>
                  <a:pt x="1076" y="20"/>
                </a:lnTo>
                <a:lnTo>
                  <a:pt x="1044" y="27"/>
                </a:lnTo>
                <a:lnTo>
                  <a:pt x="1013" y="34"/>
                </a:lnTo>
                <a:lnTo>
                  <a:pt x="981" y="41"/>
                </a:lnTo>
                <a:lnTo>
                  <a:pt x="950" y="50"/>
                </a:lnTo>
                <a:lnTo>
                  <a:pt x="919" y="59"/>
                </a:lnTo>
                <a:lnTo>
                  <a:pt x="888" y="68"/>
                </a:lnTo>
                <a:lnTo>
                  <a:pt x="858" y="80"/>
                </a:lnTo>
                <a:lnTo>
                  <a:pt x="829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5" y="157"/>
                </a:lnTo>
                <a:lnTo>
                  <a:pt x="657" y="174"/>
                </a:lnTo>
                <a:lnTo>
                  <a:pt x="630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9" y="476"/>
                </a:lnTo>
                <a:lnTo>
                  <a:pt x="279" y="501"/>
                </a:lnTo>
                <a:lnTo>
                  <a:pt x="260" y="525"/>
                </a:lnTo>
                <a:lnTo>
                  <a:pt x="241" y="551"/>
                </a:lnTo>
                <a:lnTo>
                  <a:pt x="224" y="576"/>
                </a:lnTo>
                <a:lnTo>
                  <a:pt x="207" y="603"/>
                </a:lnTo>
                <a:lnTo>
                  <a:pt x="189" y="629"/>
                </a:lnTo>
                <a:lnTo>
                  <a:pt x="174" y="657"/>
                </a:lnTo>
                <a:lnTo>
                  <a:pt x="158" y="684"/>
                </a:lnTo>
                <a:lnTo>
                  <a:pt x="143" y="712"/>
                </a:lnTo>
                <a:lnTo>
                  <a:pt x="129" y="741"/>
                </a:lnTo>
                <a:lnTo>
                  <a:pt x="116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9" y="888"/>
                </a:lnTo>
                <a:lnTo>
                  <a:pt x="60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1" y="1076"/>
                </a:lnTo>
                <a:lnTo>
                  <a:pt x="16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577" name="群組 18576"/>
          <p:cNvGrpSpPr/>
          <p:nvPr/>
        </p:nvGrpSpPr>
        <p:grpSpPr>
          <a:xfrm>
            <a:off x="5918870" y="3418263"/>
            <a:ext cx="556782" cy="611849"/>
            <a:chOff x="5918870" y="3418263"/>
            <a:chExt cx="556782" cy="611849"/>
          </a:xfrm>
        </p:grpSpPr>
        <p:sp>
          <p:nvSpPr>
            <p:cNvPr id="275" name="Line 175"/>
            <p:cNvSpPr>
              <a:spLocks noChangeShapeType="1"/>
            </p:cNvSpPr>
            <p:nvPr/>
          </p:nvSpPr>
          <p:spPr bwMode="auto">
            <a:xfrm flipH="1">
              <a:off x="5937226" y="383024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6" name="Line 176"/>
            <p:cNvSpPr>
              <a:spLocks noChangeShapeType="1"/>
            </p:cNvSpPr>
            <p:nvPr/>
          </p:nvSpPr>
          <p:spPr bwMode="auto">
            <a:xfrm flipH="1">
              <a:off x="5937226" y="3830240"/>
              <a:ext cx="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7" name="Line 177"/>
            <p:cNvSpPr>
              <a:spLocks noChangeShapeType="1"/>
            </p:cNvSpPr>
            <p:nvPr/>
          </p:nvSpPr>
          <p:spPr bwMode="auto">
            <a:xfrm flipH="1">
              <a:off x="5937226" y="366300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8" name="Line 178"/>
            <p:cNvSpPr>
              <a:spLocks noChangeShapeType="1"/>
            </p:cNvSpPr>
            <p:nvPr/>
          </p:nvSpPr>
          <p:spPr bwMode="auto">
            <a:xfrm flipH="1">
              <a:off x="5937226" y="3663002"/>
              <a:ext cx="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9" name="Freeform 192"/>
            <p:cNvSpPr>
              <a:spLocks noEditPoints="1"/>
            </p:cNvSpPr>
            <p:nvPr/>
          </p:nvSpPr>
          <p:spPr bwMode="auto">
            <a:xfrm flipH="1">
              <a:off x="5918870" y="3917939"/>
              <a:ext cx="556782" cy="112173"/>
            </a:xfrm>
            <a:custGeom>
              <a:avLst/>
              <a:gdLst>
                <a:gd name="T0" fmla="*/ 1471 w 1634"/>
                <a:gd name="T1" fmla="*/ 0 h 327"/>
                <a:gd name="T2" fmla="*/ 1520 w 1634"/>
                <a:gd name="T3" fmla="*/ 7 h 327"/>
                <a:gd name="T4" fmla="*/ 1561 w 1634"/>
                <a:gd name="T5" fmla="*/ 27 h 327"/>
                <a:gd name="T6" fmla="*/ 1596 w 1634"/>
                <a:gd name="T7" fmla="*/ 59 h 327"/>
                <a:gd name="T8" fmla="*/ 1621 w 1634"/>
                <a:gd name="T9" fmla="*/ 100 h 327"/>
                <a:gd name="T10" fmla="*/ 1633 w 1634"/>
                <a:gd name="T11" fmla="*/ 147 h 327"/>
                <a:gd name="T12" fmla="*/ 1634 w 1634"/>
                <a:gd name="T13" fmla="*/ 163 h 327"/>
                <a:gd name="T14" fmla="*/ 1627 w 1634"/>
                <a:gd name="T15" fmla="*/ 212 h 327"/>
                <a:gd name="T16" fmla="*/ 1606 w 1634"/>
                <a:gd name="T17" fmla="*/ 254 h 327"/>
                <a:gd name="T18" fmla="*/ 1575 w 1634"/>
                <a:gd name="T19" fmla="*/ 289 h 327"/>
                <a:gd name="T20" fmla="*/ 1534 w 1634"/>
                <a:gd name="T21" fmla="*/ 313 h 327"/>
                <a:gd name="T22" fmla="*/ 1487 w 1634"/>
                <a:gd name="T23" fmla="*/ 326 h 327"/>
                <a:gd name="T24" fmla="*/ 163 w 1634"/>
                <a:gd name="T25" fmla="*/ 327 h 327"/>
                <a:gd name="T26" fmla="*/ 114 w 1634"/>
                <a:gd name="T27" fmla="*/ 320 h 327"/>
                <a:gd name="T28" fmla="*/ 72 w 1634"/>
                <a:gd name="T29" fmla="*/ 299 h 327"/>
                <a:gd name="T30" fmla="*/ 37 w 1634"/>
                <a:gd name="T31" fmla="*/ 267 h 327"/>
                <a:gd name="T32" fmla="*/ 13 w 1634"/>
                <a:gd name="T33" fmla="*/ 227 h 327"/>
                <a:gd name="T34" fmla="*/ 1 w 1634"/>
                <a:gd name="T35" fmla="*/ 180 h 327"/>
                <a:gd name="T36" fmla="*/ 0 w 1634"/>
                <a:gd name="T37" fmla="*/ 163 h 327"/>
                <a:gd name="T38" fmla="*/ 7 w 1634"/>
                <a:gd name="T39" fmla="*/ 114 h 327"/>
                <a:gd name="T40" fmla="*/ 27 w 1634"/>
                <a:gd name="T41" fmla="*/ 72 h 327"/>
                <a:gd name="T42" fmla="*/ 59 w 1634"/>
                <a:gd name="T43" fmla="*/ 38 h 327"/>
                <a:gd name="T44" fmla="*/ 100 w 1634"/>
                <a:gd name="T45" fmla="*/ 13 h 327"/>
                <a:gd name="T46" fmla="*/ 147 w 1634"/>
                <a:gd name="T47" fmla="*/ 1 h 327"/>
                <a:gd name="T48" fmla="*/ 241 w 1634"/>
                <a:gd name="T49" fmla="*/ 245 h 327"/>
                <a:gd name="T50" fmla="*/ 257 w 1634"/>
                <a:gd name="T51" fmla="*/ 243 h 327"/>
                <a:gd name="T52" fmla="*/ 280 w 1634"/>
                <a:gd name="T53" fmla="*/ 235 h 327"/>
                <a:gd name="T54" fmla="*/ 299 w 1634"/>
                <a:gd name="T55" fmla="*/ 222 h 327"/>
                <a:gd name="T56" fmla="*/ 312 w 1634"/>
                <a:gd name="T57" fmla="*/ 202 h 327"/>
                <a:gd name="T58" fmla="*/ 320 w 1634"/>
                <a:gd name="T59" fmla="*/ 180 h 327"/>
                <a:gd name="T60" fmla="*/ 322 w 1634"/>
                <a:gd name="T61" fmla="*/ 163 h 327"/>
                <a:gd name="T62" fmla="*/ 318 w 1634"/>
                <a:gd name="T63" fmla="*/ 139 h 327"/>
                <a:gd name="T64" fmla="*/ 308 w 1634"/>
                <a:gd name="T65" fmla="*/ 117 h 327"/>
                <a:gd name="T66" fmla="*/ 293 w 1634"/>
                <a:gd name="T67" fmla="*/ 100 h 327"/>
                <a:gd name="T68" fmla="*/ 272 w 1634"/>
                <a:gd name="T69" fmla="*/ 88 h 327"/>
                <a:gd name="T70" fmla="*/ 249 w 1634"/>
                <a:gd name="T71" fmla="*/ 82 h 327"/>
                <a:gd name="T72" fmla="*/ 233 w 1634"/>
                <a:gd name="T73" fmla="*/ 82 h 327"/>
                <a:gd name="T74" fmla="*/ 209 w 1634"/>
                <a:gd name="T75" fmla="*/ 88 h 327"/>
                <a:gd name="T76" fmla="*/ 189 w 1634"/>
                <a:gd name="T77" fmla="*/ 100 h 327"/>
                <a:gd name="T78" fmla="*/ 173 w 1634"/>
                <a:gd name="T79" fmla="*/ 117 h 327"/>
                <a:gd name="T80" fmla="*/ 163 w 1634"/>
                <a:gd name="T81" fmla="*/ 139 h 327"/>
                <a:gd name="T82" fmla="*/ 159 w 1634"/>
                <a:gd name="T83" fmla="*/ 163 h 327"/>
                <a:gd name="T84" fmla="*/ 161 w 1634"/>
                <a:gd name="T85" fmla="*/ 180 h 327"/>
                <a:gd name="T86" fmla="*/ 169 w 1634"/>
                <a:gd name="T87" fmla="*/ 202 h 327"/>
                <a:gd name="T88" fmla="*/ 182 w 1634"/>
                <a:gd name="T89" fmla="*/ 222 h 327"/>
                <a:gd name="T90" fmla="*/ 202 w 1634"/>
                <a:gd name="T91" fmla="*/ 235 h 327"/>
                <a:gd name="T92" fmla="*/ 224 w 1634"/>
                <a:gd name="T93" fmla="*/ 243 h 327"/>
                <a:gd name="T94" fmla="*/ 241 w 1634"/>
                <a:gd name="T95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4" h="327">
                  <a:moveTo>
                    <a:pt x="163" y="0"/>
                  </a:moveTo>
                  <a:lnTo>
                    <a:pt x="1471" y="0"/>
                  </a:lnTo>
                  <a:lnTo>
                    <a:pt x="1471" y="0"/>
                  </a:lnTo>
                  <a:lnTo>
                    <a:pt x="1487" y="1"/>
                  </a:lnTo>
                  <a:lnTo>
                    <a:pt x="1503" y="3"/>
                  </a:lnTo>
                  <a:lnTo>
                    <a:pt x="1520" y="7"/>
                  </a:lnTo>
                  <a:lnTo>
                    <a:pt x="1534" y="13"/>
                  </a:lnTo>
                  <a:lnTo>
                    <a:pt x="1548" y="19"/>
                  </a:lnTo>
                  <a:lnTo>
                    <a:pt x="1561" y="27"/>
                  </a:lnTo>
                  <a:lnTo>
                    <a:pt x="1575" y="38"/>
                  </a:lnTo>
                  <a:lnTo>
                    <a:pt x="1586" y="48"/>
                  </a:lnTo>
                  <a:lnTo>
                    <a:pt x="1596" y="59"/>
                  </a:lnTo>
                  <a:lnTo>
                    <a:pt x="1606" y="72"/>
                  </a:lnTo>
                  <a:lnTo>
                    <a:pt x="1615" y="86"/>
                  </a:lnTo>
                  <a:lnTo>
                    <a:pt x="1621" y="100"/>
                  </a:lnTo>
                  <a:lnTo>
                    <a:pt x="1627" y="114"/>
                  </a:lnTo>
                  <a:lnTo>
                    <a:pt x="1631" y="131"/>
                  </a:lnTo>
                  <a:lnTo>
                    <a:pt x="1633" y="147"/>
                  </a:lnTo>
                  <a:lnTo>
                    <a:pt x="1634" y="163"/>
                  </a:lnTo>
                  <a:lnTo>
                    <a:pt x="1634" y="163"/>
                  </a:lnTo>
                  <a:lnTo>
                    <a:pt x="1634" y="163"/>
                  </a:lnTo>
                  <a:lnTo>
                    <a:pt x="1633" y="180"/>
                  </a:lnTo>
                  <a:lnTo>
                    <a:pt x="1631" y="196"/>
                  </a:lnTo>
                  <a:lnTo>
                    <a:pt x="1627" y="212"/>
                  </a:lnTo>
                  <a:lnTo>
                    <a:pt x="1621" y="227"/>
                  </a:lnTo>
                  <a:lnTo>
                    <a:pt x="1615" y="241"/>
                  </a:lnTo>
                  <a:lnTo>
                    <a:pt x="1606" y="254"/>
                  </a:lnTo>
                  <a:lnTo>
                    <a:pt x="1596" y="267"/>
                  </a:lnTo>
                  <a:lnTo>
                    <a:pt x="1586" y="279"/>
                  </a:lnTo>
                  <a:lnTo>
                    <a:pt x="1575" y="289"/>
                  </a:lnTo>
                  <a:lnTo>
                    <a:pt x="1561" y="299"/>
                  </a:lnTo>
                  <a:lnTo>
                    <a:pt x="1548" y="307"/>
                  </a:lnTo>
                  <a:lnTo>
                    <a:pt x="1534" y="313"/>
                  </a:lnTo>
                  <a:lnTo>
                    <a:pt x="1520" y="320"/>
                  </a:lnTo>
                  <a:lnTo>
                    <a:pt x="1503" y="324"/>
                  </a:lnTo>
                  <a:lnTo>
                    <a:pt x="1487" y="326"/>
                  </a:lnTo>
                  <a:lnTo>
                    <a:pt x="1471" y="327"/>
                  </a:lnTo>
                  <a:lnTo>
                    <a:pt x="163" y="327"/>
                  </a:lnTo>
                  <a:lnTo>
                    <a:pt x="163" y="327"/>
                  </a:lnTo>
                  <a:lnTo>
                    <a:pt x="147" y="326"/>
                  </a:lnTo>
                  <a:lnTo>
                    <a:pt x="130" y="324"/>
                  </a:lnTo>
                  <a:lnTo>
                    <a:pt x="114" y="320"/>
                  </a:lnTo>
                  <a:lnTo>
                    <a:pt x="100" y="313"/>
                  </a:lnTo>
                  <a:lnTo>
                    <a:pt x="85" y="307"/>
                  </a:lnTo>
                  <a:lnTo>
                    <a:pt x="72" y="299"/>
                  </a:lnTo>
                  <a:lnTo>
                    <a:pt x="59" y="289"/>
                  </a:lnTo>
                  <a:lnTo>
                    <a:pt x="48" y="279"/>
                  </a:lnTo>
                  <a:lnTo>
                    <a:pt x="37" y="267"/>
                  </a:lnTo>
                  <a:lnTo>
                    <a:pt x="27" y="254"/>
                  </a:lnTo>
                  <a:lnTo>
                    <a:pt x="19" y="241"/>
                  </a:lnTo>
                  <a:lnTo>
                    <a:pt x="13" y="227"/>
                  </a:lnTo>
                  <a:lnTo>
                    <a:pt x="7" y="212"/>
                  </a:lnTo>
                  <a:lnTo>
                    <a:pt x="3" y="196"/>
                  </a:lnTo>
                  <a:lnTo>
                    <a:pt x="1" y="180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1"/>
                  </a:lnTo>
                  <a:lnTo>
                    <a:pt x="7" y="114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2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9" y="38"/>
                  </a:lnTo>
                  <a:lnTo>
                    <a:pt x="72" y="27"/>
                  </a:lnTo>
                  <a:lnTo>
                    <a:pt x="85" y="19"/>
                  </a:lnTo>
                  <a:lnTo>
                    <a:pt x="100" y="13"/>
                  </a:lnTo>
                  <a:lnTo>
                    <a:pt x="114" y="7"/>
                  </a:lnTo>
                  <a:lnTo>
                    <a:pt x="130" y="3"/>
                  </a:lnTo>
                  <a:lnTo>
                    <a:pt x="147" y="1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41" y="245"/>
                  </a:moveTo>
                  <a:lnTo>
                    <a:pt x="241" y="245"/>
                  </a:lnTo>
                  <a:lnTo>
                    <a:pt x="249" y="245"/>
                  </a:lnTo>
                  <a:lnTo>
                    <a:pt x="257" y="243"/>
                  </a:lnTo>
                  <a:lnTo>
                    <a:pt x="265" y="241"/>
                  </a:lnTo>
                  <a:lnTo>
                    <a:pt x="272" y="239"/>
                  </a:lnTo>
                  <a:lnTo>
                    <a:pt x="280" y="235"/>
                  </a:lnTo>
                  <a:lnTo>
                    <a:pt x="287" y="231"/>
                  </a:lnTo>
                  <a:lnTo>
                    <a:pt x="293" y="227"/>
                  </a:lnTo>
                  <a:lnTo>
                    <a:pt x="299" y="222"/>
                  </a:lnTo>
                  <a:lnTo>
                    <a:pt x="304" y="215"/>
                  </a:lnTo>
                  <a:lnTo>
                    <a:pt x="308" y="209"/>
                  </a:lnTo>
                  <a:lnTo>
                    <a:pt x="312" y="202"/>
                  </a:lnTo>
                  <a:lnTo>
                    <a:pt x="316" y="195"/>
                  </a:lnTo>
                  <a:lnTo>
                    <a:pt x="318" y="188"/>
                  </a:lnTo>
                  <a:lnTo>
                    <a:pt x="320" y="180"/>
                  </a:lnTo>
                  <a:lnTo>
                    <a:pt x="322" y="171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55"/>
                  </a:lnTo>
                  <a:lnTo>
                    <a:pt x="320" y="147"/>
                  </a:lnTo>
                  <a:lnTo>
                    <a:pt x="318" y="139"/>
                  </a:lnTo>
                  <a:lnTo>
                    <a:pt x="316" y="132"/>
                  </a:lnTo>
                  <a:lnTo>
                    <a:pt x="312" y="124"/>
                  </a:lnTo>
                  <a:lnTo>
                    <a:pt x="308" y="117"/>
                  </a:lnTo>
                  <a:lnTo>
                    <a:pt x="304" y="111"/>
                  </a:lnTo>
                  <a:lnTo>
                    <a:pt x="299" y="105"/>
                  </a:lnTo>
                  <a:lnTo>
                    <a:pt x="293" y="100"/>
                  </a:lnTo>
                  <a:lnTo>
                    <a:pt x="287" y="96"/>
                  </a:lnTo>
                  <a:lnTo>
                    <a:pt x="280" y="92"/>
                  </a:lnTo>
                  <a:lnTo>
                    <a:pt x="272" y="88"/>
                  </a:lnTo>
                  <a:lnTo>
                    <a:pt x="265" y="86"/>
                  </a:lnTo>
                  <a:lnTo>
                    <a:pt x="257" y="84"/>
                  </a:lnTo>
                  <a:lnTo>
                    <a:pt x="249" y="82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33" y="82"/>
                  </a:lnTo>
                  <a:lnTo>
                    <a:pt x="224" y="84"/>
                  </a:lnTo>
                  <a:lnTo>
                    <a:pt x="216" y="86"/>
                  </a:lnTo>
                  <a:lnTo>
                    <a:pt x="209" y="88"/>
                  </a:lnTo>
                  <a:lnTo>
                    <a:pt x="202" y="92"/>
                  </a:lnTo>
                  <a:lnTo>
                    <a:pt x="195" y="96"/>
                  </a:lnTo>
                  <a:lnTo>
                    <a:pt x="189" y="100"/>
                  </a:lnTo>
                  <a:lnTo>
                    <a:pt x="182" y="105"/>
                  </a:lnTo>
                  <a:lnTo>
                    <a:pt x="177" y="111"/>
                  </a:lnTo>
                  <a:lnTo>
                    <a:pt x="173" y="117"/>
                  </a:lnTo>
                  <a:lnTo>
                    <a:pt x="169" y="124"/>
                  </a:lnTo>
                  <a:lnTo>
                    <a:pt x="165" y="132"/>
                  </a:lnTo>
                  <a:lnTo>
                    <a:pt x="163" y="139"/>
                  </a:lnTo>
                  <a:lnTo>
                    <a:pt x="161" y="147"/>
                  </a:lnTo>
                  <a:lnTo>
                    <a:pt x="159" y="155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71"/>
                  </a:lnTo>
                  <a:lnTo>
                    <a:pt x="161" y="180"/>
                  </a:lnTo>
                  <a:lnTo>
                    <a:pt x="163" y="188"/>
                  </a:lnTo>
                  <a:lnTo>
                    <a:pt x="165" y="195"/>
                  </a:lnTo>
                  <a:lnTo>
                    <a:pt x="169" y="202"/>
                  </a:lnTo>
                  <a:lnTo>
                    <a:pt x="173" y="209"/>
                  </a:lnTo>
                  <a:lnTo>
                    <a:pt x="177" y="215"/>
                  </a:lnTo>
                  <a:lnTo>
                    <a:pt x="182" y="222"/>
                  </a:lnTo>
                  <a:lnTo>
                    <a:pt x="189" y="227"/>
                  </a:lnTo>
                  <a:lnTo>
                    <a:pt x="195" y="231"/>
                  </a:lnTo>
                  <a:lnTo>
                    <a:pt x="202" y="235"/>
                  </a:lnTo>
                  <a:lnTo>
                    <a:pt x="209" y="239"/>
                  </a:lnTo>
                  <a:lnTo>
                    <a:pt x="216" y="241"/>
                  </a:lnTo>
                  <a:lnTo>
                    <a:pt x="224" y="243"/>
                  </a:lnTo>
                  <a:lnTo>
                    <a:pt x="233" y="245"/>
                  </a:lnTo>
                  <a:lnTo>
                    <a:pt x="241" y="245"/>
                  </a:lnTo>
                  <a:lnTo>
                    <a:pt x="241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0" name="Freeform 193"/>
            <p:cNvSpPr>
              <a:spLocks noEditPoints="1"/>
            </p:cNvSpPr>
            <p:nvPr/>
          </p:nvSpPr>
          <p:spPr bwMode="auto">
            <a:xfrm flipH="1">
              <a:off x="5918870" y="3752740"/>
              <a:ext cx="556782" cy="110133"/>
            </a:xfrm>
            <a:custGeom>
              <a:avLst/>
              <a:gdLst>
                <a:gd name="T0" fmla="*/ 1471 w 1634"/>
                <a:gd name="T1" fmla="*/ 0 h 326"/>
                <a:gd name="T2" fmla="*/ 1520 w 1634"/>
                <a:gd name="T3" fmla="*/ 7 h 326"/>
                <a:gd name="T4" fmla="*/ 1561 w 1634"/>
                <a:gd name="T5" fmla="*/ 27 h 326"/>
                <a:gd name="T6" fmla="*/ 1596 w 1634"/>
                <a:gd name="T7" fmla="*/ 59 h 326"/>
                <a:gd name="T8" fmla="*/ 1621 w 1634"/>
                <a:gd name="T9" fmla="*/ 100 h 326"/>
                <a:gd name="T10" fmla="*/ 1633 w 1634"/>
                <a:gd name="T11" fmla="*/ 147 h 326"/>
                <a:gd name="T12" fmla="*/ 1634 w 1634"/>
                <a:gd name="T13" fmla="*/ 163 h 326"/>
                <a:gd name="T14" fmla="*/ 1627 w 1634"/>
                <a:gd name="T15" fmla="*/ 212 h 326"/>
                <a:gd name="T16" fmla="*/ 1606 w 1634"/>
                <a:gd name="T17" fmla="*/ 254 h 326"/>
                <a:gd name="T18" fmla="*/ 1575 w 1634"/>
                <a:gd name="T19" fmla="*/ 289 h 326"/>
                <a:gd name="T20" fmla="*/ 1534 w 1634"/>
                <a:gd name="T21" fmla="*/ 313 h 326"/>
                <a:gd name="T22" fmla="*/ 1487 w 1634"/>
                <a:gd name="T23" fmla="*/ 325 h 326"/>
                <a:gd name="T24" fmla="*/ 163 w 1634"/>
                <a:gd name="T25" fmla="*/ 326 h 326"/>
                <a:gd name="T26" fmla="*/ 114 w 1634"/>
                <a:gd name="T27" fmla="*/ 319 h 326"/>
                <a:gd name="T28" fmla="*/ 72 w 1634"/>
                <a:gd name="T29" fmla="*/ 299 h 326"/>
                <a:gd name="T30" fmla="*/ 37 w 1634"/>
                <a:gd name="T31" fmla="*/ 267 h 326"/>
                <a:gd name="T32" fmla="*/ 13 w 1634"/>
                <a:gd name="T33" fmla="*/ 226 h 326"/>
                <a:gd name="T34" fmla="*/ 1 w 1634"/>
                <a:gd name="T35" fmla="*/ 179 h 326"/>
                <a:gd name="T36" fmla="*/ 0 w 1634"/>
                <a:gd name="T37" fmla="*/ 163 h 326"/>
                <a:gd name="T38" fmla="*/ 7 w 1634"/>
                <a:gd name="T39" fmla="*/ 114 h 326"/>
                <a:gd name="T40" fmla="*/ 27 w 1634"/>
                <a:gd name="T41" fmla="*/ 72 h 326"/>
                <a:gd name="T42" fmla="*/ 59 w 1634"/>
                <a:gd name="T43" fmla="*/ 37 h 326"/>
                <a:gd name="T44" fmla="*/ 100 w 1634"/>
                <a:gd name="T45" fmla="*/ 13 h 326"/>
                <a:gd name="T46" fmla="*/ 147 w 1634"/>
                <a:gd name="T47" fmla="*/ 1 h 326"/>
                <a:gd name="T48" fmla="*/ 241 w 1634"/>
                <a:gd name="T49" fmla="*/ 245 h 326"/>
                <a:gd name="T50" fmla="*/ 257 w 1634"/>
                <a:gd name="T51" fmla="*/ 243 h 326"/>
                <a:gd name="T52" fmla="*/ 280 w 1634"/>
                <a:gd name="T53" fmla="*/ 234 h 326"/>
                <a:gd name="T54" fmla="*/ 299 w 1634"/>
                <a:gd name="T55" fmla="*/ 221 h 326"/>
                <a:gd name="T56" fmla="*/ 312 w 1634"/>
                <a:gd name="T57" fmla="*/ 202 h 326"/>
                <a:gd name="T58" fmla="*/ 320 w 1634"/>
                <a:gd name="T59" fmla="*/ 179 h 326"/>
                <a:gd name="T60" fmla="*/ 322 w 1634"/>
                <a:gd name="T61" fmla="*/ 163 h 326"/>
                <a:gd name="T62" fmla="*/ 318 w 1634"/>
                <a:gd name="T63" fmla="*/ 138 h 326"/>
                <a:gd name="T64" fmla="*/ 308 w 1634"/>
                <a:gd name="T65" fmla="*/ 117 h 326"/>
                <a:gd name="T66" fmla="*/ 293 w 1634"/>
                <a:gd name="T67" fmla="*/ 100 h 326"/>
                <a:gd name="T68" fmla="*/ 272 w 1634"/>
                <a:gd name="T69" fmla="*/ 87 h 326"/>
                <a:gd name="T70" fmla="*/ 249 w 1634"/>
                <a:gd name="T71" fmla="*/ 81 h 326"/>
                <a:gd name="T72" fmla="*/ 233 w 1634"/>
                <a:gd name="T73" fmla="*/ 81 h 326"/>
                <a:gd name="T74" fmla="*/ 209 w 1634"/>
                <a:gd name="T75" fmla="*/ 87 h 326"/>
                <a:gd name="T76" fmla="*/ 189 w 1634"/>
                <a:gd name="T77" fmla="*/ 100 h 326"/>
                <a:gd name="T78" fmla="*/ 173 w 1634"/>
                <a:gd name="T79" fmla="*/ 117 h 326"/>
                <a:gd name="T80" fmla="*/ 163 w 1634"/>
                <a:gd name="T81" fmla="*/ 138 h 326"/>
                <a:gd name="T82" fmla="*/ 159 w 1634"/>
                <a:gd name="T83" fmla="*/ 163 h 326"/>
                <a:gd name="T84" fmla="*/ 161 w 1634"/>
                <a:gd name="T85" fmla="*/ 179 h 326"/>
                <a:gd name="T86" fmla="*/ 169 w 1634"/>
                <a:gd name="T87" fmla="*/ 202 h 326"/>
                <a:gd name="T88" fmla="*/ 182 w 1634"/>
                <a:gd name="T89" fmla="*/ 221 h 326"/>
                <a:gd name="T90" fmla="*/ 202 w 1634"/>
                <a:gd name="T91" fmla="*/ 234 h 326"/>
                <a:gd name="T92" fmla="*/ 224 w 1634"/>
                <a:gd name="T93" fmla="*/ 243 h 326"/>
                <a:gd name="T94" fmla="*/ 241 w 1634"/>
                <a:gd name="T95" fmla="*/ 24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4" h="326">
                  <a:moveTo>
                    <a:pt x="163" y="0"/>
                  </a:moveTo>
                  <a:lnTo>
                    <a:pt x="1471" y="0"/>
                  </a:lnTo>
                  <a:lnTo>
                    <a:pt x="1471" y="0"/>
                  </a:lnTo>
                  <a:lnTo>
                    <a:pt x="1487" y="1"/>
                  </a:lnTo>
                  <a:lnTo>
                    <a:pt x="1503" y="3"/>
                  </a:lnTo>
                  <a:lnTo>
                    <a:pt x="1520" y="7"/>
                  </a:lnTo>
                  <a:lnTo>
                    <a:pt x="1534" y="13"/>
                  </a:lnTo>
                  <a:lnTo>
                    <a:pt x="1548" y="19"/>
                  </a:lnTo>
                  <a:lnTo>
                    <a:pt x="1561" y="27"/>
                  </a:lnTo>
                  <a:lnTo>
                    <a:pt x="1575" y="37"/>
                  </a:lnTo>
                  <a:lnTo>
                    <a:pt x="1586" y="48"/>
                  </a:lnTo>
                  <a:lnTo>
                    <a:pt x="1596" y="59"/>
                  </a:lnTo>
                  <a:lnTo>
                    <a:pt x="1606" y="72"/>
                  </a:lnTo>
                  <a:lnTo>
                    <a:pt x="1615" y="85"/>
                  </a:lnTo>
                  <a:lnTo>
                    <a:pt x="1621" y="100"/>
                  </a:lnTo>
                  <a:lnTo>
                    <a:pt x="1627" y="114"/>
                  </a:lnTo>
                  <a:lnTo>
                    <a:pt x="1631" y="130"/>
                  </a:lnTo>
                  <a:lnTo>
                    <a:pt x="1633" y="147"/>
                  </a:lnTo>
                  <a:lnTo>
                    <a:pt x="1634" y="163"/>
                  </a:lnTo>
                  <a:lnTo>
                    <a:pt x="1634" y="163"/>
                  </a:lnTo>
                  <a:lnTo>
                    <a:pt x="1634" y="163"/>
                  </a:lnTo>
                  <a:lnTo>
                    <a:pt x="1633" y="179"/>
                  </a:lnTo>
                  <a:lnTo>
                    <a:pt x="1631" y="196"/>
                  </a:lnTo>
                  <a:lnTo>
                    <a:pt x="1627" y="212"/>
                  </a:lnTo>
                  <a:lnTo>
                    <a:pt x="1621" y="226"/>
                  </a:lnTo>
                  <a:lnTo>
                    <a:pt x="1615" y="241"/>
                  </a:lnTo>
                  <a:lnTo>
                    <a:pt x="1606" y="254"/>
                  </a:lnTo>
                  <a:lnTo>
                    <a:pt x="1596" y="267"/>
                  </a:lnTo>
                  <a:lnTo>
                    <a:pt x="1586" y="278"/>
                  </a:lnTo>
                  <a:lnTo>
                    <a:pt x="1575" y="289"/>
                  </a:lnTo>
                  <a:lnTo>
                    <a:pt x="1561" y="299"/>
                  </a:lnTo>
                  <a:lnTo>
                    <a:pt x="1548" y="307"/>
                  </a:lnTo>
                  <a:lnTo>
                    <a:pt x="1534" y="313"/>
                  </a:lnTo>
                  <a:lnTo>
                    <a:pt x="1520" y="319"/>
                  </a:lnTo>
                  <a:lnTo>
                    <a:pt x="1503" y="323"/>
                  </a:lnTo>
                  <a:lnTo>
                    <a:pt x="1487" y="325"/>
                  </a:lnTo>
                  <a:lnTo>
                    <a:pt x="1471" y="326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47" y="325"/>
                  </a:lnTo>
                  <a:lnTo>
                    <a:pt x="130" y="323"/>
                  </a:lnTo>
                  <a:lnTo>
                    <a:pt x="114" y="319"/>
                  </a:lnTo>
                  <a:lnTo>
                    <a:pt x="100" y="313"/>
                  </a:lnTo>
                  <a:lnTo>
                    <a:pt x="85" y="307"/>
                  </a:lnTo>
                  <a:lnTo>
                    <a:pt x="72" y="299"/>
                  </a:lnTo>
                  <a:lnTo>
                    <a:pt x="59" y="289"/>
                  </a:lnTo>
                  <a:lnTo>
                    <a:pt x="48" y="278"/>
                  </a:lnTo>
                  <a:lnTo>
                    <a:pt x="37" y="267"/>
                  </a:lnTo>
                  <a:lnTo>
                    <a:pt x="27" y="254"/>
                  </a:lnTo>
                  <a:lnTo>
                    <a:pt x="19" y="241"/>
                  </a:lnTo>
                  <a:lnTo>
                    <a:pt x="13" y="226"/>
                  </a:lnTo>
                  <a:lnTo>
                    <a:pt x="7" y="212"/>
                  </a:lnTo>
                  <a:lnTo>
                    <a:pt x="3" y="196"/>
                  </a:lnTo>
                  <a:lnTo>
                    <a:pt x="1" y="179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0"/>
                  </a:lnTo>
                  <a:lnTo>
                    <a:pt x="7" y="114"/>
                  </a:lnTo>
                  <a:lnTo>
                    <a:pt x="13" y="100"/>
                  </a:lnTo>
                  <a:lnTo>
                    <a:pt x="19" y="85"/>
                  </a:lnTo>
                  <a:lnTo>
                    <a:pt x="27" y="72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9" y="37"/>
                  </a:lnTo>
                  <a:lnTo>
                    <a:pt x="72" y="27"/>
                  </a:lnTo>
                  <a:lnTo>
                    <a:pt x="85" y="19"/>
                  </a:lnTo>
                  <a:lnTo>
                    <a:pt x="100" y="13"/>
                  </a:lnTo>
                  <a:lnTo>
                    <a:pt x="114" y="7"/>
                  </a:lnTo>
                  <a:lnTo>
                    <a:pt x="130" y="3"/>
                  </a:lnTo>
                  <a:lnTo>
                    <a:pt x="147" y="1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41" y="245"/>
                  </a:moveTo>
                  <a:lnTo>
                    <a:pt x="241" y="245"/>
                  </a:lnTo>
                  <a:lnTo>
                    <a:pt x="249" y="245"/>
                  </a:lnTo>
                  <a:lnTo>
                    <a:pt x="257" y="243"/>
                  </a:lnTo>
                  <a:lnTo>
                    <a:pt x="265" y="241"/>
                  </a:lnTo>
                  <a:lnTo>
                    <a:pt x="272" y="239"/>
                  </a:lnTo>
                  <a:lnTo>
                    <a:pt x="280" y="234"/>
                  </a:lnTo>
                  <a:lnTo>
                    <a:pt x="287" y="230"/>
                  </a:lnTo>
                  <a:lnTo>
                    <a:pt x="293" y="226"/>
                  </a:lnTo>
                  <a:lnTo>
                    <a:pt x="299" y="221"/>
                  </a:lnTo>
                  <a:lnTo>
                    <a:pt x="304" y="215"/>
                  </a:lnTo>
                  <a:lnTo>
                    <a:pt x="308" y="209"/>
                  </a:lnTo>
                  <a:lnTo>
                    <a:pt x="312" y="202"/>
                  </a:lnTo>
                  <a:lnTo>
                    <a:pt x="316" y="195"/>
                  </a:lnTo>
                  <a:lnTo>
                    <a:pt x="318" y="187"/>
                  </a:lnTo>
                  <a:lnTo>
                    <a:pt x="320" y="179"/>
                  </a:lnTo>
                  <a:lnTo>
                    <a:pt x="322" y="171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55"/>
                  </a:lnTo>
                  <a:lnTo>
                    <a:pt x="320" y="147"/>
                  </a:lnTo>
                  <a:lnTo>
                    <a:pt x="318" y="138"/>
                  </a:lnTo>
                  <a:lnTo>
                    <a:pt x="316" y="131"/>
                  </a:lnTo>
                  <a:lnTo>
                    <a:pt x="312" y="124"/>
                  </a:lnTo>
                  <a:lnTo>
                    <a:pt x="308" y="117"/>
                  </a:lnTo>
                  <a:lnTo>
                    <a:pt x="304" y="111"/>
                  </a:lnTo>
                  <a:lnTo>
                    <a:pt x="299" y="105"/>
                  </a:lnTo>
                  <a:lnTo>
                    <a:pt x="293" y="100"/>
                  </a:lnTo>
                  <a:lnTo>
                    <a:pt x="287" y="96"/>
                  </a:lnTo>
                  <a:lnTo>
                    <a:pt x="280" y="91"/>
                  </a:lnTo>
                  <a:lnTo>
                    <a:pt x="272" y="87"/>
                  </a:lnTo>
                  <a:lnTo>
                    <a:pt x="265" y="85"/>
                  </a:lnTo>
                  <a:lnTo>
                    <a:pt x="257" y="83"/>
                  </a:lnTo>
                  <a:lnTo>
                    <a:pt x="249" y="81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33" y="81"/>
                  </a:lnTo>
                  <a:lnTo>
                    <a:pt x="224" y="83"/>
                  </a:lnTo>
                  <a:lnTo>
                    <a:pt x="216" y="85"/>
                  </a:lnTo>
                  <a:lnTo>
                    <a:pt x="209" y="87"/>
                  </a:lnTo>
                  <a:lnTo>
                    <a:pt x="202" y="91"/>
                  </a:lnTo>
                  <a:lnTo>
                    <a:pt x="195" y="96"/>
                  </a:lnTo>
                  <a:lnTo>
                    <a:pt x="189" y="100"/>
                  </a:lnTo>
                  <a:lnTo>
                    <a:pt x="182" y="105"/>
                  </a:lnTo>
                  <a:lnTo>
                    <a:pt x="177" y="111"/>
                  </a:lnTo>
                  <a:lnTo>
                    <a:pt x="173" y="117"/>
                  </a:lnTo>
                  <a:lnTo>
                    <a:pt x="169" y="124"/>
                  </a:lnTo>
                  <a:lnTo>
                    <a:pt x="165" y="131"/>
                  </a:lnTo>
                  <a:lnTo>
                    <a:pt x="163" y="138"/>
                  </a:lnTo>
                  <a:lnTo>
                    <a:pt x="161" y="147"/>
                  </a:lnTo>
                  <a:lnTo>
                    <a:pt x="159" y="155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71"/>
                  </a:lnTo>
                  <a:lnTo>
                    <a:pt x="161" y="179"/>
                  </a:lnTo>
                  <a:lnTo>
                    <a:pt x="163" y="187"/>
                  </a:lnTo>
                  <a:lnTo>
                    <a:pt x="165" y="195"/>
                  </a:lnTo>
                  <a:lnTo>
                    <a:pt x="169" y="202"/>
                  </a:lnTo>
                  <a:lnTo>
                    <a:pt x="173" y="209"/>
                  </a:lnTo>
                  <a:lnTo>
                    <a:pt x="177" y="215"/>
                  </a:lnTo>
                  <a:lnTo>
                    <a:pt x="182" y="221"/>
                  </a:lnTo>
                  <a:lnTo>
                    <a:pt x="189" y="226"/>
                  </a:lnTo>
                  <a:lnTo>
                    <a:pt x="195" y="230"/>
                  </a:lnTo>
                  <a:lnTo>
                    <a:pt x="202" y="234"/>
                  </a:lnTo>
                  <a:lnTo>
                    <a:pt x="209" y="239"/>
                  </a:lnTo>
                  <a:lnTo>
                    <a:pt x="216" y="241"/>
                  </a:lnTo>
                  <a:lnTo>
                    <a:pt x="224" y="243"/>
                  </a:lnTo>
                  <a:lnTo>
                    <a:pt x="233" y="245"/>
                  </a:lnTo>
                  <a:lnTo>
                    <a:pt x="241" y="245"/>
                  </a:lnTo>
                  <a:lnTo>
                    <a:pt x="241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1" name="Freeform 194"/>
            <p:cNvSpPr>
              <a:spLocks noEditPoints="1"/>
            </p:cNvSpPr>
            <p:nvPr/>
          </p:nvSpPr>
          <p:spPr bwMode="auto">
            <a:xfrm flipH="1">
              <a:off x="5918870" y="3585501"/>
              <a:ext cx="556782" cy="112173"/>
            </a:xfrm>
            <a:custGeom>
              <a:avLst/>
              <a:gdLst>
                <a:gd name="T0" fmla="*/ 776 w 1634"/>
                <a:gd name="T1" fmla="*/ 82 h 327"/>
                <a:gd name="T2" fmla="*/ 778 w 1634"/>
                <a:gd name="T3" fmla="*/ 106 h 327"/>
                <a:gd name="T4" fmla="*/ 790 w 1634"/>
                <a:gd name="T5" fmla="*/ 140 h 327"/>
                <a:gd name="T6" fmla="*/ 812 w 1634"/>
                <a:gd name="T7" fmla="*/ 169 h 327"/>
                <a:gd name="T8" fmla="*/ 840 w 1634"/>
                <a:gd name="T9" fmla="*/ 190 h 327"/>
                <a:gd name="T10" fmla="*/ 874 w 1634"/>
                <a:gd name="T11" fmla="*/ 202 h 327"/>
                <a:gd name="T12" fmla="*/ 1062 w 1634"/>
                <a:gd name="T13" fmla="*/ 205 h 327"/>
                <a:gd name="T14" fmla="*/ 1086 w 1634"/>
                <a:gd name="T15" fmla="*/ 202 h 327"/>
                <a:gd name="T16" fmla="*/ 1120 w 1634"/>
                <a:gd name="T17" fmla="*/ 190 h 327"/>
                <a:gd name="T18" fmla="*/ 1149 w 1634"/>
                <a:gd name="T19" fmla="*/ 169 h 327"/>
                <a:gd name="T20" fmla="*/ 1170 w 1634"/>
                <a:gd name="T21" fmla="*/ 140 h 327"/>
                <a:gd name="T22" fmla="*/ 1182 w 1634"/>
                <a:gd name="T23" fmla="*/ 106 h 327"/>
                <a:gd name="T24" fmla="*/ 1185 w 1634"/>
                <a:gd name="T25" fmla="*/ 0 h 327"/>
                <a:gd name="T26" fmla="*/ 1487 w 1634"/>
                <a:gd name="T27" fmla="*/ 1 h 327"/>
                <a:gd name="T28" fmla="*/ 1534 w 1634"/>
                <a:gd name="T29" fmla="*/ 14 h 327"/>
                <a:gd name="T30" fmla="*/ 1575 w 1634"/>
                <a:gd name="T31" fmla="*/ 38 h 327"/>
                <a:gd name="T32" fmla="*/ 1606 w 1634"/>
                <a:gd name="T33" fmla="*/ 73 h 327"/>
                <a:gd name="T34" fmla="*/ 1627 w 1634"/>
                <a:gd name="T35" fmla="*/ 115 h 327"/>
                <a:gd name="T36" fmla="*/ 1634 w 1634"/>
                <a:gd name="T37" fmla="*/ 164 h 327"/>
                <a:gd name="T38" fmla="*/ 1633 w 1634"/>
                <a:gd name="T39" fmla="*/ 180 h 327"/>
                <a:gd name="T40" fmla="*/ 1621 w 1634"/>
                <a:gd name="T41" fmla="*/ 227 h 327"/>
                <a:gd name="T42" fmla="*/ 1596 w 1634"/>
                <a:gd name="T43" fmla="*/ 268 h 327"/>
                <a:gd name="T44" fmla="*/ 1561 w 1634"/>
                <a:gd name="T45" fmla="*/ 300 h 327"/>
                <a:gd name="T46" fmla="*/ 1520 w 1634"/>
                <a:gd name="T47" fmla="*/ 320 h 327"/>
                <a:gd name="T48" fmla="*/ 1471 w 1634"/>
                <a:gd name="T49" fmla="*/ 327 h 327"/>
                <a:gd name="T50" fmla="*/ 147 w 1634"/>
                <a:gd name="T51" fmla="*/ 326 h 327"/>
                <a:gd name="T52" fmla="*/ 100 w 1634"/>
                <a:gd name="T53" fmla="*/ 314 h 327"/>
                <a:gd name="T54" fmla="*/ 59 w 1634"/>
                <a:gd name="T55" fmla="*/ 289 h 327"/>
                <a:gd name="T56" fmla="*/ 27 w 1634"/>
                <a:gd name="T57" fmla="*/ 255 h 327"/>
                <a:gd name="T58" fmla="*/ 7 w 1634"/>
                <a:gd name="T59" fmla="*/ 213 h 327"/>
                <a:gd name="T60" fmla="*/ 0 w 1634"/>
                <a:gd name="T61" fmla="*/ 164 h 327"/>
                <a:gd name="T62" fmla="*/ 1 w 1634"/>
                <a:gd name="T63" fmla="*/ 147 h 327"/>
                <a:gd name="T64" fmla="*/ 13 w 1634"/>
                <a:gd name="T65" fmla="*/ 100 h 327"/>
                <a:gd name="T66" fmla="*/ 37 w 1634"/>
                <a:gd name="T67" fmla="*/ 59 h 327"/>
                <a:gd name="T68" fmla="*/ 72 w 1634"/>
                <a:gd name="T69" fmla="*/ 28 h 327"/>
                <a:gd name="T70" fmla="*/ 114 w 1634"/>
                <a:gd name="T71" fmla="*/ 7 h 327"/>
                <a:gd name="T72" fmla="*/ 163 w 1634"/>
                <a:gd name="T73" fmla="*/ 0 h 327"/>
                <a:gd name="T74" fmla="*/ 241 w 1634"/>
                <a:gd name="T75" fmla="*/ 245 h 327"/>
                <a:gd name="T76" fmla="*/ 265 w 1634"/>
                <a:gd name="T77" fmla="*/ 241 h 327"/>
                <a:gd name="T78" fmla="*/ 287 w 1634"/>
                <a:gd name="T79" fmla="*/ 231 h 327"/>
                <a:gd name="T80" fmla="*/ 304 w 1634"/>
                <a:gd name="T81" fmla="*/ 216 h 327"/>
                <a:gd name="T82" fmla="*/ 316 w 1634"/>
                <a:gd name="T83" fmla="*/ 195 h 327"/>
                <a:gd name="T84" fmla="*/ 322 w 1634"/>
                <a:gd name="T85" fmla="*/ 172 h 327"/>
                <a:gd name="T86" fmla="*/ 322 w 1634"/>
                <a:gd name="T87" fmla="*/ 155 h 327"/>
                <a:gd name="T88" fmla="*/ 316 w 1634"/>
                <a:gd name="T89" fmla="*/ 132 h 327"/>
                <a:gd name="T90" fmla="*/ 304 w 1634"/>
                <a:gd name="T91" fmla="*/ 112 h 327"/>
                <a:gd name="T92" fmla="*/ 287 w 1634"/>
                <a:gd name="T93" fmla="*/ 96 h 327"/>
                <a:gd name="T94" fmla="*/ 265 w 1634"/>
                <a:gd name="T95" fmla="*/ 86 h 327"/>
                <a:gd name="T96" fmla="*/ 241 w 1634"/>
                <a:gd name="T97" fmla="*/ 82 h 327"/>
                <a:gd name="T98" fmla="*/ 224 w 1634"/>
                <a:gd name="T99" fmla="*/ 84 h 327"/>
                <a:gd name="T100" fmla="*/ 202 w 1634"/>
                <a:gd name="T101" fmla="*/ 92 h 327"/>
                <a:gd name="T102" fmla="*/ 182 w 1634"/>
                <a:gd name="T103" fmla="*/ 105 h 327"/>
                <a:gd name="T104" fmla="*/ 169 w 1634"/>
                <a:gd name="T105" fmla="*/ 125 h 327"/>
                <a:gd name="T106" fmla="*/ 161 w 1634"/>
                <a:gd name="T107" fmla="*/ 147 h 327"/>
                <a:gd name="T108" fmla="*/ 159 w 1634"/>
                <a:gd name="T109" fmla="*/ 164 h 327"/>
                <a:gd name="T110" fmla="*/ 163 w 1634"/>
                <a:gd name="T111" fmla="*/ 188 h 327"/>
                <a:gd name="T112" fmla="*/ 173 w 1634"/>
                <a:gd name="T113" fmla="*/ 210 h 327"/>
                <a:gd name="T114" fmla="*/ 189 w 1634"/>
                <a:gd name="T115" fmla="*/ 227 h 327"/>
                <a:gd name="T116" fmla="*/ 209 w 1634"/>
                <a:gd name="T117" fmla="*/ 239 h 327"/>
                <a:gd name="T118" fmla="*/ 233 w 1634"/>
                <a:gd name="T119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4" h="327">
                  <a:moveTo>
                    <a:pt x="163" y="0"/>
                  </a:moveTo>
                  <a:lnTo>
                    <a:pt x="776" y="0"/>
                  </a:lnTo>
                  <a:lnTo>
                    <a:pt x="776" y="82"/>
                  </a:lnTo>
                  <a:lnTo>
                    <a:pt x="776" y="82"/>
                  </a:lnTo>
                  <a:lnTo>
                    <a:pt x="777" y="94"/>
                  </a:lnTo>
                  <a:lnTo>
                    <a:pt x="778" y="106"/>
                  </a:lnTo>
                  <a:lnTo>
                    <a:pt x="781" y="119"/>
                  </a:lnTo>
                  <a:lnTo>
                    <a:pt x="785" y="130"/>
                  </a:lnTo>
                  <a:lnTo>
                    <a:pt x="790" y="140"/>
                  </a:lnTo>
                  <a:lnTo>
                    <a:pt x="796" y="150"/>
                  </a:lnTo>
                  <a:lnTo>
                    <a:pt x="804" y="160"/>
                  </a:lnTo>
                  <a:lnTo>
                    <a:pt x="812" y="169"/>
                  </a:lnTo>
                  <a:lnTo>
                    <a:pt x="821" y="177"/>
                  </a:lnTo>
                  <a:lnTo>
                    <a:pt x="830" y="184"/>
                  </a:lnTo>
                  <a:lnTo>
                    <a:pt x="840" y="190"/>
                  </a:lnTo>
                  <a:lnTo>
                    <a:pt x="851" y="195"/>
                  </a:lnTo>
                  <a:lnTo>
                    <a:pt x="862" y="199"/>
                  </a:lnTo>
                  <a:lnTo>
                    <a:pt x="874" y="202"/>
                  </a:lnTo>
                  <a:lnTo>
                    <a:pt x="886" y="204"/>
                  </a:lnTo>
                  <a:lnTo>
                    <a:pt x="899" y="205"/>
                  </a:lnTo>
                  <a:lnTo>
                    <a:pt x="1062" y="205"/>
                  </a:lnTo>
                  <a:lnTo>
                    <a:pt x="1062" y="205"/>
                  </a:lnTo>
                  <a:lnTo>
                    <a:pt x="1074" y="204"/>
                  </a:lnTo>
                  <a:lnTo>
                    <a:pt x="1086" y="202"/>
                  </a:lnTo>
                  <a:lnTo>
                    <a:pt x="1099" y="199"/>
                  </a:lnTo>
                  <a:lnTo>
                    <a:pt x="1110" y="195"/>
                  </a:lnTo>
                  <a:lnTo>
                    <a:pt x="1120" y="190"/>
                  </a:lnTo>
                  <a:lnTo>
                    <a:pt x="1130" y="184"/>
                  </a:lnTo>
                  <a:lnTo>
                    <a:pt x="1140" y="177"/>
                  </a:lnTo>
                  <a:lnTo>
                    <a:pt x="1149" y="169"/>
                  </a:lnTo>
                  <a:lnTo>
                    <a:pt x="1157" y="160"/>
                  </a:lnTo>
                  <a:lnTo>
                    <a:pt x="1164" y="150"/>
                  </a:lnTo>
                  <a:lnTo>
                    <a:pt x="1170" y="140"/>
                  </a:lnTo>
                  <a:lnTo>
                    <a:pt x="1175" y="130"/>
                  </a:lnTo>
                  <a:lnTo>
                    <a:pt x="1179" y="119"/>
                  </a:lnTo>
                  <a:lnTo>
                    <a:pt x="1182" y="106"/>
                  </a:lnTo>
                  <a:lnTo>
                    <a:pt x="1184" y="94"/>
                  </a:lnTo>
                  <a:lnTo>
                    <a:pt x="1185" y="82"/>
                  </a:lnTo>
                  <a:lnTo>
                    <a:pt x="1185" y="0"/>
                  </a:lnTo>
                  <a:lnTo>
                    <a:pt x="1471" y="0"/>
                  </a:lnTo>
                  <a:lnTo>
                    <a:pt x="1471" y="0"/>
                  </a:lnTo>
                  <a:lnTo>
                    <a:pt x="1487" y="1"/>
                  </a:lnTo>
                  <a:lnTo>
                    <a:pt x="1503" y="3"/>
                  </a:lnTo>
                  <a:lnTo>
                    <a:pt x="1520" y="7"/>
                  </a:lnTo>
                  <a:lnTo>
                    <a:pt x="1534" y="14"/>
                  </a:lnTo>
                  <a:lnTo>
                    <a:pt x="1548" y="20"/>
                  </a:lnTo>
                  <a:lnTo>
                    <a:pt x="1561" y="28"/>
                  </a:lnTo>
                  <a:lnTo>
                    <a:pt x="1575" y="38"/>
                  </a:lnTo>
                  <a:lnTo>
                    <a:pt x="1586" y="48"/>
                  </a:lnTo>
                  <a:lnTo>
                    <a:pt x="1596" y="59"/>
                  </a:lnTo>
                  <a:lnTo>
                    <a:pt x="1606" y="73"/>
                  </a:lnTo>
                  <a:lnTo>
                    <a:pt x="1615" y="86"/>
                  </a:lnTo>
                  <a:lnTo>
                    <a:pt x="1621" y="100"/>
                  </a:lnTo>
                  <a:lnTo>
                    <a:pt x="1627" y="115"/>
                  </a:lnTo>
                  <a:lnTo>
                    <a:pt x="1631" y="131"/>
                  </a:lnTo>
                  <a:lnTo>
                    <a:pt x="1633" y="147"/>
                  </a:lnTo>
                  <a:lnTo>
                    <a:pt x="1634" y="164"/>
                  </a:lnTo>
                  <a:lnTo>
                    <a:pt x="1634" y="164"/>
                  </a:lnTo>
                  <a:lnTo>
                    <a:pt x="1634" y="164"/>
                  </a:lnTo>
                  <a:lnTo>
                    <a:pt x="1633" y="180"/>
                  </a:lnTo>
                  <a:lnTo>
                    <a:pt x="1631" y="196"/>
                  </a:lnTo>
                  <a:lnTo>
                    <a:pt x="1627" y="213"/>
                  </a:lnTo>
                  <a:lnTo>
                    <a:pt x="1621" y="227"/>
                  </a:lnTo>
                  <a:lnTo>
                    <a:pt x="1615" y="241"/>
                  </a:lnTo>
                  <a:lnTo>
                    <a:pt x="1606" y="255"/>
                  </a:lnTo>
                  <a:lnTo>
                    <a:pt x="1596" y="268"/>
                  </a:lnTo>
                  <a:lnTo>
                    <a:pt x="1586" y="279"/>
                  </a:lnTo>
                  <a:lnTo>
                    <a:pt x="1575" y="289"/>
                  </a:lnTo>
                  <a:lnTo>
                    <a:pt x="1561" y="300"/>
                  </a:lnTo>
                  <a:lnTo>
                    <a:pt x="1548" y="308"/>
                  </a:lnTo>
                  <a:lnTo>
                    <a:pt x="1534" y="314"/>
                  </a:lnTo>
                  <a:lnTo>
                    <a:pt x="1520" y="320"/>
                  </a:lnTo>
                  <a:lnTo>
                    <a:pt x="1503" y="324"/>
                  </a:lnTo>
                  <a:lnTo>
                    <a:pt x="1487" y="326"/>
                  </a:lnTo>
                  <a:lnTo>
                    <a:pt x="1471" y="327"/>
                  </a:lnTo>
                  <a:lnTo>
                    <a:pt x="163" y="327"/>
                  </a:lnTo>
                  <a:lnTo>
                    <a:pt x="163" y="327"/>
                  </a:lnTo>
                  <a:lnTo>
                    <a:pt x="147" y="326"/>
                  </a:lnTo>
                  <a:lnTo>
                    <a:pt x="130" y="324"/>
                  </a:lnTo>
                  <a:lnTo>
                    <a:pt x="114" y="320"/>
                  </a:lnTo>
                  <a:lnTo>
                    <a:pt x="100" y="314"/>
                  </a:lnTo>
                  <a:lnTo>
                    <a:pt x="85" y="308"/>
                  </a:lnTo>
                  <a:lnTo>
                    <a:pt x="72" y="300"/>
                  </a:lnTo>
                  <a:lnTo>
                    <a:pt x="59" y="289"/>
                  </a:lnTo>
                  <a:lnTo>
                    <a:pt x="48" y="279"/>
                  </a:lnTo>
                  <a:lnTo>
                    <a:pt x="37" y="268"/>
                  </a:lnTo>
                  <a:lnTo>
                    <a:pt x="27" y="255"/>
                  </a:lnTo>
                  <a:lnTo>
                    <a:pt x="19" y="241"/>
                  </a:lnTo>
                  <a:lnTo>
                    <a:pt x="13" y="227"/>
                  </a:lnTo>
                  <a:lnTo>
                    <a:pt x="7" y="213"/>
                  </a:lnTo>
                  <a:lnTo>
                    <a:pt x="3" y="196"/>
                  </a:lnTo>
                  <a:lnTo>
                    <a:pt x="1" y="18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147"/>
                  </a:lnTo>
                  <a:lnTo>
                    <a:pt x="3" y="131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9" y="38"/>
                  </a:lnTo>
                  <a:lnTo>
                    <a:pt x="72" y="28"/>
                  </a:lnTo>
                  <a:lnTo>
                    <a:pt x="85" y="20"/>
                  </a:lnTo>
                  <a:lnTo>
                    <a:pt x="100" y="14"/>
                  </a:lnTo>
                  <a:lnTo>
                    <a:pt x="114" y="7"/>
                  </a:lnTo>
                  <a:lnTo>
                    <a:pt x="130" y="3"/>
                  </a:lnTo>
                  <a:lnTo>
                    <a:pt x="147" y="1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41" y="245"/>
                  </a:moveTo>
                  <a:lnTo>
                    <a:pt x="241" y="245"/>
                  </a:lnTo>
                  <a:lnTo>
                    <a:pt x="249" y="245"/>
                  </a:lnTo>
                  <a:lnTo>
                    <a:pt x="257" y="243"/>
                  </a:lnTo>
                  <a:lnTo>
                    <a:pt x="265" y="241"/>
                  </a:lnTo>
                  <a:lnTo>
                    <a:pt x="272" y="239"/>
                  </a:lnTo>
                  <a:lnTo>
                    <a:pt x="280" y="235"/>
                  </a:lnTo>
                  <a:lnTo>
                    <a:pt x="287" y="231"/>
                  </a:lnTo>
                  <a:lnTo>
                    <a:pt x="293" y="227"/>
                  </a:lnTo>
                  <a:lnTo>
                    <a:pt x="299" y="222"/>
                  </a:lnTo>
                  <a:lnTo>
                    <a:pt x="304" y="216"/>
                  </a:lnTo>
                  <a:lnTo>
                    <a:pt x="308" y="210"/>
                  </a:lnTo>
                  <a:lnTo>
                    <a:pt x="312" y="202"/>
                  </a:lnTo>
                  <a:lnTo>
                    <a:pt x="316" y="195"/>
                  </a:lnTo>
                  <a:lnTo>
                    <a:pt x="318" y="188"/>
                  </a:lnTo>
                  <a:lnTo>
                    <a:pt x="320" y="180"/>
                  </a:lnTo>
                  <a:lnTo>
                    <a:pt x="322" y="172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2" y="155"/>
                  </a:lnTo>
                  <a:lnTo>
                    <a:pt x="320" y="147"/>
                  </a:lnTo>
                  <a:lnTo>
                    <a:pt x="318" y="139"/>
                  </a:lnTo>
                  <a:lnTo>
                    <a:pt x="316" y="132"/>
                  </a:lnTo>
                  <a:lnTo>
                    <a:pt x="312" y="125"/>
                  </a:lnTo>
                  <a:lnTo>
                    <a:pt x="308" y="118"/>
                  </a:lnTo>
                  <a:lnTo>
                    <a:pt x="304" y="112"/>
                  </a:lnTo>
                  <a:lnTo>
                    <a:pt x="299" y="105"/>
                  </a:lnTo>
                  <a:lnTo>
                    <a:pt x="293" y="100"/>
                  </a:lnTo>
                  <a:lnTo>
                    <a:pt x="287" y="96"/>
                  </a:lnTo>
                  <a:lnTo>
                    <a:pt x="280" y="92"/>
                  </a:lnTo>
                  <a:lnTo>
                    <a:pt x="272" y="88"/>
                  </a:lnTo>
                  <a:lnTo>
                    <a:pt x="265" y="86"/>
                  </a:lnTo>
                  <a:lnTo>
                    <a:pt x="257" y="84"/>
                  </a:lnTo>
                  <a:lnTo>
                    <a:pt x="249" y="82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33" y="82"/>
                  </a:lnTo>
                  <a:lnTo>
                    <a:pt x="224" y="84"/>
                  </a:lnTo>
                  <a:lnTo>
                    <a:pt x="216" y="86"/>
                  </a:lnTo>
                  <a:lnTo>
                    <a:pt x="209" y="88"/>
                  </a:lnTo>
                  <a:lnTo>
                    <a:pt x="202" y="92"/>
                  </a:lnTo>
                  <a:lnTo>
                    <a:pt x="195" y="96"/>
                  </a:lnTo>
                  <a:lnTo>
                    <a:pt x="189" y="100"/>
                  </a:lnTo>
                  <a:lnTo>
                    <a:pt x="182" y="105"/>
                  </a:lnTo>
                  <a:lnTo>
                    <a:pt x="177" y="112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2"/>
                  </a:lnTo>
                  <a:lnTo>
                    <a:pt x="163" y="139"/>
                  </a:lnTo>
                  <a:lnTo>
                    <a:pt x="161" y="147"/>
                  </a:lnTo>
                  <a:lnTo>
                    <a:pt x="159" y="155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72"/>
                  </a:lnTo>
                  <a:lnTo>
                    <a:pt x="161" y="180"/>
                  </a:lnTo>
                  <a:lnTo>
                    <a:pt x="163" y="188"/>
                  </a:lnTo>
                  <a:lnTo>
                    <a:pt x="165" y="195"/>
                  </a:lnTo>
                  <a:lnTo>
                    <a:pt x="169" y="202"/>
                  </a:lnTo>
                  <a:lnTo>
                    <a:pt x="173" y="210"/>
                  </a:lnTo>
                  <a:lnTo>
                    <a:pt x="177" y="216"/>
                  </a:lnTo>
                  <a:lnTo>
                    <a:pt x="182" y="222"/>
                  </a:lnTo>
                  <a:lnTo>
                    <a:pt x="189" y="227"/>
                  </a:lnTo>
                  <a:lnTo>
                    <a:pt x="195" y="231"/>
                  </a:lnTo>
                  <a:lnTo>
                    <a:pt x="202" y="235"/>
                  </a:lnTo>
                  <a:lnTo>
                    <a:pt x="209" y="239"/>
                  </a:lnTo>
                  <a:lnTo>
                    <a:pt x="216" y="241"/>
                  </a:lnTo>
                  <a:lnTo>
                    <a:pt x="224" y="243"/>
                  </a:lnTo>
                  <a:lnTo>
                    <a:pt x="233" y="245"/>
                  </a:lnTo>
                  <a:lnTo>
                    <a:pt x="241" y="245"/>
                  </a:lnTo>
                  <a:lnTo>
                    <a:pt x="241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2" name="Freeform 195"/>
            <p:cNvSpPr>
              <a:spLocks/>
            </p:cNvSpPr>
            <p:nvPr/>
          </p:nvSpPr>
          <p:spPr bwMode="auto">
            <a:xfrm flipH="1">
              <a:off x="6031041" y="3418263"/>
              <a:ext cx="222305" cy="195791"/>
            </a:xfrm>
            <a:custGeom>
              <a:avLst/>
              <a:gdLst>
                <a:gd name="T0" fmla="*/ 409 w 654"/>
                <a:gd name="T1" fmla="*/ 572 h 572"/>
                <a:gd name="T2" fmla="*/ 246 w 654"/>
                <a:gd name="T3" fmla="*/ 572 h 572"/>
                <a:gd name="T4" fmla="*/ 246 w 654"/>
                <a:gd name="T5" fmla="*/ 327 h 572"/>
                <a:gd name="T6" fmla="*/ 0 w 654"/>
                <a:gd name="T7" fmla="*/ 327 h 572"/>
                <a:gd name="T8" fmla="*/ 327 w 654"/>
                <a:gd name="T9" fmla="*/ 0 h 572"/>
                <a:gd name="T10" fmla="*/ 654 w 654"/>
                <a:gd name="T11" fmla="*/ 327 h 572"/>
                <a:gd name="T12" fmla="*/ 409 w 654"/>
                <a:gd name="T13" fmla="*/ 327 h 572"/>
                <a:gd name="T14" fmla="*/ 409 w 654"/>
                <a:gd name="T15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4" h="572">
                  <a:moveTo>
                    <a:pt x="409" y="572"/>
                  </a:moveTo>
                  <a:lnTo>
                    <a:pt x="246" y="572"/>
                  </a:lnTo>
                  <a:lnTo>
                    <a:pt x="246" y="327"/>
                  </a:lnTo>
                  <a:lnTo>
                    <a:pt x="0" y="327"/>
                  </a:lnTo>
                  <a:lnTo>
                    <a:pt x="327" y="0"/>
                  </a:lnTo>
                  <a:lnTo>
                    <a:pt x="654" y="327"/>
                  </a:lnTo>
                  <a:lnTo>
                    <a:pt x="409" y="327"/>
                  </a:lnTo>
                  <a:lnTo>
                    <a:pt x="409" y="5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84" name="群組 283"/>
          <p:cNvGrpSpPr/>
          <p:nvPr/>
        </p:nvGrpSpPr>
        <p:grpSpPr>
          <a:xfrm flipH="1">
            <a:off x="7434484" y="3289300"/>
            <a:ext cx="908050" cy="908050"/>
            <a:chOff x="10115698" y="3686176"/>
            <a:chExt cx="692150" cy="692150"/>
          </a:xfrm>
        </p:grpSpPr>
        <p:sp>
          <p:nvSpPr>
            <p:cNvPr id="285" name="Freeform 79"/>
            <p:cNvSpPr>
              <a:spLocks/>
            </p:cNvSpPr>
            <p:nvPr/>
          </p:nvSpPr>
          <p:spPr bwMode="auto">
            <a:xfrm>
              <a:off x="10115698" y="3686176"/>
              <a:ext cx="692150" cy="692150"/>
            </a:xfrm>
            <a:custGeom>
              <a:avLst/>
              <a:gdLst>
                <a:gd name="T0" fmla="*/ 4 w 2615"/>
                <a:gd name="T1" fmla="*/ 1408 h 2615"/>
                <a:gd name="T2" fmla="*/ 27 w 2615"/>
                <a:gd name="T3" fmla="*/ 1571 h 2615"/>
                <a:gd name="T4" fmla="*/ 68 w 2615"/>
                <a:gd name="T5" fmla="*/ 1727 h 2615"/>
                <a:gd name="T6" fmla="*/ 129 w 2615"/>
                <a:gd name="T7" fmla="*/ 1874 h 2615"/>
                <a:gd name="T8" fmla="*/ 206 w 2615"/>
                <a:gd name="T9" fmla="*/ 2012 h 2615"/>
                <a:gd name="T10" fmla="*/ 298 w 2615"/>
                <a:gd name="T11" fmla="*/ 2139 h 2615"/>
                <a:gd name="T12" fmla="*/ 406 w 2615"/>
                <a:gd name="T13" fmla="*/ 2254 h 2615"/>
                <a:gd name="T14" fmla="*/ 525 w 2615"/>
                <a:gd name="T15" fmla="*/ 2356 h 2615"/>
                <a:gd name="T16" fmla="*/ 657 w 2615"/>
                <a:gd name="T17" fmla="*/ 2441 h 2615"/>
                <a:gd name="T18" fmla="*/ 799 w 2615"/>
                <a:gd name="T19" fmla="*/ 2512 h 2615"/>
                <a:gd name="T20" fmla="*/ 950 w 2615"/>
                <a:gd name="T21" fmla="*/ 2565 h 2615"/>
                <a:gd name="T22" fmla="*/ 1108 w 2615"/>
                <a:gd name="T23" fmla="*/ 2600 h 2615"/>
                <a:gd name="T24" fmla="*/ 1274 w 2615"/>
                <a:gd name="T25" fmla="*/ 2615 h 2615"/>
                <a:gd name="T26" fmla="*/ 1408 w 2615"/>
                <a:gd name="T27" fmla="*/ 2611 h 2615"/>
                <a:gd name="T28" fmla="*/ 1571 w 2615"/>
                <a:gd name="T29" fmla="*/ 2588 h 2615"/>
                <a:gd name="T30" fmla="*/ 1727 w 2615"/>
                <a:gd name="T31" fmla="*/ 2547 h 2615"/>
                <a:gd name="T32" fmla="*/ 1874 w 2615"/>
                <a:gd name="T33" fmla="*/ 2486 h 2615"/>
                <a:gd name="T34" fmla="*/ 2012 w 2615"/>
                <a:gd name="T35" fmla="*/ 2409 h 2615"/>
                <a:gd name="T36" fmla="*/ 2139 w 2615"/>
                <a:gd name="T37" fmla="*/ 2317 h 2615"/>
                <a:gd name="T38" fmla="*/ 2254 w 2615"/>
                <a:gd name="T39" fmla="*/ 2210 h 2615"/>
                <a:gd name="T40" fmla="*/ 2356 w 2615"/>
                <a:gd name="T41" fmla="*/ 2090 h 2615"/>
                <a:gd name="T42" fmla="*/ 2441 w 2615"/>
                <a:gd name="T43" fmla="*/ 1958 h 2615"/>
                <a:gd name="T44" fmla="*/ 2512 w 2615"/>
                <a:gd name="T45" fmla="*/ 1816 h 2615"/>
                <a:gd name="T46" fmla="*/ 2565 w 2615"/>
                <a:gd name="T47" fmla="*/ 1665 h 2615"/>
                <a:gd name="T48" fmla="*/ 2600 w 2615"/>
                <a:gd name="T49" fmla="*/ 1507 h 2615"/>
                <a:gd name="T50" fmla="*/ 2615 w 2615"/>
                <a:gd name="T51" fmla="*/ 1341 h 2615"/>
                <a:gd name="T52" fmla="*/ 2611 w 2615"/>
                <a:gd name="T53" fmla="*/ 1207 h 2615"/>
                <a:gd name="T54" fmla="*/ 2588 w 2615"/>
                <a:gd name="T55" fmla="*/ 1044 h 2615"/>
                <a:gd name="T56" fmla="*/ 2547 w 2615"/>
                <a:gd name="T57" fmla="*/ 888 h 2615"/>
                <a:gd name="T58" fmla="*/ 2486 w 2615"/>
                <a:gd name="T59" fmla="*/ 741 h 2615"/>
                <a:gd name="T60" fmla="*/ 2409 w 2615"/>
                <a:gd name="T61" fmla="*/ 603 h 2615"/>
                <a:gd name="T62" fmla="*/ 2317 w 2615"/>
                <a:gd name="T63" fmla="*/ 476 h 2615"/>
                <a:gd name="T64" fmla="*/ 2209 w 2615"/>
                <a:gd name="T65" fmla="*/ 361 h 2615"/>
                <a:gd name="T66" fmla="*/ 2090 w 2615"/>
                <a:gd name="T67" fmla="*/ 259 h 2615"/>
                <a:gd name="T68" fmla="*/ 1958 w 2615"/>
                <a:gd name="T69" fmla="*/ 174 h 2615"/>
                <a:gd name="T70" fmla="*/ 1816 w 2615"/>
                <a:gd name="T71" fmla="*/ 103 h 2615"/>
                <a:gd name="T72" fmla="*/ 1665 w 2615"/>
                <a:gd name="T73" fmla="*/ 50 h 2615"/>
                <a:gd name="T74" fmla="*/ 1507 w 2615"/>
                <a:gd name="T75" fmla="*/ 15 h 2615"/>
                <a:gd name="T76" fmla="*/ 1341 w 2615"/>
                <a:gd name="T77" fmla="*/ 0 h 2615"/>
                <a:gd name="T78" fmla="*/ 1207 w 2615"/>
                <a:gd name="T79" fmla="*/ 4 h 2615"/>
                <a:gd name="T80" fmla="*/ 1044 w 2615"/>
                <a:gd name="T81" fmla="*/ 27 h 2615"/>
                <a:gd name="T82" fmla="*/ 888 w 2615"/>
                <a:gd name="T83" fmla="*/ 68 h 2615"/>
                <a:gd name="T84" fmla="*/ 741 w 2615"/>
                <a:gd name="T85" fmla="*/ 129 h 2615"/>
                <a:gd name="T86" fmla="*/ 603 w 2615"/>
                <a:gd name="T87" fmla="*/ 206 h 2615"/>
                <a:gd name="T88" fmla="*/ 476 w 2615"/>
                <a:gd name="T89" fmla="*/ 298 h 2615"/>
                <a:gd name="T90" fmla="*/ 361 w 2615"/>
                <a:gd name="T91" fmla="*/ 406 h 2615"/>
                <a:gd name="T92" fmla="*/ 259 w 2615"/>
                <a:gd name="T93" fmla="*/ 525 h 2615"/>
                <a:gd name="T94" fmla="*/ 174 w 2615"/>
                <a:gd name="T95" fmla="*/ 657 h 2615"/>
                <a:gd name="T96" fmla="*/ 103 w 2615"/>
                <a:gd name="T97" fmla="*/ 799 h 2615"/>
                <a:gd name="T98" fmla="*/ 50 w 2615"/>
                <a:gd name="T99" fmla="*/ 950 h 2615"/>
                <a:gd name="T100" fmla="*/ 15 w 2615"/>
                <a:gd name="T101" fmla="*/ 1108 h 2615"/>
                <a:gd name="T102" fmla="*/ 0 w 2615"/>
                <a:gd name="T103" fmla="*/ 1274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15" h="2615">
                  <a:moveTo>
                    <a:pt x="0" y="1308"/>
                  </a:moveTo>
                  <a:lnTo>
                    <a:pt x="0" y="1308"/>
                  </a:lnTo>
                  <a:lnTo>
                    <a:pt x="0" y="1341"/>
                  </a:lnTo>
                  <a:lnTo>
                    <a:pt x="2" y="1375"/>
                  </a:lnTo>
                  <a:lnTo>
                    <a:pt x="4" y="1408"/>
                  </a:lnTo>
                  <a:lnTo>
                    <a:pt x="7" y="1441"/>
                  </a:lnTo>
                  <a:lnTo>
                    <a:pt x="10" y="1474"/>
                  </a:lnTo>
                  <a:lnTo>
                    <a:pt x="15" y="1507"/>
                  </a:lnTo>
                  <a:lnTo>
                    <a:pt x="20" y="1539"/>
                  </a:lnTo>
                  <a:lnTo>
                    <a:pt x="27" y="1571"/>
                  </a:lnTo>
                  <a:lnTo>
                    <a:pt x="34" y="1603"/>
                  </a:lnTo>
                  <a:lnTo>
                    <a:pt x="41" y="1634"/>
                  </a:lnTo>
                  <a:lnTo>
                    <a:pt x="50" y="1665"/>
                  </a:lnTo>
                  <a:lnTo>
                    <a:pt x="59" y="1697"/>
                  </a:lnTo>
                  <a:lnTo>
                    <a:pt x="68" y="1727"/>
                  </a:lnTo>
                  <a:lnTo>
                    <a:pt x="80" y="1757"/>
                  </a:lnTo>
                  <a:lnTo>
                    <a:pt x="91" y="1787"/>
                  </a:lnTo>
                  <a:lnTo>
                    <a:pt x="103" y="1816"/>
                  </a:lnTo>
                  <a:lnTo>
                    <a:pt x="115" y="1846"/>
                  </a:lnTo>
                  <a:lnTo>
                    <a:pt x="129" y="1874"/>
                  </a:lnTo>
                  <a:lnTo>
                    <a:pt x="143" y="1903"/>
                  </a:lnTo>
                  <a:lnTo>
                    <a:pt x="157" y="1931"/>
                  </a:lnTo>
                  <a:lnTo>
                    <a:pt x="174" y="1958"/>
                  </a:lnTo>
                  <a:lnTo>
                    <a:pt x="189" y="1986"/>
                  </a:lnTo>
                  <a:lnTo>
                    <a:pt x="206" y="2012"/>
                  </a:lnTo>
                  <a:lnTo>
                    <a:pt x="224" y="2039"/>
                  </a:lnTo>
                  <a:lnTo>
                    <a:pt x="241" y="2064"/>
                  </a:lnTo>
                  <a:lnTo>
                    <a:pt x="259" y="2090"/>
                  </a:lnTo>
                  <a:lnTo>
                    <a:pt x="279" y="2115"/>
                  </a:lnTo>
                  <a:lnTo>
                    <a:pt x="298" y="2139"/>
                  </a:lnTo>
                  <a:lnTo>
                    <a:pt x="319" y="2164"/>
                  </a:lnTo>
                  <a:lnTo>
                    <a:pt x="340" y="2187"/>
                  </a:lnTo>
                  <a:lnTo>
                    <a:pt x="361" y="2210"/>
                  </a:lnTo>
                  <a:lnTo>
                    <a:pt x="383" y="2232"/>
                  </a:lnTo>
                  <a:lnTo>
                    <a:pt x="406" y="2254"/>
                  </a:lnTo>
                  <a:lnTo>
                    <a:pt x="428" y="2275"/>
                  </a:lnTo>
                  <a:lnTo>
                    <a:pt x="452" y="2296"/>
                  </a:lnTo>
                  <a:lnTo>
                    <a:pt x="476" y="2317"/>
                  </a:lnTo>
                  <a:lnTo>
                    <a:pt x="501" y="2336"/>
                  </a:lnTo>
                  <a:lnTo>
                    <a:pt x="525" y="2356"/>
                  </a:lnTo>
                  <a:lnTo>
                    <a:pt x="551" y="2374"/>
                  </a:lnTo>
                  <a:lnTo>
                    <a:pt x="576" y="2391"/>
                  </a:lnTo>
                  <a:lnTo>
                    <a:pt x="603" y="2409"/>
                  </a:lnTo>
                  <a:lnTo>
                    <a:pt x="629" y="2426"/>
                  </a:lnTo>
                  <a:lnTo>
                    <a:pt x="657" y="2441"/>
                  </a:lnTo>
                  <a:lnTo>
                    <a:pt x="684" y="2458"/>
                  </a:lnTo>
                  <a:lnTo>
                    <a:pt x="712" y="2472"/>
                  </a:lnTo>
                  <a:lnTo>
                    <a:pt x="741" y="2486"/>
                  </a:lnTo>
                  <a:lnTo>
                    <a:pt x="769" y="2500"/>
                  </a:lnTo>
                  <a:lnTo>
                    <a:pt x="799" y="2512"/>
                  </a:lnTo>
                  <a:lnTo>
                    <a:pt x="828" y="2524"/>
                  </a:lnTo>
                  <a:lnTo>
                    <a:pt x="858" y="2535"/>
                  </a:lnTo>
                  <a:lnTo>
                    <a:pt x="888" y="2547"/>
                  </a:lnTo>
                  <a:lnTo>
                    <a:pt x="918" y="2556"/>
                  </a:lnTo>
                  <a:lnTo>
                    <a:pt x="950" y="2565"/>
                  </a:lnTo>
                  <a:lnTo>
                    <a:pt x="981" y="2574"/>
                  </a:lnTo>
                  <a:lnTo>
                    <a:pt x="1012" y="2581"/>
                  </a:lnTo>
                  <a:lnTo>
                    <a:pt x="1044" y="2588"/>
                  </a:lnTo>
                  <a:lnTo>
                    <a:pt x="1076" y="2595"/>
                  </a:lnTo>
                  <a:lnTo>
                    <a:pt x="1108" y="2600"/>
                  </a:lnTo>
                  <a:lnTo>
                    <a:pt x="1141" y="2605"/>
                  </a:lnTo>
                  <a:lnTo>
                    <a:pt x="1174" y="2608"/>
                  </a:lnTo>
                  <a:lnTo>
                    <a:pt x="1207" y="2611"/>
                  </a:lnTo>
                  <a:lnTo>
                    <a:pt x="1240" y="2613"/>
                  </a:lnTo>
                  <a:lnTo>
                    <a:pt x="1274" y="2615"/>
                  </a:lnTo>
                  <a:lnTo>
                    <a:pt x="1308" y="2615"/>
                  </a:lnTo>
                  <a:lnTo>
                    <a:pt x="1308" y="2615"/>
                  </a:lnTo>
                  <a:lnTo>
                    <a:pt x="1341" y="2615"/>
                  </a:lnTo>
                  <a:lnTo>
                    <a:pt x="1375" y="2613"/>
                  </a:lnTo>
                  <a:lnTo>
                    <a:pt x="1408" y="2611"/>
                  </a:lnTo>
                  <a:lnTo>
                    <a:pt x="1441" y="2608"/>
                  </a:lnTo>
                  <a:lnTo>
                    <a:pt x="1474" y="2605"/>
                  </a:lnTo>
                  <a:lnTo>
                    <a:pt x="1507" y="2600"/>
                  </a:lnTo>
                  <a:lnTo>
                    <a:pt x="1539" y="2595"/>
                  </a:lnTo>
                  <a:lnTo>
                    <a:pt x="1571" y="2588"/>
                  </a:lnTo>
                  <a:lnTo>
                    <a:pt x="1603" y="2581"/>
                  </a:lnTo>
                  <a:lnTo>
                    <a:pt x="1634" y="2574"/>
                  </a:lnTo>
                  <a:lnTo>
                    <a:pt x="1665" y="2565"/>
                  </a:lnTo>
                  <a:lnTo>
                    <a:pt x="1697" y="2556"/>
                  </a:lnTo>
                  <a:lnTo>
                    <a:pt x="1727" y="2547"/>
                  </a:lnTo>
                  <a:lnTo>
                    <a:pt x="1757" y="2535"/>
                  </a:lnTo>
                  <a:lnTo>
                    <a:pt x="1787" y="2524"/>
                  </a:lnTo>
                  <a:lnTo>
                    <a:pt x="1816" y="2512"/>
                  </a:lnTo>
                  <a:lnTo>
                    <a:pt x="1846" y="2500"/>
                  </a:lnTo>
                  <a:lnTo>
                    <a:pt x="1874" y="2486"/>
                  </a:lnTo>
                  <a:lnTo>
                    <a:pt x="1903" y="2472"/>
                  </a:lnTo>
                  <a:lnTo>
                    <a:pt x="1931" y="2458"/>
                  </a:lnTo>
                  <a:lnTo>
                    <a:pt x="1958" y="2441"/>
                  </a:lnTo>
                  <a:lnTo>
                    <a:pt x="1986" y="2426"/>
                  </a:lnTo>
                  <a:lnTo>
                    <a:pt x="2012" y="2409"/>
                  </a:lnTo>
                  <a:lnTo>
                    <a:pt x="2039" y="2391"/>
                  </a:lnTo>
                  <a:lnTo>
                    <a:pt x="2064" y="2374"/>
                  </a:lnTo>
                  <a:lnTo>
                    <a:pt x="2090" y="2356"/>
                  </a:lnTo>
                  <a:lnTo>
                    <a:pt x="2114" y="2336"/>
                  </a:lnTo>
                  <a:lnTo>
                    <a:pt x="2139" y="2317"/>
                  </a:lnTo>
                  <a:lnTo>
                    <a:pt x="2164" y="2296"/>
                  </a:lnTo>
                  <a:lnTo>
                    <a:pt x="2187" y="2275"/>
                  </a:lnTo>
                  <a:lnTo>
                    <a:pt x="2209" y="2254"/>
                  </a:lnTo>
                  <a:lnTo>
                    <a:pt x="2232" y="2232"/>
                  </a:lnTo>
                  <a:lnTo>
                    <a:pt x="2254" y="2210"/>
                  </a:lnTo>
                  <a:lnTo>
                    <a:pt x="2275" y="2187"/>
                  </a:lnTo>
                  <a:lnTo>
                    <a:pt x="2296" y="2164"/>
                  </a:lnTo>
                  <a:lnTo>
                    <a:pt x="2317" y="2139"/>
                  </a:lnTo>
                  <a:lnTo>
                    <a:pt x="2336" y="2115"/>
                  </a:lnTo>
                  <a:lnTo>
                    <a:pt x="2356" y="2090"/>
                  </a:lnTo>
                  <a:lnTo>
                    <a:pt x="2374" y="2064"/>
                  </a:lnTo>
                  <a:lnTo>
                    <a:pt x="2391" y="2039"/>
                  </a:lnTo>
                  <a:lnTo>
                    <a:pt x="2409" y="2012"/>
                  </a:lnTo>
                  <a:lnTo>
                    <a:pt x="2426" y="1986"/>
                  </a:lnTo>
                  <a:lnTo>
                    <a:pt x="2441" y="1958"/>
                  </a:lnTo>
                  <a:lnTo>
                    <a:pt x="2458" y="1931"/>
                  </a:lnTo>
                  <a:lnTo>
                    <a:pt x="2472" y="1903"/>
                  </a:lnTo>
                  <a:lnTo>
                    <a:pt x="2486" y="1874"/>
                  </a:lnTo>
                  <a:lnTo>
                    <a:pt x="2500" y="1846"/>
                  </a:lnTo>
                  <a:lnTo>
                    <a:pt x="2512" y="1816"/>
                  </a:lnTo>
                  <a:lnTo>
                    <a:pt x="2524" y="1787"/>
                  </a:lnTo>
                  <a:lnTo>
                    <a:pt x="2535" y="1757"/>
                  </a:lnTo>
                  <a:lnTo>
                    <a:pt x="2547" y="1727"/>
                  </a:lnTo>
                  <a:lnTo>
                    <a:pt x="2556" y="1697"/>
                  </a:lnTo>
                  <a:lnTo>
                    <a:pt x="2565" y="1665"/>
                  </a:lnTo>
                  <a:lnTo>
                    <a:pt x="2574" y="1634"/>
                  </a:lnTo>
                  <a:lnTo>
                    <a:pt x="2581" y="1603"/>
                  </a:lnTo>
                  <a:lnTo>
                    <a:pt x="2588" y="1571"/>
                  </a:lnTo>
                  <a:lnTo>
                    <a:pt x="2595" y="1539"/>
                  </a:lnTo>
                  <a:lnTo>
                    <a:pt x="2600" y="1507"/>
                  </a:lnTo>
                  <a:lnTo>
                    <a:pt x="2605" y="1474"/>
                  </a:lnTo>
                  <a:lnTo>
                    <a:pt x="2608" y="1441"/>
                  </a:lnTo>
                  <a:lnTo>
                    <a:pt x="2611" y="1408"/>
                  </a:lnTo>
                  <a:lnTo>
                    <a:pt x="2613" y="1375"/>
                  </a:lnTo>
                  <a:lnTo>
                    <a:pt x="2615" y="1341"/>
                  </a:lnTo>
                  <a:lnTo>
                    <a:pt x="2615" y="1308"/>
                  </a:lnTo>
                  <a:lnTo>
                    <a:pt x="2615" y="1308"/>
                  </a:lnTo>
                  <a:lnTo>
                    <a:pt x="2615" y="1274"/>
                  </a:lnTo>
                  <a:lnTo>
                    <a:pt x="2613" y="1240"/>
                  </a:lnTo>
                  <a:lnTo>
                    <a:pt x="2611" y="1207"/>
                  </a:lnTo>
                  <a:lnTo>
                    <a:pt x="2608" y="1174"/>
                  </a:lnTo>
                  <a:lnTo>
                    <a:pt x="2605" y="1141"/>
                  </a:lnTo>
                  <a:lnTo>
                    <a:pt x="2600" y="1108"/>
                  </a:lnTo>
                  <a:lnTo>
                    <a:pt x="2595" y="1076"/>
                  </a:lnTo>
                  <a:lnTo>
                    <a:pt x="2588" y="1044"/>
                  </a:lnTo>
                  <a:lnTo>
                    <a:pt x="2581" y="1012"/>
                  </a:lnTo>
                  <a:lnTo>
                    <a:pt x="2574" y="981"/>
                  </a:lnTo>
                  <a:lnTo>
                    <a:pt x="2565" y="950"/>
                  </a:lnTo>
                  <a:lnTo>
                    <a:pt x="2556" y="918"/>
                  </a:lnTo>
                  <a:lnTo>
                    <a:pt x="2547" y="888"/>
                  </a:lnTo>
                  <a:lnTo>
                    <a:pt x="2535" y="858"/>
                  </a:lnTo>
                  <a:lnTo>
                    <a:pt x="2524" y="828"/>
                  </a:lnTo>
                  <a:lnTo>
                    <a:pt x="2512" y="799"/>
                  </a:lnTo>
                  <a:lnTo>
                    <a:pt x="2500" y="769"/>
                  </a:lnTo>
                  <a:lnTo>
                    <a:pt x="2486" y="741"/>
                  </a:lnTo>
                  <a:lnTo>
                    <a:pt x="2472" y="712"/>
                  </a:lnTo>
                  <a:lnTo>
                    <a:pt x="2458" y="684"/>
                  </a:lnTo>
                  <a:lnTo>
                    <a:pt x="2441" y="657"/>
                  </a:lnTo>
                  <a:lnTo>
                    <a:pt x="2426" y="629"/>
                  </a:lnTo>
                  <a:lnTo>
                    <a:pt x="2409" y="603"/>
                  </a:lnTo>
                  <a:lnTo>
                    <a:pt x="2391" y="576"/>
                  </a:lnTo>
                  <a:lnTo>
                    <a:pt x="2374" y="551"/>
                  </a:lnTo>
                  <a:lnTo>
                    <a:pt x="2356" y="525"/>
                  </a:lnTo>
                  <a:lnTo>
                    <a:pt x="2336" y="501"/>
                  </a:lnTo>
                  <a:lnTo>
                    <a:pt x="2317" y="476"/>
                  </a:lnTo>
                  <a:lnTo>
                    <a:pt x="2296" y="452"/>
                  </a:lnTo>
                  <a:lnTo>
                    <a:pt x="2275" y="428"/>
                  </a:lnTo>
                  <a:lnTo>
                    <a:pt x="2254" y="406"/>
                  </a:lnTo>
                  <a:lnTo>
                    <a:pt x="2232" y="383"/>
                  </a:lnTo>
                  <a:lnTo>
                    <a:pt x="2209" y="361"/>
                  </a:lnTo>
                  <a:lnTo>
                    <a:pt x="2187" y="340"/>
                  </a:lnTo>
                  <a:lnTo>
                    <a:pt x="2164" y="319"/>
                  </a:lnTo>
                  <a:lnTo>
                    <a:pt x="2139" y="298"/>
                  </a:lnTo>
                  <a:lnTo>
                    <a:pt x="2114" y="279"/>
                  </a:lnTo>
                  <a:lnTo>
                    <a:pt x="2090" y="259"/>
                  </a:lnTo>
                  <a:lnTo>
                    <a:pt x="2064" y="241"/>
                  </a:lnTo>
                  <a:lnTo>
                    <a:pt x="2039" y="224"/>
                  </a:lnTo>
                  <a:lnTo>
                    <a:pt x="2012" y="206"/>
                  </a:lnTo>
                  <a:lnTo>
                    <a:pt x="1986" y="189"/>
                  </a:lnTo>
                  <a:lnTo>
                    <a:pt x="1958" y="174"/>
                  </a:lnTo>
                  <a:lnTo>
                    <a:pt x="1931" y="157"/>
                  </a:lnTo>
                  <a:lnTo>
                    <a:pt x="1903" y="143"/>
                  </a:lnTo>
                  <a:lnTo>
                    <a:pt x="1874" y="129"/>
                  </a:lnTo>
                  <a:lnTo>
                    <a:pt x="1846" y="115"/>
                  </a:lnTo>
                  <a:lnTo>
                    <a:pt x="1816" y="103"/>
                  </a:lnTo>
                  <a:lnTo>
                    <a:pt x="1787" y="91"/>
                  </a:lnTo>
                  <a:lnTo>
                    <a:pt x="1757" y="80"/>
                  </a:lnTo>
                  <a:lnTo>
                    <a:pt x="1727" y="68"/>
                  </a:lnTo>
                  <a:lnTo>
                    <a:pt x="1697" y="59"/>
                  </a:lnTo>
                  <a:lnTo>
                    <a:pt x="1665" y="50"/>
                  </a:lnTo>
                  <a:lnTo>
                    <a:pt x="1634" y="41"/>
                  </a:lnTo>
                  <a:lnTo>
                    <a:pt x="1603" y="34"/>
                  </a:lnTo>
                  <a:lnTo>
                    <a:pt x="1571" y="27"/>
                  </a:lnTo>
                  <a:lnTo>
                    <a:pt x="1539" y="20"/>
                  </a:lnTo>
                  <a:lnTo>
                    <a:pt x="1507" y="15"/>
                  </a:lnTo>
                  <a:lnTo>
                    <a:pt x="1474" y="10"/>
                  </a:lnTo>
                  <a:lnTo>
                    <a:pt x="1441" y="7"/>
                  </a:lnTo>
                  <a:lnTo>
                    <a:pt x="1408" y="4"/>
                  </a:lnTo>
                  <a:lnTo>
                    <a:pt x="1375" y="2"/>
                  </a:lnTo>
                  <a:lnTo>
                    <a:pt x="1341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274" y="0"/>
                  </a:lnTo>
                  <a:lnTo>
                    <a:pt x="1240" y="2"/>
                  </a:lnTo>
                  <a:lnTo>
                    <a:pt x="1207" y="4"/>
                  </a:lnTo>
                  <a:lnTo>
                    <a:pt x="1174" y="7"/>
                  </a:lnTo>
                  <a:lnTo>
                    <a:pt x="1141" y="10"/>
                  </a:lnTo>
                  <a:lnTo>
                    <a:pt x="1108" y="15"/>
                  </a:lnTo>
                  <a:lnTo>
                    <a:pt x="1076" y="20"/>
                  </a:lnTo>
                  <a:lnTo>
                    <a:pt x="1044" y="27"/>
                  </a:lnTo>
                  <a:lnTo>
                    <a:pt x="1012" y="34"/>
                  </a:lnTo>
                  <a:lnTo>
                    <a:pt x="981" y="41"/>
                  </a:lnTo>
                  <a:lnTo>
                    <a:pt x="950" y="50"/>
                  </a:lnTo>
                  <a:lnTo>
                    <a:pt x="918" y="59"/>
                  </a:lnTo>
                  <a:lnTo>
                    <a:pt x="888" y="68"/>
                  </a:lnTo>
                  <a:lnTo>
                    <a:pt x="858" y="80"/>
                  </a:lnTo>
                  <a:lnTo>
                    <a:pt x="828" y="91"/>
                  </a:lnTo>
                  <a:lnTo>
                    <a:pt x="799" y="103"/>
                  </a:lnTo>
                  <a:lnTo>
                    <a:pt x="769" y="115"/>
                  </a:lnTo>
                  <a:lnTo>
                    <a:pt x="741" y="129"/>
                  </a:lnTo>
                  <a:lnTo>
                    <a:pt x="712" y="143"/>
                  </a:lnTo>
                  <a:lnTo>
                    <a:pt x="684" y="157"/>
                  </a:lnTo>
                  <a:lnTo>
                    <a:pt x="657" y="174"/>
                  </a:lnTo>
                  <a:lnTo>
                    <a:pt x="629" y="189"/>
                  </a:lnTo>
                  <a:lnTo>
                    <a:pt x="603" y="206"/>
                  </a:lnTo>
                  <a:lnTo>
                    <a:pt x="576" y="224"/>
                  </a:lnTo>
                  <a:lnTo>
                    <a:pt x="551" y="241"/>
                  </a:lnTo>
                  <a:lnTo>
                    <a:pt x="525" y="259"/>
                  </a:lnTo>
                  <a:lnTo>
                    <a:pt x="501" y="279"/>
                  </a:lnTo>
                  <a:lnTo>
                    <a:pt x="476" y="298"/>
                  </a:lnTo>
                  <a:lnTo>
                    <a:pt x="452" y="319"/>
                  </a:lnTo>
                  <a:lnTo>
                    <a:pt x="428" y="340"/>
                  </a:lnTo>
                  <a:lnTo>
                    <a:pt x="406" y="361"/>
                  </a:lnTo>
                  <a:lnTo>
                    <a:pt x="383" y="383"/>
                  </a:lnTo>
                  <a:lnTo>
                    <a:pt x="361" y="406"/>
                  </a:lnTo>
                  <a:lnTo>
                    <a:pt x="340" y="428"/>
                  </a:lnTo>
                  <a:lnTo>
                    <a:pt x="319" y="452"/>
                  </a:lnTo>
                  <a:lnTo>
                    <a:pt x="298" y="476"/>
                  </a:lnTo>
                  <a:lnTo>
                    <a:pt x="279" y="501"/>
                  </a:lnTo>
                  <a:lnTo>
                    <a:pt x="259" y="525"/>
                  </a:lnTo>
                  <a:lnTo>
                    <a:pt x="241" y="551"/>
                  </a:lnTo>
                  <a:lnTo>
                    <a:pt x="224" y="576"/>
                  </a:lnTo>
                  <a:lnTo>
                    <a:pt x="206" y="603"/>
                  </a:lnTo>
                  <a:lnTo>
                    <a:pt x="189" y="629"/>
                  </a:lnTo>
                  <a:lnTo>
                    <a:pt x="174" y="657"/>
                  </a:lnTo>
                  <a:lnTo>
                    <a:pt x="157" y="684"/>
                  </a:lnTo>
                  <a:lnTo>
                    <a:pt x="143" y="712"/>
                  </a:lnTo>
                  <a:lnTo>
                    <a:pt x="129" y="741"/>
                  </a:lnTo>
                  <a:lnTo>
                    <a:pt x="115" y="769"/>
                  </a:lnTo>
                  <a:lnTo>
                    <a:pt x="103" y="799"/>
                  </a:lnTo>
                  <a:lnTo>
                    <a:pt x="91" y="828"/>
                  </a:lnTo>
                  <a:lnTo>
                    <a:pt x="80" y="858"/>
                  </a:lnTo>
                  <a:lnTo>
                    <a:pt x="68" y="888"/>
                  </a:lnTo>
                  <a:lnTo>
                    <a:pt x="59" y="918"/>
                  </a:lnTo>
                  <a:lnTo>
                    <a:pt x="50" y="950"/>
                  </a:lnTo>
                  <a:lnTo>
                    <a:pt x="41" y="981"/>
                  </a:lnTo>
                  <a:lnTo>
                    <a:pt x="34" y="1012"/>
                  </a:lnTo>
                  <a:lnTo>
                    <a:pt x="27" y="1044"/>
                  </a:lnTo>
                  <a:lnTo>
                    <a:pt x="20" y="1076"/>
                  </a:lnTo>
                  <a:lnTo>
                    <a:pt x="15" y="1108"/>
                  </a:lnTo>
                  <a:lnTo>
                    <a:pt x="10" y="1141"/>
                  </a:lnTo>
                  <a:lnTo>
                    <a:pt x="7" y="1174"/>
                  </a:lnTo>
                  <a:lnTo>
                    <a:pt x="4" y="1207"/>
                  </a:lnTo>
                  <a:lnTo>
                    <a:pt x="2" y="1240"/>
                  </a:lnTo>
                  <a:lnTo>
                    <a:pt x="0" y="1274"/>
                  </a:lnTo>
                  <a:lnTo>
                    <a:pt x="0" y="1308"/>
                  </a:lnTo>
                  <a:lnTo>
                    <a:pt x="0" y="1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6" name="Freeform 163"/>
            <p:cNvSpPr>
              <a:spLocks noEditPoints="1"/>
            </p:cNvSpPr>
            <p:nvPr/>
          </p:nvSpPr>
          <p:spPr bwMode="auto">
            <a:xfrm>
              <a:off x="10320485" y="3836989"/>
              <a:ext cx="269875" cy="388938"/>
            </a:xfrm>
            <a:custGeom>
              <a:avLst/>
              <a:gdLst>
                <a:gd name="T0" fmla="*/ 2 w 1023"/>
                <a:gd name="T1" fmla="*/ 503 h 1471"/>
                <a:gd name="T2" fmla="*/ 17 w 1023"/>
                <a:gd name="T3" fmla="*/ 577 h 1471"/>
                <a:gd name="T4" fmla="*/ 44 w 1023"/>
                <a:gd name="T5" fmla="*/ 646 h 1471"/>
                <a:gd name="T6" fmla="*/ 84 w 1023"/>
                <a:gd name="T7" fmla="*/ 706 h 1471"/>
                <a:gd name="T8" fmla="*/ 136 w 1023"/>
                <a:gd name="T9" fmla="*/ 757 h 1471"/>
                <a:gd name="T10" fmla="*/ 199 w 1023"/>
                <a:gd name="T11" fmla="*/ 800 h 1471"/>
                <a:gd name="T12" fmla="*/ 272 w 1023"/>
                <a:gd name="T13" fmla="*/ 833 h 1471"/>
                <a:gd name="T14" fmla="*/ 355 w 1023"/>
                <a:gd name="T15" fmla="*/ 855 h 1471"/>
                <a:gd name="T16" fmla="*/ 658 w 1023"/>
                <a:gd name="T17" fmla="*/ 982 h 1471"/>
                <a:gd name="T18" fmla="*/ 471 w 1023"/>
                <a:gd name="T19" fmla="*/ 649 h 1471"/>
                <a:gd name="T20" fmla="*/ 385 w 1023"/>
                <a:gd name="T21" fmla="*/ 628 h 1471"/>
                <a:gd name="T22" fmla="*/ 321 w 1023"/>
                <a:gd name="T23" fmla="*/ 585 h 1471"/>
                <a:gd name="T24" fmla="*/ 283 w 1023"/>
                <a:gd name="T25" fmla="*/ 522 h 1471"/>
                <a:gd name="T26" fmla="*/ 274 w 1023"/>
                <a:gd name="T27" fmla="*/ 464 h 1471"/>
                <a:gd name="T28" fmla="*/ 289 w 1023"/>
                <a:gd name="T29" fmla="*/ 377 h 1471"/>
                <a:gd name="T30" fmla="*/ 335 w 1023"/>
                <a:gd name="T31" fmla="*/ 310 h 1471"/>
                <a:gd name="T32" fmla="*/ 405 w 1023"/>
                <a:gd name="T33" fmla="*/ 266 h 1471"/>
                <a:gd name="T34" fmla="*/ 496 w 1023"/>
                <a:gd name="T35" fmla="*/ 250 h 1471"/>
                <a:gd name="T36" fmla="*/ 570 w 1023"/>
                <a:gd name="T37" fmla="*/ 260 h 1471"/>
                <a:gd name="T38" fmla="*/ 653 w 1023"/>
                <a:gd name="T39" fmla="*/ 302 h 1471"/>
                <a:gd name="T40" fmla="*/ 713 w 1023"/>
                <a:gd name="T41" fmla="*/ 373 h 1471"/>
                <a:gd name="T42" fmla="*/ 751 w 1023"/>
                <a:gd name="T43" fmla="*/ 468 h 1471"/>
                <a:gd name="T44" fmla="*/ 1021 w 1023"/>
                <a:gd name="T45" fmla="*/ 420 h 1471"/>
                <a:gd name="T46" fmla="*/ 1001 w 1023"/>
                <a:gd name="T47" fmla="*/ 335 h 1471"/>
                <a:gd name="T48" fmla="*/ 966 w 1023"/>
                <a:gd name="T49" fmla="*/ 254 h 1471"/>
                <a:gd name="T50" fmla="*/ 913 w 1023"/>
                <a:gd name="T51" fmla="*/ 182 h 1471"/>
                <a:gd name="T52" fmla="*/ 848 w 1023"/>
                <a:gd name="T53" fmla="*/ 119 h 1471"/>
                <a:gd name="T54" fmla="*/ 769 w 1023"/>
                <a:gd name="T55" fmla="*/ 66 h 1471"/>
                <a:gd name="T56" fmla="*/ 680 w 1023"/>
                <a:gd name="T57" fmla="*/ 28 h 1471"/>
                <a:gd name="T58" fmla="*/ 577 w 1023"/>
                <a:gd name="T59" fmla="*/ 5 h 1471"/>
                <a:gd name="T60" fmla="*/ 496 w 1023"/>
                <a:gd name="T61" fmla="*/ 0 h 1471"/>
                <a:gd name="T62" fmla="*/ 389 w 1023"/>
                <a:gd name="T63" fmla="*/ 8 h 1471"/>
                <a:gd name="T64" fmla="*/ 293 w 1023"/>
                <a:gd name="T65" fmla="*/ 34 h 1471"/>
                <a:gd name="T66" fmla="*/ 209 w 1023"/>
                <a:gd name="T67" fmla="*/ 74 h 1471"/>
                <a:gd name="T68" fmla="*/ 137 w 1023"/>
                <a:gd name="T69" fmla="*/ 129 h 1471"/>
                <a:gd name="T70" fmla="*/ 79 w 1023"/>
                <a:gd name="T71" fmla="*/ 196 h 1471"/>
                <a:gd name="T72" fmla="*/ 36 w 1023"/>
                <a:gd name="T73" fmla="*/ 275 h 1471"/>
                <a:gd name="T74" fmla="*/ 9 w 1023"/>
                <a:gd name="T75" fmla="*/ 365 h 1471"/>
                <a:gd name="T76" fmla="*/ 0 w 1023"/>
                <a:gd name="T77" fmla="*/ 464 h 1471"/>
                <a:gd name="T78" fmla="*/ 364 w 1023"/>
                <a:gd name="T79" fmla="*/ 1326 h 1471"/>
                <a:gd name="T80" fmla="*/ 382 w 1023"/>
                <a:gd name="T81" fmla="*/ 1387 h 1471"/>
                <a:gd name="T82" fmla="*/ 422 w 1023"/>
                <a:gd name="T83" fmla="*/ 1434 h 1471"/>
                <a:gd name="T84" fmla="*/ 480 w 1023"/>
                <a:gd name="T85" fmla="*/ 1464 h 1471"/>
                <a:gd name="T86" fmla="*/ 532 w 1023"/>
                <a:gd name="T87" fmla="*/ 1471 h 1471"/>
                <a:gd name="T88" fmla="*/ 600 w 1023"/>
                <a:gd name="T89" fmla="*/ 1459 h 1471"/>
                <a:gd name="T90" fmla="*/ 653 w 1023"/>
                <a:gd name="T91" fmla="*/ 1424 h 1471"/>
                <a:gd name="T92" fmla="*/ 688 w 1023"/>
                <a:gd name="T93" fmla="*/ 1373 h 1471"/>
                <a:gd name="T94" fmla="*/ 701 w 1023"/>
                <a:gd name="T95" fmla="*/ 1309 h 1471"/>
                <a:gd name="T96" fmla="*/ 694 w 1023"/>
                <a:gd name="T97" fmla="*/ 1261 h 1471"/>
                <a:gd name="T98" fmla="*/ 664 w 1023"/>
                <a:gd name="T99" fmla="*/ 1205 h 1471"/>
                <a:gd name="T100" fmla="*/ 614 w 1023"/>
                <a:gd name="T101" fmla="*/ 1165 h 1471"/>
                <a:gd name="T102" fmla="*/ 550 w 1023"/>
                <a:gd name="T103" fmla="*/ 1145 h 1471"/>
                <a:gd name="T104" fmla="*/ 497 w 1023"/>
                <a:gd name="T105" fmla="*/ 1148 h 1471"/>
                <a:gd name="T106" fmla="*/ 435 w 1023"/>
                <a:gd name="T107" fmla="*/ 1174 h 1471"/>
                <a:gd name="T108" fmla="*/ 390 w 1023"/>
                <a:gd name="T109" fmla="*/ 1219 h 1471"/>
                <a:gd name="T110" fmla="*/ 367 w 1023"/>
                <a:gd name="T111" fmla="*/ 1277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3" h="1471">
                  <a:moveTo>
                    <a:pt x="0" y="464"/>
                  </a:moveTo>
                  <a:lnTo>
                    <a:pt x="0" y="464"/>
                  </a:lnTo>
                  <a:lnTo>
                    <a:pt x="1" y="483"/>
                  </a:lnTo>
                  <a:lnTo>
                    <a:pt x="2" y="503"/>
                  </a:lnTo>
                  <a:lnTo>
                    <a:pt x="4" y="522"/>
                  </a:lnTo>
                  <a:lnTo>
                    <a:pt x="7" y="541"/>
                  </a:lnTo>
                  <a:lnTo>
                    <a:pt x="12" y="560"/>
                  </a:lnTo>
                  <a:lnTo>
                    <a:pt x="17" y="577"/>
                  </a:lnTo>
                  <a:lnTo>
                    <a:pt x="22" y="596"/>
                  </a:lnTo>
                  <a:lnTo>
                    <a:pt x="29" y="613"/>
                  </a:lnTo>
                  <a:lnTo>
                    <a:pt x="36" y="629"/>
                  </a:lnTo>
                  <a:lnTo>
                    <a:pt x="44" y="646"/>
                  </a:lnTo>
                  <a:lnTo>
                    <a:pt x="53" y="661"/>
                  </a:lnTo>
                  <a:lnTo>
                    <a:pt x="63" y="676"/>
                  </a:lnTo>
                  <a:lnTo>
                    <a:pt x="73" y="692"/>
                  </a:lnTo>
                  <a:lnTo>
                    <a:pt x="84" y="706"/>
                  </a:lnTo>
                  <a:lnTo>
                    <a:pt x="96" y="719"/>
                  </a:lnTo>
                  <a:lnTo>
                    <a:pt x="109" y="732"/>
                  </a:lnTo>
                  <a:lnTo>
                    <a:pt x="122" y="746"/>
                  </a:lnTo>
                  <a:lnTo>
                    <a:pt x="136" y="757"/>
                  </a:lnTo>
                  <a:lnTo>
                    <a:pt x="151" y="769"/>
                  </a:lnTo>
                  <a:lnTo>
                    <a:pt x="167" y="779"/>
                  </a:lnTo>
                  <a:lnTo>
                    <a:pt x="182" y="791"/>
                  </a:lnTo>
                  <a:lnTo>
                    <a:pt x="199" y="800"/>
                  </a:lnTo>
                  <a:lnTo>
                    <a:pt x="217" y="809"/>
                  </a:lnTo>
                  <a:lnTo>
                    <a:pt x="234" y="818"/>
                  </a:lnTo>
                  <a:lnTo>
                    <a:pt x="254" y="825"/>
                  </a:lnTo>
                  <a:lnTo>
                    <a:pt x="272" y="833"/>
                  </a:lnTo>
                  <a:lnTo>
                    <a:pt x="292" y="840"/>
                  </a:lnTo>
                  <a:lnTo>
                    <a:pt x="313" y="846"/>
                  </a:lnTo>
                  <a:lnTo>
                    <a:pt x="333" y="851"/>
                  </a:lnTo>
                  <a:lnTo>
                    <a:pt x="355" y="855"/>
                  </a:lnTo>
                  <a:lnTo>
                    <a:pt x="377" y="859"/>
                  </a:lnTo>
                  <a:lnTo>
                    <a:pt x="400" y="862"/>
                  </a:lnTo>
                  <a:lnTo>
                    <a:pt x="400" y="982"/>
                  </a:lnTo>
                  <a:lnTo>
                    <a:pt x="658" y="982"/>
                  </a:lnTo>
                  <a:lnTo>
                    <a:pt x="658" y="649"/>
                  </a:lnTo>
                  <a:lnTo>
                    <a:pt x="496" y="649"/>
                  </a:lnTo>
                  <a:lnTo>
                    <a:pt x="496" y="649"/>
                  </a:lnTo>
                  <a:lnTo>
                    <a:pt x="471" y="649"/>
                  </a:lnTo>
                  <a:lnTo>
                    <a:pt x="448" y="646"/>
                  </a:lnTo>
                  <a:lnTo>
                    <a:pt x="426" y="642"/>
                  </a:lnTo>
                  <a:lnTo>
                    <a:pt x="405" y="635"/>
                  </a:lnTo>
                  <a:lnTo>
                    <a:pt x="385" y="628"/>
                  </a:lnTo>
                  <a:lnTo>
                    <a:pt x="367" y="619"/>
                  </a:lnTo>
                  <a:lnTo>
                    <a:pt x="351" y="609"/>
                  </a:lnTo>
                  <a:lnTo>
                    <a:pt x="335" y="598"/>
                  </a:lnTo>
                  <a:lnTo>
                    <a:pt x="321" y="585"/>
                  </a:lnTo>
                  <a:lnTo>
                    <a:pt x="309" y="571"/>
                  </a:lnTo>
                  <a:lnTo>
                    <a:pt x="299" y="556"/>
                  </a:lnTo>
                  <a:lnTo>
                    <a:pt x="289" y="539"/>
                  </a:lnTo>
                  <a:lnTo>
                    <a:pt x="283" y="522"/>
                  </a:lnTo>
                  <a:lnTo>
                    <a:pt x="278" y="504"/>
                  </a:lnTo>
                  <a:lnTo>
                    <a:pt x="275" y="483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5" y="440"/>
                  </a:lnTo>
                  <a:lnTo>
                    <a:pt x="278" y="418"/>
                  </a:lnTo>
                  <a:lnTo>
                    <a:pt x="283" y="396"/>
                  </a:lnTo>
                  <a:lnTo>
                    <a:pt x="289" y="377"/>
                  </a:lnTo>
                  <a:lnTo>
                    <a:pt x="299" y="358"/>
                  </a:lnTo>
                  <a:lnTo>
                    <a:pt x="309" y="340"/>
                  </a:lnTo>
                  <a:lnTo>
                    <a:pt x="321" y="324"/>
                  </a:lnTo>
                  <a:lnTo>
                    <a:pt x="335" y="310"/>
                  </a:lnTo>
                  <a:lnTo>
                    <a:pt x="351" y="296"/>
                  </a:lnTo>
                  <a:lnTo>
                    <a:pt x="367" y="284"/>
                  </a:lnTo>
                  <a:lnTo>
                    <a:pt x="385" y="274"/>
                  </a:lnTo>
                  <a:lnTo>
                    <a:pt x="405" y="266"/>
                  </a:lnTo>
                  <a:lnTo>
                    <a:pt x="426" y="259"/>
                  </a:lnTo>
                  <a:lnTo>
                    <a:pt x="448" y="253"/>
                  </a:lnTo>
                  <a:lnTo>
                    <a:pt x="471" y="251"/>
                  </a:lnTo>
                  <a:lnTo>
                    <a:pt x="496" y="250"/>
                  </a:lnTo>
                  <a:lnTo>
                    <a:pt x="496" y="250"/>
                  </a:lnTo>
                  <a:lnTo>
                    <a:pt x="522" y="251"/>
                  </a:lnTo>
                  <a:lnTo>
                    <a:pt x="547" y="254"/>
                  </a:lnTo>
                  <a:lnTo>
                    <a:pt x="570" y="260"/>
                  </a:lnTo>
                  <a:lnTo>
                    <a:pt x="593" y="268"/>
                  </a:lnTo>
                  <a:lnTo>
                    <a:pt x="614" y="277"/>
                  </a:lnTo>
                  <a:lnTo>
                    <a:pt x="635" y="289"/>
                  </a:lnTo>
                  <a:lnTo>
                    <a:pt x="653" y="302"/>
                  </a:lnTo>
                  <a:lnTo>
                    <a:pt x="670" y="318"/>
                  </a:lnTo>
                  <a:lnTo>
                    <a:pt x="686" y="334"/>
                  </a:lnTo>
                  <a:lnTo>
                    <a:pt x="700" y="352"/>
                  </a:lnTo>
                  <a:lnTo>
                    <a:pt x="713" y="373"/>
                  </a:lnTo>
                  <a:lnTo>
                    <a:pt x="725" y="394"/>
                  </a:lnTo>
                  <a:lnTo>
                    <a:pt x="735" y="418"/>
                  </a:lnTo>
                  <a:lnTo>
                    <a:pt x="744" y="442"/>
                  </a:lnTo>
                  <a:lnTo>
                    <a:pt x="751" y="468"/>
                  </a:lnTo>
                  <a:lnTo>
                    <a:pt x="756" y="495"/>
                  </a:lnTo>
                  <a:lnTo>
                    <a:pt x="1023" y="442"/>
                  </a:lnTo>
                  <a:lnTo>
                    <a:pt x="1023" y="442"/>
                  </a:lnTo>
                  <a:lnTo>
                    <a:pt x="1021" y="420"/>
                  </a:lnTo>
                  <a:lnTo>
                    <a:pt x="1018" y="398"/>
                  </a:lnTo>
                  <a:lnTo>
                    <a:pt x="1014" y="377"/>
                  </a:lnTo>
                  <a:lnTo>
                    <a:pt x="1007" y="356"/>
                  </a:lnTo>
                  <a:lnTo>
                    <a:pt x="1001" y="335"/>
                  </a:lnTo>
                  <a:lnTo>
                    <a:pt x="994" y="314"/>
                  </a:lnTo>
                  <a:lnTo>
                    <a:pt x="985" y="293"/>
                  </a:lnTo>
                  <a:lnTo>
                    <a:pt x="976" y="274"/>
                  </a:lnTo>
                  <a:lnTo>
                    <a:pt x="966" y="254"/>
                  </a:lnTo>
                  <a:lnTo>
                    <a:pt x="953" y="235"/>
                  </a:lnTo>
                  <a:lnTo>
                    <a:pt x="941" y="217"/>
                  </a:lnTo>
                  <a:lnTo>
                    <a:pt x="928" y="199"/>
                  </a:lnTo>
                  <a:lnTo>
                    <a:pt x="913" y="182"/>
                  </a:lnTo>
                  <a:lnTo>
                    <a:pt x="899" y="165"/>
                  </a:lnTo>
                  <a:lnTo>
                    <a:pt x="883" y="148"/>
                  </a:lnTo>
                  <a:lnTo>
                    <a:pt x="865" y="133"/>
                  </a:lnTo>
                  <a:lnTo>
                    <a:pt x="848" y="119"/>
                  </a:lnTo>
                  <a:lnTo>
                    <a:pt x="830" y="104"/>
                  </a:lnTo>
                  <a:lnTo>
                    <a:pt x="810" y="91"/>
                  </a:lnTo>
                  <a:lnTo>
                    <a:pt x="790" y="78"/>
                  </a:lnTo>
                  <a:lnTo>
                    <a:pt x="769" y="66"/>
                  </a:lnTo>
                  <a:lnTo>
                    <a:pt x="748" y="55"/>
                  </a:lnTo>
                  <a:lnTo>
                    <a:pt x="726" y="45"/>
                  </a:lnTo>
                  <a:lnTo>
                    <a:pt x="703" y="36"/>
                  </a:lnTo>
                  <a:lnTo>
                    <a:pt x="680" y="28"/>
                  </a:lnTo>
                  <a:lnTo>
                    <a:pt x="655" y="20"/>
                  </a:lnTo>
                  <a:lnTo>
                    <a:pt x="630" y="14"/>
                  </a:lnTo>
                  <a:lnTo>
                    <a:pt x="604" y="9"/>
                  </a:lnTo>
                  <a:lnTo>
                    <a:pt x="577" y="5"/>
                  </a:lnTo>
                  <a:lnTo>
                    <a:pt x="551" y="2"/>
                  </a:lnTo>
                  <a:lnTo>
                    <a:pt x="523" y="1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68" y="1"/>
                  </a:lnTo>
                  <a:lnTo>
                    <a:pt x="442" y="2"/>
                  </a:lnTo>
                  <a:lnTo>
                    <a:pt x="415" y="5"/>
                  </a:lnTo>
                  <a:lnTo>
                    <a:pt x="389" y="8"/>
                  </a:lnTo>
                  <a:lnTo>
                    <a:pt x="364" y="13"/>
                  </a:lnTo>
                  <a:lnTo>
                    <a:pt x="339" y="19"/>
                  </a:lnTo>
                  <a:lnTo>
                    <a:pt x="316" y="26"/>
                  </a:lnTo>
                  <a:lnTo>
                    <a:pt x="293" y="34"/>
                  </a:lnTo>
                  <a:lnTo>
                    <a:pt x="271" y="42"/>
                  </a:lnTo>
                  <a:lnTo>
                    <a:pt x="250" y="52"/>
                  </a:lnTo>
                  <a:lnTo>
                    <a:pt x="229" y="62"/>
                  </a:lnTo>
                  <a:lnTo>
                    <a:pt x="209" y="74"/>
                  </a:lnTo>
                  <a:lnTo>
                    <a:pt x="189" y="86"/>
                  </a:lnTo>
                  <a:lnTo>
                    <a:pt x="171" y="99"/>
                  </a:lnTo>
                  <a:lnTo>
                    <a:pt x="154" y="113"/>
                  </a:lnTo>
                  <a:lnTo>
                    <a:pt x="137" y="129"/>
                  </a:lnTo>
                  <a:lnTo>
                    <a:pt x="121" y="144"/>
                  </a:lnTo>
                  <a:lnTo>
                    <a:pt x="107" y="160"/>
                  </a:lnTo>
                  <a:lnTo>
                    <a:pt x="92" y="178"/>
                  </a:lnTo>
                  <a:lnTo>
                    <a:pt x="79" y="196"/>
                  </a:lnTo>
                  <a:lnTo>
                    <a:pt x="67" y="215"/>
                  </a:lnTo>
                  <a:lnTo>
                    <a:pt x="55" y="234"/>
                  </a:lnTo>
                  <a:lnTo>
                    <a:pt x="45" y="254"/>
                  </a:lnTo>
                  <a:lnTo>
                    <a:pt x="36" y="275"/>
                  </a:lnTo>
                  <a:lnTo>
                    <a:pt x="28" y="296"/>
                  </a:lnTo>
                  <a:lnTo>
                    <a:pt x="21" y="319"/>
                  </a:lnTo>
                  <a:lnTo>
                    <a:pt x="15" y="341"/>
                  </a:lnTo>
                  <a:lnTo>
                    <a:pt x="9" y="365"/>
                  </a:lnTo>
                  <a:lnTo>
                    <a:pt x="5" y="388"/>
                  </a:lnTo>
                  <a:lnTo>
                    <a:pt x="2" y="413"/>
                  </a:lnTo>
                  <a:lnTo>
                    <a:pt x="1" y="437"/>
                  </a:lnTo>
                  <a:lnTo>
                    <a:pt x="0" y="464"/>
                  </a:lnTo>
                  <a:lnTo>
                    <a:pt x="0" y="464"/>
                  </a:lnTo>
                  <a:close/>
                  <a:moveTo>
                    <a:pt x="363" y="1309"/>
                  </a:moveTo>
                  <a:lnTo>
                    <a:pt x="363" y="1309"/>
                  </a:lnTo>
                  <a:lnTo>
                    <a:pt x="364" y="1326"/>
                  </a:lnTo>
                  <a:lnTo>
                    <a:pt x="367" y="1342"/>
                  </a:lnTo>
                  <a:lnTo>
                    <a:pt x="370" y="1358"/>
                  </a:lnTo>
                  <a:lnTo>
                    <a:pt x="376" y="1373"/>
                  </a:lnTo>
                  <a:lnTo>
                    <a:pt x="382" y="1387"/>
                  </a:lnTo>
                  <a:lnTo>
                    <a:pt x="390" y="1401"/>
                  </a:lnTo>
                  <a:lnTo>
                    <a:pt x="401" y="1413"/>
                  </a:lnTo>
                  <a:lnTo>
                    <a:pt x="411" y="1424"/>
                  </a:lnTo>
                  <a:lnTo>
                    <a:pt x="422" y="1434"/>
                  </a:lnTo>
                  <a:lnTo>
                    <a:pt x="435" y="1443"/>
                  </a:lnTo>
                  <a:lnTo>
                    <a:pt x="450" y="1452"/>
                  </a:lnTo>
                  <a:lnTo>
                    <a:pt x="464" y="1459"/>
                  </a:lnTo>
                  <a:lnTo>
                    <a:pt x="480" y="1464"/>
                  </a:lnTo>
                  <a:lnTo>
                    <a:pt x="497" y="1468"/>
                  </a:lnTo>
                  <a:lnTo>
                    <a:pt x="514" y="1470"/>
                  </a:lnTo>
                  <a:lnTo>
                    <a:pt x="532" y="1471"/>
                  </a:lnTo>
                  <a:lnTo>
                    <a:pt x="532" y="1471"/>
                  </a:lnTo>
                  <a:lnTo>
                    <a:pt x="550" y="1470"/>
                  </a:lnTo>
                  <a:lnTo>
                    <a:pt x="567" y="1468"/>
                  </a:lnTo>
                  <a:lnTo>
                    <a:pt x="585" y="1464"/>
                  </a:lnTo>
                  <a:lnTo>
                    <a:pt x="600" y="1459"/>
                  </a:lnTo>
                  <a:lnTo>
                    <a:pt x="614" y="1452"/>
                  </a:lnTo>
                  <a:lnTo>
                    <a:pt x="628" y="1443"/>
                  </a:lnTo>
                  <a:lnTo>
                    <a:pt x="642" y="1434"/>
                  </a:lnTo>
                  <a:lnTo>
                    <a:pt x="653" y="1424"/>
                  </a:lnTo>
                  <a:lnTo>
                    <a:pt x="664" y="1413"/>
                  </a:lnTo>
                  <a:lnTo>
                    <a:pt x="673" y="1401"/>
                  </a:lnTo>
                  <a:lnTo>
                    <a:pt x="682" y="1387"/>
                  </a:lnTo>
                  <a:lnTo>
                    <a:pt x="688" y="1373"/>
                  </a:lnTo>
                  <a:lnTo>
                    <a:pt x="694" y="1358"/>
                  </a:lnTo>
                  <a:lnTo>
                    <a:pt x="698" y="1342"/>
                  </a:lnTo>
                  <a:lnTo>
                    <a:pt x="700" y="1326"/>
                  </a:lnTo>
                  <a:lnTo>
                    <a:pt x="701" y="1309"/>
                  </a:lnTo>
                  <a:lnTo>
                    <a:pt x="701" y="1309"/>
                  </a:lnTo>
                  <a:lnTo>
                    <a:pt x="700" y="1292"/>
                  </a:lnTo>
                  <a:lnTo>
                    <a:pt x="698" y="1277"/>
                  </a:lnTo>
                  <a:lnTo>
                    <a:pt x="694" y="1261"/>
                  </a:lnTo>
                  <a:lnTo>
                    <a:pt x="688" y="1246"/>
                  </a:lnTo>
                  <a:lnTo>
                    <a:pt x="682" y="1232"/>
                  </a:lnTo>
                  <a:lnTo>
                    <a:pt x="673" y="1219"/>
                  </a:lnTo>
                  <a:lnTo>
                    <a:pt x="664" y="1205"/>
                  </a:lnTo>
                  <a:lnTo>
                    <a:pt x="653" y="1194"/>
                  </a:lnTo>
                  <a:lnTo>
                    <a:pt x="642" y="1183"/>
                  </a:lnTo>
                  <a:lnTo>
                    <a:pt x="628" y="1174"/>
                  </a:lnTo>
                  <a:lnTo>
                    <a:pt x="614" y="1165"/>
                  </a:lnTo>
                  <a:lnTo>
                    <a:pt x="600" y="1157"/>
                  </a:lnTo>
                  <a:lnTo>
                    <a:pt x="585" y="1152"/>
                  </a:lnTo>
                  <a:lnTo>
                    <a:pt x="567" y="1148"/>
                  </a:lnTo>
                  <a:lnTo>
                    <a:pt x="550" y="1145"/>
                  </a:lnTo>
                  <a:lnTo>
                    <a:pt x="532" y="1144"/>
                  </a:lnTo>
                  <a:lnTo>
                    <a:pt x="532" y="1144"/>
                  </a:lnTo>
                  <a:lnTo>
                    <a:pt x="514" y="1145"/>
                  </a:lnTo>
                  <a:lnTo>
                    <a:pt x="497" y="1148"/>
                  </a:lnTo>
                  <a:lnTo>
                    <a:pt x="480" y="1152"/>
                  </a:lnTo>
                  <a:lnTo>
                    <a:pt x="464" y="1157"/>
                  </a:lnTo>
                  <a:lnTo>
                    <a:pt x="450" y="1165"/>
                  </a:lnTo>
                  <a:lnTo>
                    <a:pt x="435" y="1174"/>
                  </a:lnTo>
                  <a:lnTo>
                    <a:pt x="422" y="1183"/>
                  </a:lnTo>
                  <a:lnTo>
                    <a:pt x="411" y="1194"/>
                  </a:lnTo>
                  <a:lnTo>
                    <a:pt x="401" y="1205"/>
                  </a:lnTo>
                  <a:lnTo>
                    <a:pt x="390" y="1219"/>
                  </a:lnTo>
                  <a:lnTo>
                    <a:pt x="382" y="1232"/>
                  </a:lnTo>
                  <a:lnTo>
                    <a:pt x="376" y="1246"/>
                  </a:lnTo>
                  <a:lnTo>
                    <a:pt x="370" y="1261"/>
                  </a:lnTo>
                  <a:lnTo>
                    <a:pt x="367" y="1277"/>
                  </a:lnTo>
                  <a:lnTo>
                    <a:pt x="364" y="1292"/>
                  </a:lnTo>
                  <a:lnTo>
                    <a:pt x="363" y="1309"/>
                  </a:lnTo>
                  <a:lnTo>
                    <a:pt x="363" y="1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6432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User-2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Tips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Feedback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92617"/>
          </a:xfrm>
        </p:spPr>
        <p:txBody>
          <a:bodyPr/>
          <a:lstStyle/>
          <a:p>
            <a:r>
              <a:rPr lang="en-US" altLang="zh-TW" dirty="0"/>
              <a:t>User Guide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Simplicity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Flexibility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Ultimate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Cost-Efficient</a:t>
            </a:r>
            <a:endParaRPr lang="zh-TW" altLang="en-US" dirty="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41375" y="1200150"/>
            <a:ext cx="898525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1066800" y="1312863"/>
            <a:ext cx="449263" cy="674687"/>
            <a:chOff x="1066800" y="1312863"/>
            <a:chExt cx="449263" cy="674687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066800" y="1312863"/>
              <a:ext cx="449263" cy="561975"/>
            </a:xfrm>
            <a:custGeom>
              <a:avLst/>
              <a:gdLst>
                <a:gd name="T0" fmla="*/ 644 w 1282"/>
                <a:gd name="T1" fmla="*/ 2 h 1602"/>
                <a:gd name="T2" fmla="*/ 0 w 1282"/>
                <a:gd name="T3" fmla="*/ 642 h 1602"/>
                <a:gd name="T4" fmla="*/ 159 w 1282"/>
                <a:gd name="T5" fmla="*/ 1064 h 1602"/>
                <a:gd name="T6" fmla="*/ 159 w 1282"/>
                <a:gd name="T7" fmla="*/ 1064 h 1602"/>
                <a:gd name="T8" fmla="*/ 399 w 1282"/>
                <a:gd name="T9" fmla="*/ 1522 h 1602"/>
                <a:gd name="T10" fmla="*/ 400 w 1282"/>
                <a:gd name="T11" fmla="*/ 1522 h 1602"/>
                <a:gd name="T12" fmla="*/ 400 w 1282"/>
                <a:gd name="T13" fmla="*/ 1527 h 1602"/>
                <a:gd name="T14" fmla="*/ 475 w 1282"/>
                <a:gd name="T15" fmla="*/ 1602 h 1602"/>
                <a:gd name="T16" fmla="*/ 805 w 1282"/>
                <a:gd name="T17" fmla="*/ 1602 h 1602"/>
                <a:gd name="T18" fmla="*/ 880 w 1282"/>
                <a:gd name="T19" fmla="*/ 1527 h 1602"/>
                <a:gd name="T20" fmla="*/ 882 w 1282"/>
                <a:gd name="T21" fmla="*/ 1508 h 1602"/>
                <a:gd name="T22" fmla="*/ 1104 w 1282"/>
                <a:gd name="T23" fmla="*/ 1082 h 1602"/>
                <a:gd name="T24" fmla="*/ 1280 w 1282"/>
                <a:gd name="T25" fmla="*/ 647 h 1602"/>
                <a:gd name="T26" fmla="*/ 644 w 1282"/>
                <a:gd name="T27" fmla="*/ 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" h="1602">
                  <a:moveTo>
                    <a:pt x="644" y="2"/>
                  </a:moveTo>
                  <a:cubicBezTo>
                    <a:pt x="289" y="0"/>
                    <a:pt x="0" y="287"/>
                    <a:pt x="0" y="642"/>
                  </a:cubicBezTo>
                  <a:cubicBezTo>
                    <a:pt x="0" y="804"/>
                    <a:pt x="60" y="951"/>
                    <a:pt x="159" y="1064"/>
                  </a:cubicBezTo>
                  <a:cubicBezTo>
                    <a:pt x="159" y="1064"/>
                    <a:pt x="159" y="1064"/>
                    <a:pt x="159" y="1064"/>
                  </a:cubicBezTo>
                  <a:cubicBezTo>
                    <a:pt x="354" y="1302"/>
                    <a:pt x="399" y="1522"/>
                    <a:pt x="399" y="1522"/>
                  </a:cubicBezTo>
                  <a:cubicBezTo>
                    <a:pt x="400" y="1522"/>
                    <a:pt x="400" y="1522"/>
                    <a:pt x="400" y="1522"/>
                  </a:cubicBezTo>
                  <a:cubicBezTo>
                    <a:pt x="400" y="1527"/>
                    <a:pt x="400" y="1527"/>
                    <a:pt x="400" y="1527"/>
                  </a:cubicBezTo>
                  <a:cubicBezTo>
                    <a:pt x="400" y="1568"/>
                    <a:pt x="434" y="1602"/>
                    <a:pt x="475" y="1602"/>
                  </a:cubicBezTo>
                  <a:cubicBezTo>
                    <a:pt x="805" y="1602"/>
                    <a:pt x="805" y="1602"/>
                    <a:pt x="805" y="1602"/>
                  </a:cubicBezTo>
                  <a:cubicBezTo>
                    <a:pt x="846" y="1602"/>
                    <a:pt x="880" y="1568"/>
                    <a:pt x="880" y="1527"/>
                  </a:cubicBezTo>
                  <a:cubicBezTo>
                    <a:pt x="880" y="1520"/>
                    <a:pt x="881" y="1514"/>
                    <a:pt x="882" y="1508"/>
                  </a:cubicBezTo>
                  <a:cubicBezTo>
                    <a:pt x="895" y="1458"/>
                    <a:pt x="950" y="1278"/>
                    <a:pt x="1104" y="1082"/>
                  </a:cubicBezTo>
                  <a:cubicBezTo>
                    <a:pt x="1212" y="969"/>
                    <a:pt x="1279" y="815"/>
                    <a:pt x="1280" y="647"/>
                  </a:cubicBezTo>
                  <a:cubicBezTo>
                    <a:pt x="1282" y="292"/>
                    <a:pt x="999" y="4"/>
                    <a:pt x="6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206500" y="1920875"/>
              <a:ext cx="168275" cy="66675"/>
            </a:xfrm>
            <a:custGeom>
              <a:avLst/>
              <a:gdLst>
                <a:gd name="T0" fmla="*/ 0 w 480"/>
                <a:gd name="T1" fmla="*/ 0 h 192"/>
                <a:gd name="T2" fmla="*/ 192 w 480"/>
                <a:gd name="T3" fmla="*/ 192 h 192"/>
                <a:gd name="T4" fmla="*/ 288 w 480"/>
                <a:gd name="T5" fmla="*/ 192 h 192"/>
                <a:gd name="T6" fmla="*/ 480 w 480"/>
                <a:gd name="T7" fmla="*/ 0 h 192"/>
                <a:gd name="T8" fmla="*/ 480 w 480"/>
                <a:gd name="T9" fmla="*/ 0 h 192"/>
                <a:gd name="T10" fmla="*/ 0 w 480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92">
                  <a:moveTo>
                    <a:pt x="0" y="0"/>
                  </a:moveTo>
                  <a:cubicBezTo>
                    <a:pt x="0" y="106"/>
                    <a:pt x="86" y="192"/>
                    <a:pt x="192" y="192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394" y="192"/>
                    <a:pt x="480" y="106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2468563" y="1200150"/>
            <a:ext cx="900112" cy="9017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2636838" y="1397000"/>
            <a:ext cx="590549" cy="534988"/>
            <a:chOff x="2636838" y="1397000"/>
            <a:chExt cx="590549" cy="534988"/>
          </a:xfrm>
        </p:grpSpPr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2860675" y="1566863"/>
              <a:ext cx="366712" cy="365125"/>
            </a:xfrm>
            <a:custGeom>
              <a:avLst/>
              <a:gdLst>
                <a:gd name="T0" fmla="*/ 884 w 1044"/>
                <a:gd name="T1" fmla="*/ 0 h 1040"/>
                <a:gd name="T2" fmla="*/ 804 w 1044"/>
                <a:gd name="T3" fmla="*/ 0 h 1040"/>
                <a:gd name="T4" fmla="*/ 804 w 1044"/>
                <a:gd name="T5" fmla="*/ 320 h 1040"/>
                <a:gd name="T6" fmla="*/ 484 w 1044"/>
                <a:gd name="T7" fmla="*/ 640 h 1040"/>
                <a:gd name="T8" fmla="*/ 0 w 1044"/>
                <a:gd name="T9" fmla="*/ 640 h 1040"/>
                <a:gd name="T10" fmla="*/ 160 w 1044"/>
                <a:gd name="T11" fmla="*/ 796 h 1040"/>
                <a:gd name="T12" fmla="*/ 636 w 1044"/>
                <a:gd name="T13" fmla="*/ 796 h 1040"/>
                <a:gd name="T14" fmla="*/ 880 w 1044"/>
                <a:gd name="T15" fmla="*/ 1040 h 1040"/>
                <a:gd name="T16" fmla="*/ 880 w 1044"/>
                <a:gd name="T17" fmla="*/ 796 h 1040"/>
                <a:gd name="T18" fmla="*/ 884 w 1044"/>
                <a:gd name="T19" fmla="*/ 796 h 1040"/>
                <a:gd name="T20" fmla="*/ 1044 w 1044"/>
                <a:gd name="T21" fmla="*/ 636 h 1040"/>
                <a:gd name="T22" fmla="*/ 1044 w 1044"/>
                <a:gd name="T23" fmla="*/ 160 h 1040"/>
                <a:gd name="T24" fmla="*/ 884 w 1044"/>
                <a:gd name="T25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40">
                  <a:moveTo>
                    <a:pt x="884" y="0"/>
                  </a:moveTo>
                  <a:cubicBezTo>
                    <a:pt x="804" y="0"/>
                    <a:pt x="804" y="0"/>
                    <a:pt x="804" y="0"/>
                  </a:cubicBezTo>
                  <a:cubicBezTo>
                    <a:pt x="804" y="320"/>
                    <a:pt x="804" y="320"/>
                    <a:pt x="804" y="320"/>
                  </a:cubicBezTo>
                  <a:cubicBezTo>
                    <a:pt x="804" y="496"/>
                    <a:pt x="660" y="640"/>
                    <a:pt x="484" y="640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2" y="727"/>
                    <a:pt x="73" y="796"/>
                    <a:pt x="160" y="796"/>
                  </a:cubicBezTo>
                  <a:cubicBezTo>
                    <a:pt x="636" y="796"/>
                    <a:pt x="636" y="796"/>
                    <a:pt x="636" y="796"/>
                  </a:cubicBezTo>
                  <a:cubicBezTo>
                    <a:pt x="880" y="1040"/>
                    <a:pt x="880" y="1040"/>
                    <a:pt x="880" y="1040"/>
                  </a:cubicBezTo>
                  <a:cubicBezTo>
                    <a:pt x="880" y="796"/>
                    <a:pt x="880" y="796"/>
                    <a:pt x="880" y="796"/>
                  </a:cubicBezTo>
                  <a:cubicBezTo>
                    <a:pt x="884" y="796"/>
                    <a:pt x="884" y="796"/>
                    <a:pt x="884" y="796"/>
                  </a:cubicBezTo>
                  <a:cubicBezTo>
                    <a:pt x="972" y="796"/>
                    <a:pt x="1044" y="724"/>
                    <a:pt x="1044" y="636"/>
                  </a:cubicBezTo>
                  <a:cubicBezTo>
                    <a:pt x="1044" y="160"/>
                    <a:pt x="1044" y="160"/>
                    <a:pt x="1044" y="160"/>
                  </a:cubicBezTo>
                  <a:cubicBezTo>
                    <a:pt x="1044" y="72"/>
                    <a:pt x="972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2636838" y="1397000"/>
              <a:ext cx="450850" cy="452438"/>
            </a:xfrm>
            <a:custGeom>
              <a:avLst/>
              <a:gdLst>
                <a:gd name="T0" fmla="*/ 484 w 1280"/>
                <a:gd name="T1" fmla="*/ 960 h 1284"/>
                <a:gd name="T2" fmla="*/ 1120 w 1280"/>
                <a:gd name="T3" fmla="*/ 960 h 1284"/>
                <a:gd name="T4" fmla="*/ 1280 w 1280"/>
                <a:gd name="T5" fmla="*/ 800 h 1284"/>
                <a:gd name="T6" fmla="*/ 1280 w 1280"/>
                <a:gd name="T7" fmla="*/ 160 h 1284"/>
                <a:gd name="T8" fmla="*/ 1120 w 1280"/>
                <a:gd name="T9" fmla="*/ 0 h 1284"/>
                <a:gd name="T10" fmla="*/ 160 w 1280"/>
                <a:gd name="T11" fmla="*/ 0 h 1284"/>
                <a:gd name="T12" fmla="*/ 0 w 1280"/>
                <a:gd name="T13" fmla="*/ 160 h 1284"/>
                <a:gd name="T14" fmla="*/ 0 w 1280"/>
                <a:gd name="T15" fmla="*/ 800 h 1284"/>
                <a:gd name="T16" fmla="*/ 160 w 1280"/>
                <a:gd name="T17" fmla="*/ 960 h 1284"/>
                <a:gd name="T18" fmla="*/ 160 w 1280"/>
                <a:gd name="T19" fmla="*/ 1284 h 1284"/>
                <a:gd name="T20" fmla="*/ 484 w 1280"/>
                <a:gd name="T21" fmla="*/ 96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0" h="1284">
                  <a:moveTo>
                    <a:pt x="484" y="960"/>
                  </a:moveTo>
                  <a:cubicBezTo>
                    <a:pt x="1120" y="960"/>
                    <a:pt x="1120" y="960"/>
                    <a:pt x="1120" y="960"/>
                  </a:cubicBezTo>
                  <a:cubicBezTo>
                    <a:pt x="1208" y="960"/>
                    <a:pt x="1280" y="888"/>
                    <a:pt x="1280" y="800"/>
                  </a:cubicBezTo>
                  <a:cubicBezTo>
                    <a:pt x="1280" y="160"/>
                    <a:pt x="1280" y="160"/>
                    <a:pt x="1280" y="160"/>
                  </a:cubicBezTo>
                  <a:cubicBezTo>
                    <a:pt x="1280" y="72"/>
                    <a:pt x="1208" y="0"/>
                    <a:pt x="112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0" y="888"/>
                    <a:pt x="72" y="960"/>
                    <a:pt x="160" y="960"/>
                  </a:cubicBezTo>
                  <a:cubicBezTo>
                    <a:pt x="160" y="1284"/>
                    <a:pt x="160" y="1284"/>
                    <a:pt x="160" y="1284"/>
                  </a:cubicBezTo>
                  <a:lnTo>
                    <a:pt x="484" y="9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4102100" y="1200150"/>
            <a:ext cx="904875" cy="906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4214813" y="1409700"/>
            <a:ext cx="677863" cy="441325"/>
            <a:chOff x="4214813" y="1409700"/>
            <a:chExt cx="677863" cy="441325"/>
          </a:xfrm>
        </p:grpSpPr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4214813" y="1504950"/>
              <a:ext cx="258763" cy="346075"/>
            </a:xfrm>
            <a:custGeom>
              <a:avLst/>
              <a:gdLst>
                <a:gd name="T0" fmla="*/ 256 w 733"/>
                <a:gd name="T1" fmla="*/ 854 h 979"/>
                <a:gd name="T2" fmla="*/ 120 w 733"/>
                <a:gd name="T3" fmla="*/ 872 h 979"/>
                <a:gd name="T4" fmla="*/ 120 w 733"/>
                <a:gd name="T5" fmla="*/ 735 h 979"/>
                <a:gd name="T6" fmla="*/ 120 w 733"/>
                <a:gd name="T7" fmla="*/ 0 h 979"/>
                <a:gd name="T8" fmla="*/ 0 w 733"/>
                <a:gd name="T9" fmla="*/ 23 h 979"/>
                <a:gd name="T10" fmla="*/ 0 w 733"/>
                <a:gd name="T11" fmla="*/ 979 h 979"/>
                <a:gd name="T12" fmla="*/ 733 w 733"/>
                <a:gd name="T13" fmla="*/ 961 h 979"/>
                <a:gd name="T14" fmla="*/ 377 w 733"/>
                <a:gd name="T15" fmla="*/ 845 h 979"/>
                <a:gd name="T16" fmla="*/ 256 w 733"/>
                <a:gd name="T17" fmla="*/ 85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3" h="979">
                  <a:moveTo>
                    <a:pt x="256" y="854"/>
                  </a:moveTo>
                  <a:cubicBezTo>
                    <a:pt x="120" y="872"/>
                    <a:pt x="120" y="872"/>
                    <a:pt x="120" y="872"/>
                  </a:cubicBezTo>
                  <a:cubicBezTo>
                    <a:pt x="120" y="735"/>
                    <a:pt x="120" y="735"/>
                    <a:pt x="120" y="73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82" y="6"/>
                    <a:pt x="42" y="14"/>
                    <a:pt x="0" y="23"/>
                  </a:cubicBezTo>
                  <a:cubicBezTo>
                    <a:pt x="0" y="979"/>
                    <a:pt x="0" y="979"/>
                    <a:pt x="0" y="979"/>
                  </a:cubicBezTo>
                  <a:cubicBezTo>
                    <a:pt x="348" y="864"/>
                    <a:pt x="583" y="896"/>
                    <a:pt x="733" y="961"/>
                  </a:cubicBezTo>
                  <a:cubicBezTo>
                    <a:pt x="640" y="884"/>
                    <a:pt x="520" y="845"/>
                    <a:pt x="377" y="845"/>
                  </a:cubicBezTo>
                  <a:cubicBezTo>
                    <a:pt x="338" y="845"/>
                    <a:pt x="298" y="848"/>
                    <a:pt x="256" y="8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640263" y="1504950"/>
              <a:ext cx="252413" cy="346075"/>
            </a:xfrm>
            <a:custGeom>
              <a:avLst/>
              <a:gdLst>
                <a:gd name="T0" fmla="*/ 597 w 717"/>
                <a:gd name="T1" fmla="*/ 0 h 979"/>
                <a:gd name="T2" fmla="*/ 597 w 717"/>
                <a:gd name="T3" fmla="*/ 735 h 979"/>
                <a:gd name="T4" fmla="*/ 597 w 717"/>
                <a:gd name="T5" fmla="*/ 872 h 979"/>
                <a:gd name="T6" fmla="*/ 461 w 717"/>
                <a:gd name="T7" fmla="*/ 854 h 979"/>
                <a:gd name="T8" fmla="*/ 340 w 717"/>
                <a:gd name="T9" fmla="*/ 845 h 979"/>
                <a:gd name="T10" fmla="*/ 0 w 717"/>
                <a:gd name="T11" fmla="*/ 948 h 979"/>
                <a:gd name="T12" fmla="*/ 717 w 717"/>
                <a:gd name="T13" fmla="*/ 979 h 979"/>
                <a:gd name="T14" fmla="*/ 717 w 717"/>
                <a:gd name="T15" fmla="*/ 23 h 979"/>
                <a:gd name="T16" fmla="*/ 597 w 717"/>
                <a:gd name="T17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7" h="979">
                  <a:moveTo>
                    <a:pt x="597" y="0"/>
                  </a:moveTo>
                  <a:cubicBezTo>
                    <a:pt x="597" y="735"/>
                    <a:pt x="597" y="735"/>
                    <a:pt x="597" y="735"/>
                  </a:cubicBezTo>
                  <a:cubicBezTo>
                    <a:pt x="597" y="872"/>
                    <a:pt x="597" y="872"/>
                    <a:pt x="597" y="872"/>
                  </a:cubicBezTo>
                  <a:cubicBezTo>
                    <a:pt x="461" y="854"/>
                    <a:pt x="461" y="854"/>
                    <a:pt x="461" y="854"/>
                  </a:cubicBezTo>
                  <a:cubicBezTo>
                    <a:pt x="419" y="848"/>
                    <a:pt x="379" y="845"/>
                    <a:pt x="340" y="845"/>
                  </a:cubicBezTo>
                  <a:cubicBezTo>
                    <a:pt x="205" y="845"/>
                    <a:pt x="91" y="880"/>
                    <a:pt x="0" y="948"/>
                  </a:cubicBezTo>
                  <a:cubicBezTo>
                    <a:pt x="152" y="891"/>
                    <a:pt x="383" y="867"/>
                    <a:pt x="717" y="979"/>
                  </a:cubicBezTo>
                  <a:cubicBezTo>
                    <a:pt x="717" y="23"/>
                    <a:pt x="717" y="23"/>
                    <a:pt x="717" y="23"/>
                  </a:cubicBezTo>
                  <a:cubicBezTo>
                    <a:pt x="675" y="14"/>
                    <a:pt x="635" y="6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4583113" y="1409700"/>
              <a:ext cx="225425" cy="425450"/>
            </a:xfrm>
            <a:custGeom>
              <a:avLst/>
              <a:gdLst>
                <a:gd name="T0" fmla="*/ 637 w 637"/>
                <a:gd name="T1" fmla="*/ 1005 h 1203"/>
                <a:gd name="T2" fmla="*/ 637 w 637"/>
                <a:gd name="T3" fmla="*/ 49 h 1203"/>
                <a:gd name="T4" fmla="*/ 0 w 637"/>
                <a:gd name="T5" fmla="*/ 189 h 1203"/>
                <a:gd name="T6" fmla="*/ 0 w 637"/>
                <a:gd name="T7" fmla="*/ 1203 h 1203"/>
                <a:gd name="T8" fmla="*/ 637 w 637"/>
                <a:gd name="T9" fmla="*/ 1005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203">
                  <a:moveTo>
                    <a:pt x="637" y="1005"/>
                  </a:moveTo>
                  <a:cubicBezTo>
                    <a:pt x="637" y="49"/>
                    <a:pt x="637" y="49"/>
                    <a:pt x="637" y="49"/>
                  </a:cubicBezTo>
                  <a:cubicBezTo>
                    <a:pt x="291" y="0"/>
                    <a:pt x="97" y="103"/>
                    <a:pt x="0" y="189"/>
                  </a:cubicBezTo>
                  <a:cubicBezTo>
                    <a:pt x="0" y="1203"/>
                    <a:pt x="0" y="1203"/>
                    <a:pt x="0" y="1203"/>
                  </a:cubicBezTo>
                  <a:cubicBezTo>
                    <a:pt x="97" y="1093"/>
                    <a:pt x="291" y="958"/>
                    <a:pt x="637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4300538" y="1409700"/>
              <a:ext cx="227013" cy="428625"/>
            </a:xfrm>
            <a:custGeom>
              <a:avLst/>
              <a:gdLst>
                <a:gd name="T0" fmla="*/ 0 w 643"/>
                <a:gd name="T1" fmla="*/ 51 h 1212"/>
                <a:gd name="T2" fmla="*/ 0 w 643"/>
                <a:gd name="T3" fmla="*/ 1007 h 1212"/>
                <a:gd name="T4" fmla="*/ 643 w 643"/>
                <a:gd name="T5" fmla="*/ 1212 h 1212"/>
                <a:gd name="T6" fmla="*/ 643 w 643"/>
                <a:gd name="T7" fmla="*/ 197 h 1212"/>
                <a:gd name="T8" fmla="*/ 0 w 643"/>
                <a:gd name="T9" fmla="*/ 51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212">
                  <a:moveTo>
                    <a:pt x="0" y="51"/>
                  </a:moveTo>
                  <a:cubicBezTo>
                    <a:pt x="0" y="1007"/>
                    <a:pt x="0" y="1007"/>
                    <a:pt x="0" y="1007"/>
                  </a:cubicBezTo>
                  <a:cubicBezTo>
                    <a:pt x="354" y="959"/>
                    <a:pt x="548" y="1101"/>
                    <a:pt x="643" y="1212"/>
                  </a:cubicBezTo>
                  <a:cubicBezTo>
                    <a:pt x="643" y="197"/>
                    <a:pt x="643" y="197"/>
                    <a:pt x="643" y="197"/>
                  </a:cubicBezTo>
                  <a:cubicBezTo>
                    <a:pt x="548" y="110"/>
                    <a:pt x="354" y="0"/>
                    <a:pt x="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450138" y="1206500"/>
            <a:ext cx="892175" cy="8937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7589838" y="1401763"/>
            <a:ext cx="612775" cy="501650"/>
            <a:chOff x="7589838" y="1401763"/>
            <a:chExt cx="612775" cy="501650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7589838" y="1401763"/>
              <a:ext cx="268288" cy="223838"/>
            </a:xfrm>
            <a:custGeom>
              <a:avLst/>
              <a:gdLst>
                <a:gd name="T0" fmla="*/ 318 w 768"/>
                <a:gd name="T1" fmla="*/ 399 h 638"/>
                <a:gd name="T2" fmla="*/ 481 w 768"/>
                <a:gd name="T3" fmla="*/ 399 h 638"/>
                <a:gd name="T4" fmla="*/ 687 w 768"/>
                <a:gd name="T5" fmla="*/ 474 h 638"/>
                <a:gd name="T6" fmla="*/ 768 w 768"/>
                <a:gd name="T7" fmla="*/ 334 h 638"/>
                <a:gd name="T8" fmla="*/ 481 w 768"/>
                <a:gd name="T9" fmla="*/ 239 h 638"/>
                <a:gd name="T10" fmla="*/ 319 w 768"/>
                <a:gd name="T11" fmla="*/ 239 h 638"/>
                <a:gd name="T12" fmla="*/ 320 w 768"/>
                <a:gd name="T13" fmla="*/ 0 h 638"/>
                <a:gd name="T14" fmla="*/ 0 w 768"/>
                <a:gd name="T15" fmla="*/ 320 h 638"/>
                <a:gd name="T16" fmla="*/ 317 w 768"/>
                <a:gd name="T17" fmla="*/ 638 h 638"/>
                <a:gd name="T18" fmla="*/ 318 w 768"/>
                <a:gd name="T19" fmla="*/ 39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638">
                  <a:moveTo>
                    <a:pt x="318" y="399"/>
                  </a:moveTo>
                  <a:cubicBezTo>
                    <a:pt x="481" y="399"/>
                    <a:pt x="481" y="399"/>
                    <a:pt x="481" y="399"/>
                  </a:cubicBezTo>
                  <a:cubicBezTo>
                    <a:pt x="559" y="399"/>
                    <a:pt x="631" y="427"/>
                    <a:pt x="687" y="474"/>
                  </a:cubicBezTo>
                  <a:cubicBezTo>
                    <a:pt x="708" y="424"/>
                    <a:pt x="735" y="377"/>
                    <a:pt x="768" y="334"/>
                  </a:cubicBezTo>
                  <a:cubicBezTo>
                    <a:pt x="687" y="274"/>
                    <a:pt x="588" y="239"/>
                    <a:pt x="481" y="239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317" y="638"/>
                    <a:pt x="317" y="638"/>
                    <a:pt x="317" y="638"/>
                  </a:cubicBezTo>
                  <a:lnTo>
                    <a:pt x="318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935913" y="1681163"/>
              <a:ext cx="266700" cy="222250"/>
            </a:xfrm>
            <a:custGeom>
              <a:avLst/>
              <a:gdLst>
                <a:gd name="T0" fmla="*/ 450 w 769"/>
                <a:gd name="T1" fmla="*/ 239 h 638"/>
                <a:gd name="T2" fmla="*/ 290 w 769"/>
                <a:gd name="T3" fmla="*/ 239 h 638"/>
                <a:gd name="T4" fmla="*/ 80 w 769"/>
                <a:gd name="T5" fmla="*/ 160 h 638"/>
                <a:gd name="T6" fmla="*/ 0 w 769"/>
                <a:gd name="T7" fmla="*/ 301 h 638"/>
                <a:gd name="T8" fmla="*/ 290 w 769"/>
                <a:gd name="T9" fmla="*/ 399 h 638"/>
                <a:gd name="T10" fmla="*/ 450 w 769"/>
                <a:gd name="T11" fmla="*/ 399 h 638"/>
                <a:gd name="T12" fmla="*/ 451 w 769"/>
                <a:gd name="T13" fmla="*/ 638 h 638"/>
                <a:gd name="T14" fmla="*/ 769 w 769"/>
                <a:gd name="T15" fmla="*/ 320 h 638"/>
                <a:gd name="T16" fmla="*/ 449 w 769"/>
                <a:gd name="T17" fmla="*/ 0 h 638"/>
                <a:gd name="T18" fmla="*/ 450 w 769"/>
                <a:gd name="T19" fmla="*/ 23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9" h="638">
                  <a:moveTo>
                    <a:pt x="450" y="239"/>
                  </a:moveTo>
                  <a:cubicBezTo>
                    <a:pt x="290" y="239"/>
                    <a:pt x="290" y="239"/>
                    <a:pt x="290" y="239"/>
                  </a:cubicBezTo>
                  <a:cubicBezTo>
                    <a:pt x="210" y="239"/>
                    <a:pt x="136" y="209"/>
                    <a:pt x="80" y="160"/>
                  </a:cubicBezTo>
                  <a:cubicBezTo>
                    <a:pt x="60" y="211"/>
                    <a:pt x="33" y="258"/>
                    <a:pt x="0" y="301"/>
                  </a:cubicBezTo>
                  <a:cubicBezTo>
                    <a:pt x="81" y="363"/>
                    <a:pt x="181" y="399"/>
                    <a:pt x="290" y="399"/>
                  </a:cubicBezTo>
                  <a:cubicBezTo>
                    <a:pt x="450" y="399"/>
                    <a:pt x="450" y="399"/>
                    <a:pt x="450" y="399"/>
                  </a:cubicBezTo>
                  <a:cubicBezTo>
                    <a:pt x="451" y="638"/>
                    <a:pt x="451" y="638"/>
                    <a:pt x="451" y="638"/>
                  </a:cubicBezTo>
                  <a:cubicBezTo>
                    <a:pt x="769" y="320"/>
                    <a:pt x="769" y="320"/>
                    <a:pt x="769" y="320"/>
                  </a:cubicBezTo>
                  <a:cubicBezTo>
                    <a:pt x="449" y="0"/>
                    <a:pt x="449" y="0"/>
                    <a:pt x="449" y="0"/>
                  </a:cubicBezTo>
                  <a:lnTo>
                    <a:pt x="450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7589838" y="1401763"/>
              <a:ext cx="612775" cy="501650"/>
            </a:xfrm>
            <a:custGeom>
              <a:avLst/>
              <a:gdLst>
                <a:gd name="T0" fmla="*/ 1279 w 1760"/>
                <a:gd name="T1" fmla="*/ 399 h 1438"/>
                <a:gd name="T2" fmla="*/ 1441 w 1760"/>
                <a:gd name="T3" fmla="*/ 399 h 1438"/>
                <a:gd name="T4" fmla="*/ 1442 w 1760"/>
                <a:gd name="T5" fmla="*/ 638 h 1438"/>
                <a:gd name="T6" fmla="*/ 1760 w 1760"/>
                <a:gd name="T7" fmla="*/ 320 h 1438"/>
                <a:gd name="T8" fmla="*/ 1440 w 1760"/>
                <a:gd name="T9" fmla="*/ 0 h 1438"/>
                <a:gd name="T10" fmla="*/ 1441 w 1760"/>
                <a:gd name="T11" fmla="*/ 239 h 1438"/>
                <a:gd name="T12" fmla="*/ 1279 w 1760"/>
                <a:gd name="T13" fmla="*/ 239 h 1438"/>
                <a:gd name="T14" fmla="*/ 799 w 1760"/>
                <a:gd name="T15" fmla="*/ 719 h 1438"/>
                <a:gd name="T16" fmla="*/ 479 w 1760"/>
                <a:gd name="T17" fmla="*/ 1039 h 1438"/>
                <a:gd name="T18" fmla="*/ 319 w 1760"/>
                <a:gd name="T19" fmla="*/ 1039 h 1438"/>
                <a:gd name="T20" fmla="*/ 320 w 1760"/>
                <a:gd name="T21" fmla="*/ 800 h 1438"/>
                <a:gd name="T22" fmla="*/ 0 w 1760"/>
                <a:gd name="T23" fmla="*/ 1120 h 1438"/>
                <a:gd name="T24" fmla="*/ 317 w 1760"/>
                <a:gd name="T25" fmla="*/ 1438 h 1438"/>
                <a:gd name="T26" fmla="*/ 318 w 1760"/>
                <a:gd name="T27" fmla="*/ 1199 h 1438"/>
                <a:gd name="T28" fmla="*/ 479 w 1760"/>
                <a:gd name="T29" fmla="*/ 1199 h 1438"/>
                <a:gd name="T30" fmla="*/ 959 w 1760"/>
                <a:gd name="T31" fmla="*/ 719 h 1438"/>
                <a:gd name="T32" fmla="*/ 1279 w 1760"/>
                <a:gd name="T33" fmla="*/ 399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0" h="1438">
                  <a:moveTo>
                    <a:pt x="1279" y="399"/>
                  </a:moveTo>
                  <a:cubicBezTo>
                    <a:pt x="1441" y="399"/>
                    <a:pt x="1441" y="399"/>
                    <a:pt x="1441" y="399"/>
                  </a:cubicBezTo>
                  <a:cubicBezTo>
                    <a:pt x="1442" y="638"/>
                    <a:pt x="1442" y="638"/>
                    <a:pt x="1442" y="638"/>
                  </a:cubicBezTo>
                  <a:cubicBezTo>
                    <a:pt x="1760" y="320"/>
                    <a:pt x="1760" y="320"/>
                    <a:pt x="1760" y="320"/>
                  </a:cubicBezTo>
                  <a:cubicBezTo>
                    <a:pt x="1440" y="0"/>
                    <a:pt x="1440" y="0"/>
                    <a:pt x="1440" y="0"/>
                  </a:cubicBezTo>
                  <a:cubicBezTo>
                    <a:pt x="1441" y="239"/>
                    <a:pt x="1441" y="239"/>
                    <a:pt x="1441" y="239"/>
                  </a:cubicBezTo>
                  <a:cubicBezTo>
                    <a:pt x="1279" y="239"/>
                    <a:pt x="1279" y="239"/>
                    <a:pt x="1279" y="239"/>
                  </a:cubicBezTo>
                  <a:cubicBezTo>
                    <a:pt x="1014" y="239"/>
                    <a:pt x="799" y="454"/>
                    <a:pt x="799" y="719"/>
                  </a:cubicBezTo>
                  <a:cubicBezTo>
                    <a:pt x="799" y="895"/>
                    <a:pt x="655" y="1039"/>
                    <a:pt x="479" y="1039"/>
                  </a:cubicBezTo>
                  <a:cubicBezTo>
                    <a:pt x="319" y="1039"/>
                    <a:pt x="319" y="1039"/>
                    <a:pt x="319" y="1039"/>
                  </a:cubicBezTo>
                  <a:cubicBezTo>
                    <a:pt x="320" y="800"/>
                    <a:pt x="320" y="800"/>
                    <a:pt x="320" y="800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317" y="1438"/>
                    <a:pt x="317" y="1438"/>
                    <a:pt x="317" y="1438"/>
                  </a:cubicBezTo>
                  <a:cubicBezTo>
                    <a:pt x="318" y="1199"/>
                    <a:pt x="318" y="1199"/>
                    <a:pt x="318" y="1199"/>
                  </a:cubicBezTo>
                  <a:cubicBezTo>
                    <a:pt x="479" y="1199"/>
                    <a:pt x="479" y="1199"/>
                    <a:pt x="479" y="1199"/>
                  </a:cubicBezTo>
                  <a:cubicBezTo>
                    <a:pt x="743" y="1199"/>
                    <a:pt x="959" y="984"/>
                    <a:pt x="959" y="719"/>
                  </a:cubicBezTo>
                  <a:cubicBezTo>
                    <a:pt x="959" y="543"/>
                    <a:pt x="1102" y="399"/>
                    <a:pt x="1279" y="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772150" y="1200150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4" name="群組 43"/>
          <p:cNvGrpSpPr/>
          <p:nvPr/>
        </p:nvGrpSpPr>
        <p:grpSpPr>
          <a:xfrm>
            <a:off x="5915025" y="1341438"/>
            <a:ext cx="587376" cy="590550"/>
            <a:chOff x="5915025" y="1341438"/>
            <a:chExt cx="587376" cy="590550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5915025" y="1425575"/>
              <a:ext cx="506413" cy="506413"/>
            </a:xfrm>
            <a:custGeom>
              <a:avLst/>
              <a:gdLst>
                <a:gd name="T0" fmla="*/ 194 w 319"/>
                <a:gd name="T1" fmla="*/ 0 h 319"/>
                <a:gd name="T2" fmla="*/ 123 w 319"/>
                <a:gd name="T3" fmla="*/ 0 h 319"/>
                <a:gd name="T4" fmla="*/ 123 w 319"/>
                <a:gd name="T5" fmla="*/ 124 h 319"/>
                <a:gd name="T6" fmla="*/ 0 w 319"/>
                <a:gd name="T7" fmla="*/ 124 h 319"/>
                <a:gd name="T8" fmla="*/ 0 w 319"/>
                <a:gd name="T9" fmla="*/ 195 h 319"/>
                <a:gd name="T10" fmla="*/ 123 w 319"/>
                <a:gd name="T11" fmla="*/ 195 h 319"/>
                <a:gd name="T12" fmla="*/ 123 w 319"/>
                <a:gd name="T13" fmla="*/ 319 h 319"/>
                <a:gd name="T14" fmla="*/ 194 w 319"/>
                <a:gd name="T15" fmla="*/ 319 h 319"/>
                <a:gd name="T16" fmla="*/ 194 w 319"/>
                <a:gd name="T17" fmla="*/ 195 h 319"/>
                <a:gd name="T18" fmla="*/ 319 w 319"/>
                <a:gd name="T19" fmla="*/ 195 h 319"/>
                <a:gd name="T20" fmla="*/ 319 w 319"/>
                <a:gd name="T21" fmla="*/ 124 h 319"/>
                <a:gd name="T22" fmla="*/ 194 w 319"/>
                <a:gd name="T23" fmla="*/ 124 h 319"/>
                <a:gd name="T24" fmla="*/ 194 w 319"/>
                <a:gd name="T2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" h="319">
                  <a:moveTo>
                    <a:pt x="194" y="0"/>
                  </a:moveTo>
                  <a:lnTo>
                    <a:pt x="123" y="0"/>
                  </a:lnTo>
                  <a:lnTo>
                    <a:pt x="123" y="124"/>
                  </a:lnTo>
                  <a:lnTo>
                    <a:pt x="0" y="124"/>
                  </a:lnTo>
                  <a:lnTo>
                    <a:pt x="0" y="195"/>
                  </a:lnTo>
                  <a:lnTo>
                    <a:pt x="123" y="195"/>
                  </a:lnTo>
                  <a:lnTo>
                    <a:pt x="123" y="319"/>
                  </a:lnTo>
                  <a:lnTo>
                    <a:pt x="194" y="319"/>
                  </a:lnTo>
                  <a:lnTo>
                    <a:pt x="194" y="195"/>
                  </a:lnTo>
                  <a:lnTo>
                    <a:pt x="319" y="195"/>
                  </a:lnTo>
                  <a:lnTo>
                    <a:pt x="319" y="124"/>
                  </a:lnTo>
                  <a:lnTo>
                    <a:pt x="194" y="12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6278563" y="1341438"/>
              <a:ext cx="223838" cy="223838"/>
            </a:xfrm>
            <a:custGeom>
              <a:avLst/>
              <a:gdLst>
                <a:gd name="T0" fmla="*/ 88 w 141"/>
                <a:gd name="T1" fmla="*/ 53 h 141"/>
                <a:gd name="T2" fmla="*/ 88 w 141"/>
                <a:gd name="T3" fmla="*/ 0 h 141"/>
                <a:gd name="T4" fmla="*/ 53 w 141"/>
                <a:gd name="T5" fmla="*/ 0 h 141"/>
                <a:gd name="T6" fmla="*/ 53 w 141"/>
                <a:gd name="T7" fmla="*/ 53 h 141"/>
                <a:gd name="T8" fmla="*/ 0 w 141"/>
                <a:gd name="T9" fmla="*/ 53 h 141"/>
                <a:gd name="T10" fmla="*/ 0 w 141"/>
                <a:gd name="T11" fmla="*/ 88 h 141"/>
                <a:gd name="T12" fmla="*/ 53 w 141"/>
                <a:gd name="T13" fmla="*/ 88 h 141"/>
                <a:gd name="T14" fmla="*/ 53 w 141"/>
                <a:gd name="T15" fmla="*/ 141 h 141"/>
                <a:gd name="T16" fmla="*/ 88 w 141"/>
                <a:gd name="T17" fmla="*/ 141 h 141"/>
                <a:gd name="T18" fmla="*/ 88 w 141"/>
                <a:gd name="T19" fmla="*/ 88 h 141"/>
                <a:gd name="T20" fmla="*/ 141 w 141"/>
                <a:gd name="T21" fmla="*/ 88 h 141"/>
                <a:gd name="T22" fmla="*/ 141 w 141"/>
                <a:gd name="T23" fmla="*/ 53 h 141"/>
                <a:gd name="T24" fmla="*/ 88 w 141"/>
                <a:gd name="T25" fmla="*/ 5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8" y="53"/>
                  </a:moveTo>
                  <a:lnTo>
                    <a:pt x="88" y="0"/>
                  </a:lnTo>
                  <a:lnTo>
                    <a:pt x="53" y="0"/>
                  </a:lnTo>
                  <a:lnTo>
                    <a:pt x="53" y="53"/>
                  </a:lnTo>
                  <a:lnTo>
                    <a:pt x="0" y="53"/>
                  </a:lnTo>
                  <a:lnTo>
                    <a:pt x="0" y="88"/>
                  </a:lnTo>
                  <a:lnTo>
                    <a:pt x="53" y="88"/>
                  </a:lnTo>
                  <a:lnTo>
                    <a:pt x="53" y="141"/>
                  </a:lnTo>
                  <a:lnTo>
                    <a:pt x="88" y="141"/>
                  </a:lnTo>
                  <a:lnTo>
                    <a:pt x="88" y="88"/>
                  </a:lnTo>
                  <a:lnTo>
                    <a:pt x="141" y="88"/>
                  </a:lnTo>
                  <a:lnTo>
                    <a:pt x="141" y="53"/>
                  </a:lnTo>
                  <a:lnTo>
                    <a:pt x="8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827088" y="3297238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" name="Freeform 19"/>
          <p:cNvSpPr>
            <a:spLocks/>
          </p:cNvSpPr>
          <p:nvPr/>
        </p:nvSpPr>
        <p:spPr bwMode="auto">
          <a:xfrm>
            <a:off x="939801" y="3467101"/>
            <a:ext cx="706438" cy="536575"/>
          </a:xfrm>
          <a:custGeom>
            <a:avLst/>
            <a:gdLst>
              <a:gd name="T0" fmla="*/ 1280 w 1997"/>
              <a:gd name="T1" fmla="*/ 560 h 1520"/>
              <a:gd name="T2" fmla="*/ 1523 w 1997"/>
              <a:gd name="T3" fmla="*/ 1325 h 1520"/>
              <a:gd name="T4" fmla="*/ 1027 w 1997"/>
              <a:gd name="T5" fmla="*/ 909 h 1520"/>
              <a:gd name="T6" fmla="*/ 1051 w 1997"/>
              <a:gd name="T7" fmla="*/ 290 h 1520"/>
              <a:gd name="T8" fmla="*/ 1040 w 1997"/>
              <a:gd name="T9" fmla="*/ 272 h 1520"/>
              <a:gd name="T10" fmla="*/ 1021 w 1997"/>
              <a:gd name="T11" fmla="*/ 242 h 1520"/>
              <a:gd name="T12" fmla="*/ 996 w 1997"/>
              <a:gd name="T13" fmla="*/ 209 h 1520"/>
              <a:gd name="T14" fmla="*/ 973 w 1997"/>
              <a:gd name="T15" fmla="*/ 182 h 1520"/>
              <a:gd name="T16" fmla="*/ 958 w 1997"/>
              <a:gd name="T17" fmla="*/ 167 h 1520"/>
              <a:gd name="T18" fmla="*/ 919 w 1997"/>
              <a:gd name="T19" fmla="*/ 131 h 1520"/>
              <a:gd name="T20" fmla="*/ 901 w 1997"/>
              <a:gd name="T21" fmla="*/ 116 h 1520"/>
              <a:gd name="T22" fmla="*/ 872 w 1997"/>
              <a:gd name="T23" fmla="*/ 95 h 1520"/>
              <a:gd name="T24" fmla="*/ 854 w 1997"/>
              <a:gd name="T25" fmla="*/ 84 h 1520"/>
              <a:gd name="T26" fmla="*/ 824 w 1997"/>
              <a:gd name="T27" fmla="*/ 67 h 1520"/>
              <a:gd name="T28" fmla="*/ 805 w 1997"/>
              <a:gd name="T29" fmla="*/ 56 h 1520"/>
              <a:gd name="T30" fmla="*/ 773 w 1997"/>
              <a:gd name="T31" fmla="*/ 42 h 1520"/>
              <a:gd name="T32" fmla="*/ 753 w 1997"/>
              <a:gd name="T33" fmla="*/ 34 h 1520"/>
              <a:gd name="T34" fmla="*/ 719 w 1997"/>
              <a:gd name="T35" fmla="*/ 23 h 1520"/>
              <a:gd name="T36" fmla="*/ 696 w 1997"/>
              <a:gd name="T37" fmla="*/ 17 h 1520"/>
              <a:gd name="T38" fmla="*/ 661 w 1997"/>
              <a:gd name="T39" fmla="*/ 9 h 1520"/>
              <a:gd name="T40" fmla="*/ 637 w 1997"/>
              <a:gd name="T41" fmla="*/ 5 h 1520"/>
              <a:gd name="T42" fmla="*/ 601 w 1997"/>
              <a:gd name="T43" fmla="*/ 2 h 1520"/>
              <a:gd name="T44" fmla="*/ 578 w 1997"/>
              <a:gd name="T45" fmla="*/ 0 h 1520"/>
              <a:gd name="T46" fmla="*/ 560 w 1997"/>
              <a:gd name="T47" fmla="*/ 1120 h 1520"/>
              <a:gd name="T48" fmla="*/ 640 w 1997"/>
              <a:gd name="T49" fmla="*/ 952 h 1520"/>
              <a:gd name="T50" fmla="*/ 560 w 1997"/>
              <a:gd name="T51" fmla="*/ 160 h 1520"/>
              <a:gd name="T52" fmla="*/ 588 w 1997"/>
              <a:gd name="T53" fmla="*/ 161 h 1520"/>
              <a:gd name="T54" fmla="*/ 606 w 1997"/>
              <a:gd name="T55" fmla="*/ 163 h 1520"/>
              <a:gd name="T56" fmla="*/ 632 w 1997"/>
              <a:gd name="T57" fmla="*/ 167 h 1520"/>
              <a:gd name="T58" fmla="*/ 648 w 1997"/>
              <a:gd name="T59" fmla="*/ 170 h 1520"/>
              <a:gd name="T60" fmla="*/ 673 w 1997"/>
              <a:gd name="T61" fmla="*/ 176 h 1520"/>
              <a:gd name="T62" fmla="*/ 703 w 1997"/>
              <a:gd name="T63" fmla="*/ 186 h 1520"/>
              <a:gd name="T64" fmla="*/ 727 w 1997"/>
              <a:gd name="T65" fmla="*/ 196 h 1520"/>
              <a:gd name="T66" fmla="*/ 741 w 1997"/>
              <a:gd name="T67" fmla="*/ 203 h 1520"/>
              <a:gd name="T68" fmla="*/ 763 w 1997"/>
              <a:gd name="T69" fmla="*/ 216 h 1520"/>
              <a:gd name="T70" fmla="*/ 777 w 1997"/>
              <a:gd name="T71" fmla="*/ 224 h 1520"/>
              <a:gd name="T72" fmla="*/ 809 w 1997"/>
              <a:gd name="T73" fmla="*/ 248 h 1520"/>
              <a:gd name="T74" fmla="*/ 832 w 1997"/>
              <a:gd name="T75" fmla="*/ 267 h 1520"/>
              <a:gd name="T76" fmla="*/ 851 w 1997"/>
              <a:gd name="T77" fmla="*/ 286 h 1520"/>
              <a:gd name="T78" fmla="*/ 860 w 1997"/>
              <a:gd name="T79" fmla="*/ 296 h 1520"/>
              <a:gd name="T80" fmla="*/ 894 w 1997"/>
              <a:gd name="T81" fmla="*/ 340 h 1520"/>
              <a:gd name="T82" fmla="*/ 909 w 1997"/>
              <a:gd name="T83" fmla="*/ 364 h 1520"/>
              <a:gd name="T84" fmla="*/ 960 w 1997"/>
              <a:gd name="T85" fmla="*/ 560 h 1520"/>
              <a:gd name="T86" fmla="*/ 941 w 1997"/>
              <a:gd name="T87" fmla="*/ 682 h 1520"/>
              <a:gd name="T88" fmla="*/ 1114 w 1997"/>
              <a:gd name="T89" fmla="*/ 1466 h 1520"/>
              <a:gd name="T90" fmla="*/ 1872 w 1997"/>
              <a:gd name="T91" fmla="*/ 7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7" h="1520">
                <a:moveTo>
                  <a:pt x="1872" y="732"/>
                </a:moveTo>
                <a:cubicBezTo>
                  <a:pt x="1765" y="493"/>
                  <a:pt x="1511" y="365"/>
                  <a:pt x="1264" y="408"/>
                </a:cubicBezTo>
                <a:cubicBezTo>
                  <a:pt x="1274" y="457"/>
                  <a:pt x="1280" y="508"/>
                  <a:pt x="1280" y="560"/>
                </a:cubicBezTo>
                <a:cubicBezTo>
                  <a:pt x="1280" y="563"/>
                  <a:pt x="1280" y="565"/>
                  <a:pt x="1280" y="568"/>
                </a:cubicBezTo>
                <a:cubicBezTo>
                  <a:pt x="1460" y="531"/>
                  <a:pt x="1648" y="623"/>
                  <a:pt x="1725" y="797"/>
                </a:cubicBezTo>
                <a:cubicBezTo>
                  <a:pt x="1815" y="999"/>
                  <a:pt x="1724" y="1236"/>
                  <a:pt x="1523" y="1325"/>
                </a:cubicBezTo>
                <a:cubicBezTo>
                  <a:pt x="1416" y="1373"/>
                  <a:pt x="1289" y="1371"/>
                  <a:pt x="1182" y="1321"/>
                </a:cubicBezTo>
                <a:cubicBezTo>
                  <a:pt x="1094" y="1280"/>
                  <a:pt x="1032" y="1212"/>
                  <a:pt x="1009" y="1130"/>
                </a:cubicBezTo>
                <a:cubicBezTo>
                  <a:pt x="986" y="1049"/>
                  <a:pt x="992" y="977"/>
                  <a:pt x="1027" y="909"/>
                </a:cubicBezTo>
                <a:cubicBezTo>
                  <a:pt x="1072" y="823"/>
                  <a:pt x="1093" y="738"/>
                  <a:pt x="1097" y="720"/>
                </a:cubicBezTo>
                <a:cubicBezTo>
                  <a:pt x="1112" y="668"/>
                  <a:pt x="1120" y="614"/>
                  <a:pt x="1120" y="560"/>
                </a:cubicBezTo>
                <a:cubicBezTo>
                  <a:pt x="1120" y="462"/>
                  <a:pt x="1095" y="370"/>
                  <a:pt x="1051" y="290"/>
                </a:cubicBezTo>
                <a:cubicBezTo>
                  <a:pt x="1050" y="289"/>
                  <a:pt x="1050" y="288"/>
                  <a:pt x="1049" y="287"/>
                </a:cubicBezTo>
                <a:cubicBezTo>
                  <a:pt x="1047" y="283"/>
                  <a:pt x="1044" y="279"/>
                  <a:pt x="1041" y="274"/>
                </a:cubicBezTo>
                <a:cubicBezTo>
                  <a:pt x="1041" y="273"/>
                  <a:pt x="1041" y="273"/>
                  <a:pt x="1040" y="272"/>
                </a:cubicBezTo>
                <a:cubicBezTo>
                  <a:pt x="1037" y="267"/>
                  <a:pt x="1034" y="262"/>
                  <a:pt x="1031" y="257"/>
                </a:cubicBezTo>
                <a:cubicBezTo>
                  <a:pt x="1030" y="256"/>
                  <a:pt x="1030" y="256"/>
                  <a:pt x="1030" y="255"/>
                </a:cubicBezTo>
                <a:cubicBezTo>
                  <a:pt x="1027" y="251"/>
                  <a:pt x="1024" y="247"/>
                  <a:pt x="1021" y="242"/>
                </a:cubicBezTo>
                <a:cubicBezTo>
                  <a:pt x="1020" y="241"/>
                  <a:pt x="1020" y="240"/>
                  <a:pt x="1019" y="239"/>
                </a:cubicBezTo>
                <a:cubicBezTo>
                  <a:pt x="1012" y="230"/>
                  <a:pt x="1005" y="221"/>
                  <a:pt x="998" y="212"/>
                </a:cubicBezTo>
                <a:cubicBezTo>
                  <a:pt x="997" y="211"/>
                  <a:pt x="997" y="210"/>
                  <a:pt x="996" y="209"/>
                </a:cubicBezTo>
                <a:cubicBezTo>
                  <a:pt x="993" y="205"/>
                  <a:pt x="989" y="201"/>
                  <a:pt x="986" y="197"/>
                </a:cubicBezTo>
                <a:cubicBezTo>
                  <a:pt x="986" y="197"/>
                  <a:pt x="985" y="196"/>
                  <a:pt x="985" y="195"/>
                </a:cubicBezTo>
                <a:cubicBezTo>
                  <a:pt x="981" y="191"/>
                  <a:pt x="977" y="186"/>
                  <a:pt x="973" y="182"/>
                </a:cubicBezTo>
                <a:cubicBezTo>
                  <a:pt x="972" y="182"/>
                  <a:pt x="972" y="181"/>
                  <a:pt x="971" y="180"/>
                </a:cubicBezTo>
                <a:cubicBezTo>
                  <a:pt x="968" y="177"/>
                  <a:pt x="964" y="173"/>
                  <a:pt x="961" y="169"/>
                </a:cubicBezTo>
                <a:cubicBezTo>
                  <a:pt x="960" y="169"/>
                  <a:pt x="959" y="168"/>
                  <a:pt x="958" y="167"/>
                </a:cubicBezTo>
                <a:cubicBezTo>
                  <a:pt x="950" y="159"/>
                  <a:pt x="942" y="151"/>
                  <a:pt x="933" y="143"/>
                </a:cubicBezTo>
                <a:cubicBezTo>
                  <a:pt x="932" y="142"/>
                  <a:pt x="931" y="141"/>
                  <a:pt x="930" y="140"/>
                </a:cubicBezTo>
                <a:cubicBezTo>
                  <a:pt x="927" y="137"/>
                  <a:pt x="923" y="134"/>
                  <a:pt x="919" y="131"/>
                </a:cubicBezTo>
                <a:cubicBezTo>
                  <a:pt x="918" y="130"/>
                  <a:pt x="918" y="130"/>
                  <a:pt x="917" y="129"/>
                </a:cubicBezTo>
                <a:cubicBezTo>
                  <a:pt x="913" y="125"/>
                  <a:pt x="908" y="122"/>
                  <a:pt x="904" y="118"/>
                </a:cubicBezTo>
                <a:cubicBezTo>
                  <a:pt x="903" y="118"/>
                  <a:pt x="902" y="117"/>
                  <a:pt x="901" y="116"/>
                </a:cubicBezTo>
                <a:cubicBezTo>
                  <a:pt x="897" y="113"/>
                  <a:pt x="893" y="110"/>
                  <a:pt x="890" y="108"/>
                </a:cubicBezTo>
                <a:cubicBezTo>
                  <a:pt x="889" y="107"/>
                  <a:pt x="888" y="106"/>
                  <a:pt x="886" y="105"/>
                </a:cubicBezTo>
                <a:cubicBezTo>
                  <a:pt x="882" y="102"/>
                  <a:pt x="877" y="99"/>
                  <a:pt x="872" y="95"/>
                </a:cubicBezTo>
                <a:cubicBezTo>
                  <a:pt x="872" y="95"/>
                  <a:pt x="872" y="95"/>
                  <a:pt x="871" y="95"/>
                </a:cubicBezTo>
                <a:cubicBezTo>
                  <a:pt x="867" y="92"/>
                  <a:pt x="863" y="89"/>
                  <a:pt x="858" y="86"/>
                </a:cubicBezTo>
                <a:cubicBezTo>
                  <a:pt x="857" y="85"/>
                  <a:pt x="856" y="85"/>
                  <a:pt x="854" y="84"/>
                </a:cubicBezTo>
                <a:cubicBezTo>
                  <a:pt x="850" y="81"/>
                  <a:pt x="846" y="79"/>
                  <a:pt x="841" y="76"/>
                </a:cubicBezTo>
                <a:cubicBezTo>
                  <a:pt x="841" y="76"/>
                  <a:pt x="840" y="75"/>
                  <a:pt x="839" y="75"/>
                </a:cubicBezTo>
                <a:cubicBezTo>
                  <a:pt x="835" y="72"/>
                  <a:pt x="830" y="69"/>
                  <a:pt x="824" y="67"/>
                </a:cubicBezTo>
                <a:cubicBezTo>
                  <a:pt x="823" y="66"/>
                  <a:pt x="822" y="65"/>
                  <a:pt x="821" y="65"/>
                </a:cubicBezTo>
                <a:cubicBezTo>
                  <a:pt x="817" y="63"/>
                  <a:pt x="813" y="60"/>
                  <a:pt x="809" y="58"/>
                </a:cubicBezTo>
                <a:cubicBezTo>
                  <a:pt x="807" y="58"/>
                  <a:pt x="806" y="57"/>
                  <a:pt x="805" y="56"/>
                </a:cubicBezTo>
                <a:cubicBezTo>
                  <a:pt x="800" y="54"/>
                  <a:pt x="795" y="52"/>
                  <a:pt x="789" y="49"/>
                </a:cubicBezTo>
                <a:cubicBezTo>
                  <a:pt x="789" y="49"/>
                  <a:pt x="788" y="49"/>
                  <a:pt x="787" y="48"/>
                </a:cubicBezTo>
                <a:cubicBezTo>
                  <a:pt x="783" y="46"/>
                  <a:pt x="778" y="44"/>
                  <a:pt x="773" y="42"/>
                </a:cubicBezTo>
                <a:cubicBezTo>
                  <a:pt x="772" y="42"/>
                  <a:pt x="771" y="41"/>
                  <a:pt x="769" y="41"/>
                </a:cubicBezTo>
                <a:cubicBezTo>
                  <a:pt x="764" y="39"/>
                  <a:pt x="760" y="37"/>
                  <a:pt x="755" y="35"/>
                </a:cubicBezTo>
                <a:cubicBezTo>
                  <a:pt x="754" y="35"/>
                  <a:pt x="754" y="35"/>
                  <a:pt x="753" y="34"/>
                </a:cubicBezTo>
                <a:cubicBezTo>
                  <a:pt x="748" y="32"/>
                  <a:pt x="742" y="30"/>
                  <a:pt x="737" y="29"/>
                </a:cubicBezTo>
                <a:cubicBezTo>
                  <a:pt x="735" y="28"/>
                  <a:pt x="734" y="28"/>
                  <a:pt x="733" y="27"/>
                </a:cubicBezTo>
                <a:cubicBezTo>
                  <a:pt x="728" y="26"/>
                  <a:pt x="724" y="24"/>
                  <a:pt x="719" y="23"/>
                </a:cubicBezTo>
                <a:cubicBezTo>
                  <a:pt x="718" y="23"/>
                  <a:pt x="717" y="22"/>
                  <a:pt x="715" y="22"/>
                </a:cubicBezTo>
                <a:cubicBezTo>
                  <a:pt x="710" y="20"/>
                  <a:pt x="704" y="19"/>
                  <a:pt x="699" y="17"/>
                </a:cubicBezTo>
                <a:cubicBezTo>
                  <a:pt x="698" y="17"/>
                  <a:pt x="697" y="17"/>
                  <a:pt x="696" y="17"/>
                </a:cubicBezTo>
                <a:cubicBezTo>
                  <a:pt x="691" y="15"/>
                  <a:pt x="686" y="14"/>
                  <a:pt x="681" y="13"/>
                </a:cubicBezTo>
                <a:cubicBezTo>
                  <a:pt x="680" y="13"/>
                  <a:pt x="678" y="13"/>
                  <a:pt x="677" y="12"/>
                </a:cubicBezTo>
                <a:cubicBezTo>
                  <a:pt x="671" y="11"/>
                  <a:pt x="666" y="10"/>
                  <a:pt x="661" y="9"/>
                </a:cubicBezTo>
                <a:cubicBezTo>
                  <a:pt x="660" y="9"/>
                  <a:pt x="660" y="9"/>
                  <a:pt x="659" y="9"/>
                </a:cubicBezTo>
                <a:cubicBezTo>
                  <a:pt x="654" y="8"/>
                  <a:pt x="648" y="7"/>
                  <a:pt x="642" y="6"/>
                </a:cubicBezTo>
                <a:cubicBezTo>
                  <a:pt x="640" y="6"/>
                  <a:pt x="639" y="6"/>
                  <a:pt x="637" y="5"/>
                </a:cubicBezTo>
                <a:cubicBezTo>
                  <a:pt x="633" y="5"/>
                  <a:pt x="628" y="4"/>
                  <a:pt x="623" y="4"/>
                </a:cubicBezTo>
                <a:cubicBezTo>
                  <a:pt x="622" y="3"/>
                  <a:pt x="620" y="3"/>
                  <a:pt x="619" y="3"/>
                </a:cubicBezTo>
                <a:cubicBezTo>
                  <a:pt x="613" y="2"/>
                  <a:pt x="607" y="2"/>
                  <a:pt x="601" y="2"/>
                </a:cubicBezTo>
                <a:cubicBezTo>
                  <a:pt x="600" y="1"/>
                  <a:pt x="599" y="1"/>
                  <a:pt x="598" y="1"/>
                </a:cubicBezTo>
                <a:cubicBezTo>
                  <a:pt x="593" y="1"/>
                  <a:pt x="588" y="1"/>
                  <a:pt x="583" y="1"/>
                </a:cubicBezTo>
                <a:cubicBezTo>
                  <a:pt x="581" y="0"/>
                  <a:pt x="580" y="0"/>
                  <a:pt x="578" y="0"/>
                </a:cubicBezTo>
                <a:cubicBezTo>
                  <a:pt x="572" y="0"/>
                  <a:pt x="566" y="0"/>
                  <a:pt x="560" y="0"/>
                </a:cubicBezTo>
                <a:cubicBezTo>
                  <a:pt x="251" y="0"/>
                  <a:pt x="0" y="251"/>
                  <a:pt x="0" y="560"/>
                </a:cubicBezTo>
                <a:cubicBezTo>
                  <a:pt x="0" y="869"/>
                  <a:pt x="251" y="1120"/>
                  <a:pt x="560" y="1120"/>
                </a:cubicBezTo>
                <a:cubicBezTo>
                  <a:pt x="593" y="1120"/>
                  <a:pt x="625" y="1117"/>
                  <a:pt x="656" y="1112"/>
                </a:cubicBezTo>
                <a:cubicBezTo>
                  <a:pt x="652" y="1091"/>
                  <a:pt x="648" y="1070"/>
                  <a:pt x="645" y="1049"/>
                </a:cubicBezTo>
                <a:cubicBezTo>
                  <a:pt x="641" y="1017"/>
                  <a:pt x="640" y="985"/>
                  <a:pt x="640" y="952"/>
                </a:cubicBezTo>
                <a:cubicBezTo>
                  <a:pt x="614" y="957"/>
                  <a:pt x="587" y="960"/>
                  <a:pt x="560" y="960"/>
                </a:cubicBezTo>
                <a:cubicBezTo>
                  <a:pt x="339" y="960"/>
                  <a:pt x="160" y="781"/>
                  <a:pt x="160" y="560"/>
                </a:cubicBezTo>
                <a:cubicBezTo>
                  <a:pt x="160" y="339"/>
                  <a:pt x="339" y="160"/>
                  <a:pt x="560" y="160"/>
                </a:cubicBezTo>
                <a:cubicBezTo>
                  <a:pt x="564" y="160"/>
                  <a:pt x="569" y="160"/>
                  <a:pt x="573" y="160"/>
                </a:cubicBezTo>
                <a:cubicBezTo>
                  <a:pt x="574" y="160"/>
                  <a:pt x="576" y="160"/>
                  <a:pt x="577" y="160"/>
                </a:cubicBezTo>
                <a:cubicBezTo>
                  <a:pt x="581" y="161"/>
                  <a:pt x="584" y="161"/>
                  <a:pt x="588" y="161"/>
                </a:cubicBezTo>
                <a:cubicBezTo>
                  <a:pt x="589" y="161"/>
                  <a:pt x="589" y="161"/>
                  <a:pt x="590" y="161"/>
                </a:cubicBezTo>
                <a:cubicBezTo>
                  <a:pt x="594" y="161"/>
                  <a:pt x="599" y="162"/>
                  <a:pt x="603" y="162"/>
                </a:cubicBezTo>
                <a:cubicBezTo>
                  <a:pt x="604" y="162"/>
                  <a:pt x="605" y="163"/>
                  <a:pt x="606" y="163"/>
                </a:cubicBezTo>
                <a:cubicBezTo>
                  <a:pt x="610" y="163"/>
                  <a:pt x="613" y="164"/>
                  <a:pt x="617" y="164"/>
                </a:cubicBezTo>
                <a:cubicBezTo>
                  <a:pt x="618" y="164"/>
                  <a:pt x="619" y="164"/>
                  <a:pt x="619" y="164"/>
                </a:cubicBezTo>
                <a:cubicBezTo>
                  <a:pt x="624" y="165"/>
                  <a:pt x="628" y="166"/>
                  <a:pt x="632" y="167"/>
                </a:cubicBezTo>
                <a:cubicBezTo>
                  <a:pt x="633" y="167"/>
                  <a:pt x="634" y="167"/>
                  <a:pt x="635" y="167"/>
                </a:cubicBezTo>
                <a:cubicBezTo>
                  <a:pt x="638" y="168"/>
                  <a:pt x="642" y="168"/>
                  <a:pt x="645" y="169"/>
                </a:cubicBezTo>
                <a:cubicBezTo>
                  <a:pt x="646" y="169"/>
                  <a:pt x="647" y="170"/>
                  <a:pt x="648" y="170"/>
                </a:cubicBezTo>
                <a:cubicBezTo>
                  <a:pt x="652" y="171"/>
                  <a:pt x="656" y="172"/>
                  <a:pt x="661" y="173"/>
                </a:cubicBezTo>
                <a:cubicBezTo>
                  <a:pt x="661" y="173"/>
                  <a:pt x="662" y="173"/>
                  <a:pt x="662" y="173"/>
                </a:cubicBezTo>
                <a:cubicBezTo>
                  <a:pt x="666" y="174"/>
                  <a:pt x="669" y="175"/>
                  <a:pt x="673" y="176"/>
                </a:cubicBezTo>
                <a:cubicBezTo>
                  <a:pt x="674" y="177"/>
                  <a:pt x="675" y="177"/>
                  <a:pt x="676" y="177"/>
                </a:cubicBezTo>
                <a:cubicBezTo>
                  <a:pt x="684" y="180"/>
                  <a:pt x="692" y="182"/>
                  <a:pt x="700" y="185"/>
                </a:cubicBezTo>
                <a:cubicBezTo>
                  <a:pt x="701" y="186"/>
                  <a:pt x="702" y="186"/>
                  <a:pt x="703" y="186"/>
                </a:cubicBezTo>
                <a:cubicBezTo>
                  <a:pt x="707" y="188"/>
                  <a:pt x="710" y="189"/>
                  <a:pt x="714" y="191"/>
                </a:cubicBezTo>
                <a:cubicBezTo>
                  <a:pt x="714" y="191"/>
                  <a:pt x="714" y="191"/>
                  <a:pt x="715" y="191"/>
                </a:cubicBezTo>
                <a:cubicBezTo>
                  <a:pt x="719" y="193"/>
                  <a:pt x="723" y="195"/>
                  <a:pt x="727" y="196"/>
                </a:cubicBezTo>
                <a:cubicBezTo>
                  <a:pt x="727" y="197"/>
                  <a:pt x="728" y="197"/>
                  <a:pt x="729" y="197"/>
                </a:cubicBezTo>
                <a:cubicBezTo>
                  <a:pt x="732" y="199"/>
                  <a:pt x="736" y="201"/>
                  <a:pt x="739" y="202"/>
                </a:cubicBezTo>
                <a:cubicBezTo>
                  <a:pt x="739" y="203"/>
                  <a:pt x="740" y="203"/>
                  <a:pt x="741" y="203"/>
                </a:cubicBezTo>
                <a:cubicBezTo>
                  <a:pt x="744" y="205"/>
                  <a:pt x="748" y="207"/>
                  <a:pt x="752" y="209"/>
                </a:cubicBezTo>
                <a:cubicBezTo>
                  <a:pt x="752" y="209"/>
                  <a:pt x="753" y="210"/>
                  <a:pt x="753" y="210"/>
                </a:cubicBezTo>
                <a:cubicBezTo>
                  <a:pt x="757" y="212"/>
                  <a:pt x="760" y="214"/>
                  <a:pt x="763" y="216"/>
                </a:cubicBezTo>
                <a:cubicBezTo>
                  <a:pt x="764" y="216"/>
                  <a:pt x="765" y="216"/>
                  <a:pt x="765" y="217"/>
                </a:cubicBezTo>
                <a:cubicBezTo>
                  <a:pt x="769" y="219"/>
                  <a:pt x="773" y="221"/>
                  <a:pt x="776" y="224"/>
                </a:cubicBezTo>
                <a:cubicBezTo>
                  <a:pt x="776" y="224"/>
                  <a:pt x="776" y="224"/>
                  <a:pt x="777" y="224"/>
                </a:cubicBezTo>
                <a:cubicBezTo>
                  <a:pt x="780" y="226"/>
                  <a:pt x="784" y="228"/>
                  <a:pt x="787" y="231"/>
                </a:cubicBezTo>
                <a:cubicBezTo>
                  <a:pt x="788" y="231"/>
                  <a:pt x="788" y="232"/>
                  <a:pt x="789" y="232"/>
                </a:cubicBezTo>
                <a:cubicBezTo>
                  <a:pt x="796" y="237"/>
                  <a:pt x="803" y="242"/>
                  <a:pt x="809" y="248"/>
                </a:cubicBezTo>
                <a:cubicBezTo>
                  <a:pt x="810" y="248"/>
                  <a:pt x="810" y="248"/>
                  <a:pt x="811" y="249"/>
                </a:cubicBezTo>
                <a:cubicBezTo>
                  <a:pt x="818" y="254"/>
                  <a:pt x="824" y="260"/>
                  <a:pt x="831" y="266"/>
                </a:cubicBezTo>
                <a:cubicBezTo>
                  <a:pt x="831" y="266"/>
                  <a:pt x="831" y="266"/>
                  <a:pt x="832" y="267"/>
                </a:cubicBezTo>
                <a:cubicBezTo>
                  <a:pt x="835" y="270"/>
                  <a:pt x="838" y="273"/>
                  <a:pt x="841" y="275"/>
                </a:cubicBezTo>
                <a:cubicBezTo>
                  <a:pt x="841" y="276"/>
                  <a:pt x="841" y="276"/>
                  <a:pt x="841" y="276"/>
                </a:cubicBezTo>
                <a:cubicBezTo>
                  <a:pt x="845" y="279"/>
                  <a:pt x="848" y="282"/>
                  <a:pt x="851" y="286"/>
                </a:cubicBezTo>
                <a:cubicBezTo>
                  <a:pt x="851" y="286"/>
                  <a:pt x="851" y="286"/>
                  <a:pt x="851" y="286"/>
                </a:cubicBezTo>
                <a:cubicBezTo>
                  <a:pt x="854" y="289"/>
                  <a:pt x="857" y="292"/>
                  <a:pt x="860" y="295"/>
                </a:cubicBezTo>
                <a:cubicBezTo>
                  <a:pt x="860" y="296"/>
                  <a:pt x="860" y="296"/>
                  <a:pt x="860" y="296"/>
                </a:cubicBezTo>
                <a:cubicBezTo>
                  <a:pt x="866" y="303"/>
                  <a:pt x="872" y="310"/>
                  <a:pt x="877" y="317"/>
                </a:cubicBezTo>
                <a:cubicBezTo>
                  <a:pt x="878" y="317"/>
                  <a:pt x="878" y="318"/>
                  <a:pt x="878" y="318"/>
                </a:cubicBezTo>
                <a:cubicBezTo>
                  <a:pt x="884" y="325"/>
                  <a:pt x="889" y="332"/>
                  <a:pt x="894" y="340"/>
                </a:cubicBezTo>
                <a:cubicBezTo>
                  <a:pt x="894" y="340"/>
                  <a:pt x="894" y="340"/>
                  <a:pt x="894" y="341"/>
                </a:cubicBezTo>
                <a:cubicBezTo>
                  <a:pt x="899" y="348"/>
                  <a:pt x="904" y="356"/>
                  <a:pt x="908" y="364"/>
                </a:cubicBezTo>
                <a:cubicBezTo>
                  <a:pt x="908" y="364"/>
                  <a:pt x="909" y="364"/>
                  <a:pt x="909" y="364"/>
                </a:cubicBezTo>
                <a:cubicBezTo>
                  <a:pt x="913" y="372"/>
                  <a:pt x="917" y="380"/>
                  <a:pt x="921" y="389"/>
                </a:cubicBezTo>
                <a:cubicBezTo>
                  <a:pt x="921" y="389"/>
                  <a:pt x="921" y="389"/>
                  <a:pt x="921" y="389"/>
                </a:cubicBezTo>
                <a:cubicBezTo>
                  <a:pt x="946" y="441"/>
                  <a:pt x="960" y="499"/>
                  <a:pt x="960" y="560"/>
                </a:cubicBezTo>
                <a:cubicBezTo>
                  <a:pt x="960" y="600"/>
                  <a:pt x="954" y="639"/>
                  <a:pt x="943" y="676"/>
                </a:cubicBezTo>
                <a:cubicBezTo>
                  <a:pt x="942" y="679"/>
                  <a:pt x="942" y="679"/>
                  <a:pt x="942" y="679"/>
                </a:cubicBezTo>
                <a:cubicBezTo>
                  <a:pt x="941" y="682"/>
                  <a:pt x="941" y="682"/>
                  <a:pt x="941" y="682"/>
                </a:cubicBezTo>
                <a:cubicBezTo>
                  <a:pt x="941" y="683"/>
                  <a:pt x="924" y="760"/>
                  <a:pt x="885" y="835"/>
                </a:cubicBezTo>
                <a:cubicBezTo>
                  <a:pt x="831" y="939"/>
                  <a:pt x="821" y="1054"/>
                  <a:pt x="855" y="1174"/>
                </a:cubicBezTo>
                <a:cubicBezTo>
                  <a:pt x="891" y="1301"/>
                  <a:pt x="983" y="1405"/>
                  <a:pt x="1114" y="1466"/>
                </a:cubicBezTo>
                <a:cubicBezTo>
                  <a:pt x="1190" y="1502"/>
                  <a:pt x="1275" y="1520"/>
                  <a:pt x="1358" y="1520"/>
                </a:cubicBezTo>
                <a:cubicBezTo>
                  <a:pt x="1437" y="1520"/>
                  <a:pt x="1516" y="1504"/>
                  <a:pt x="1588" y="1472"/>
                </a:cubicBezTo>
                <a:cubicBezTo>
                  <a:pt x="1870" y="1346"/>
                  <a:pt x="1997" y="1014"/>
                  <a:pt x="1872" y="7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2460625" y="3297238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t="14410" r="12115" b="13064"/>
          <a:stretch/>
        </p:blipFill>
        <p:spPr>
          <a:xfrm>
            <a:off x="2593571" y="3430385"/>
            <a:ext cx="659476" cy="6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15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Web/Content Management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Web/Browser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410369"/>
          </a:xfrm>
        </p:spPr>
        <p:txBody>
          <a:bodyPr/>
          <a:lstStyle/>
          <a:p>
            <a:r>
              <a:rPr lang="en-US" altLang="zh-TW" dirty="0"/>
              <a:t>Web GUI Redirection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Search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Dual-Mode Firmware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Expandability</a:t>
            </a:r>
            <a:endParaRPr lang="zh-TW" altLang="en-US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827088" y="1190625"/>
            <a:ext cx="909637" cy="909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996950" y="1417638"/>
            <a:ext cx="568325" cy="455613"/>
          </a:xfrm>
          <a:custGeom>
            <a:avLst/>
            <a:gdLst>
              <a:gd name="T0" fmla="*/ 1440 w 1600"/>
              <a:gd name="T1" fmla="*/ 0 h 1280"/>
              <a:gd name="T2" fmla="*/ 160 w 1600"/>
              <a:gd name="T3" fmla="*/ 0 h 1280"/>
              <a:gd name="T4" fmla="*/ 0 w 1600"/>
              <a:gd name="T5" fmla="*/ 160 h 1280"/>
              <a:gd name="T6" fmla="*/ 0 w 1600"/>
              <a:gd name="T7" fmla="*/ 1120 h 1280"/>
              <a:gd name="T8" fmla="*/ 160 w 1600"/>
              <a:gd name="T9" fmla="*/ 1280 h 1280"/>
              <a:gd name="T10" fmla="*/ 1440 w 1600"/>
              <a:gd name="T11" fmla="*/ 1280 h 1280"/>
              <a:gd name="T12" fmla="*/ 1600 w 1600"/>
              <a:gd name="T13" fmla="*/ 1120 h 1280"/>
              <a:gd name="T14" fmla="*/ 1600 w 1600"/>
              <a:gd name="T15" fmla="*/ 160 h 1280"/>
              <a:gd name="T16" fmla="*/ 1440 w 1600"/>
              <a:gd name="T17" fmla="*/ 0 h 1280"/>
              <a:gd name="T18" fmla="*/ 1043 w 1600"/>
              <a:gd name="T19" fmla="*/ 160 h 1280"/>
              <a:gd name="T20" fmla="*/ 1123 w 1600"/>
              <a:gd name="T21" fmla="*/ 80 h 1280"/>
              <a:gd name="T22" fmla="*/ 1203 w 1600"/>
              <a:gd name="T23" fmla="*/ 160 h 1280"/>
              <a:gd name="T24" fmla="*/ 1203 w 1600"/>
              <a:gd name="T25" fmla="*/ 160 h 1280"/>
              <a:gd name="T26" fmla="*/ 1123 w 1600"/>
              <a:gd name="T27" fmla="*/ 240 h 1280"/>
              <a:gd name="T28" fmla="*/ 1043 w 1600"/>
              <a:gd name="T29" fmla="*/ 160 h 1280"/>
              <a:gd name="T30" fmla="*/ 163 w 1600"/>
              <a:gd name="T31" fmla="*/ 160 h 1280"/>
              <a:gd name="T32" fmla="*/ 243 w 1600"/>
              <a:gd name="T33" fmla="*/ 80 h 1280"/>
              <a:gd name="T34" fmla="*/ 883 w 1600"/>
              <a:gd name="T35" fmla="*/ 80 h 1280"/>
              <a:gd name="T36" fmla="*/ 963 w 1600"/>
              <a:gd name="T37" fmla="*/ 160 h 1280"/>
              <a:gd name="T38" fmla="*/ 963 w 1600"/>
              <a:gd name="T39" fmla="*/ 160 h 1280"/>
              <a:gd name="T40" fmla="*/ 883 w 1600"/>
              <a:gd name="T41" fmla="*/ 240 h 1280"/>
              <a:gd name="T42" fmla="*/ 243 w 1600"/>
              <a:gd name="T43" fmla="*/ 240 h 1280"/>
              <a:gd name="T44" fmla="*/ 163 w 1600"/>
              <a:gd name="T45" fmla="*/ 160 h 1280"/>
              <a:gd name="T46" fmla="*/ 1443 w 1600"/>
              <a:gd name="T47" fmla="*/ 1120 h 1280"/>
              <a:gd name="T48" fmla="*/ 163 w 1600"/>
              <a:gd name="T49" fmla="*/ 1120 h 1280"/>
              <a:gd name="T50" fmla="*/ 163 w 1600"/>
              <a:gd name="T51" fmla="*/ 320 h 1280"/>
              <a:gd name="T52" fmla="*/ 1443 w 1600"/>
              <a:gd name="T53" fmla="*/ 320 h 1280"/>
              <a:gd name="T54" fmla="*/ 1443 w 1600"/>
              <a:gd name="T55" fmla="*/ 1120 h 1280"/>
              <a:gd name="T56" fmla="*/ 1443 w 1600"/>
              <a:gd name="T57" fmla="*/ 160 h 1280"/>
              <a:gd name="T58" fmla="*/ 1363 w 1600"/>
              <a:gd name="T59" fmla="*/ 240 h 1280"/>
              <a:gd name="T60" fmla="*/ 1283 w 1600"/>
              <a:gd name="T61" fmla="*/ 160 h 1280"/>
              <a:gd name="T62" fmla="*/ 1283 w 1600"/>
              <a:gd name="T63" fmla="*/ 160 h 1280"/>
              <a:gd name="T64" fmla="*/ 1363 w 1600"/>
              <a:gd name="T65" fmla="*/ 80 h 1280"/>
              <a:gd name="T66" fmla="*/ 1443 w 1600"/>
              <a:gd name="T67" fmla="*/ 16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0" h="1280">
                <a:moveTo>
                  <a:pt x="144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2" y="0"/>
                  <a:pt x="0" y="72"/>
                  <a:pt x="0" y="160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208"/>
                  <a:pt x="72" y="1280"/>
                  <a:pt x="160" y="1280"/>
                </a:cubicBezTo>
                <a:cubicBezTo>
                  <a:pt x="1440" y="1280"/>
                  <a:pt x="1440" y="1280"/>
                  <a:pt x="1440" y="1280"/>
                </a:cubicBezTo>
                <a:cubicBezTo>
                  <a:pt x="1528" y="1280"/>
                  <a:pt x="1600" y="1208"/>
                  <a:pt x="1600" y="1120"/>
                </a:cubicBezTo>
                <a:cubicBezTo>
                  <a:pt x="1600" y="160"/>
                  <a:pt x="1600" y="160"/>
                  <a:pt x="1600" y="160"/>
                </a:cubicBezTo>
                <a:cubicBezTo>
                  <a:pt x="1600" y="72"/>
                  <a:pt x="1528" y="0"/>
                  <a:pt x="1440" y="0"/>
                </a:cubicBezTo>
                <a:close/>
                <a:moveTo>
                  <a:pt x="1043" y="160"/>
                </a:moveTo>
                <a:cubicBezTo>
                  <a:pt x="1043" y="116"/>
                  <a:pt x="1079" y="80"/>
                  <a:pt x="1123" y="80"/>
                </a:cubicBezTo>
                <a:cubicBezTo>
                  <a:pt x="1167" y="80"/>
                  <a:pt x="1203" y="116"/>
                  <a:pt x="1203" y="160"/>
                </a:cubicBezTo>
                <a:cubicBezTo>
                  <a:pt x="1203" y="160"/>
                  <a:pt x="1203" y="160"/>
                  <a:pt x="1203" y="160"/>
                </a:cubicBezTo>
                <a:cubicBezTo>
                  <a:pt x="1203" y="204"/>
                  <a:pt x="1167" y="240"/>
                  <a:pt x="1123" y="240"/>
                </a:cubicBezTo>
                <a:cubicBezTo>
                  <a:pt x="1079" y="240"/>
                  <a:pt x="1043" y="204"/>
                  <a:pt x="1043" y="160"/>
                </a:cubicBezTo>
                <a:close/>
                <a:moveTo>
                  <a:pt x="163" y="160"/>
                </a:moveTo>
                <a:cubicBezTo>
                  <a:pt x="163" y="116"/>
                  <a:pt x="199" y="80"/>
                  <a:pt x="243" y="80"/>
                </a:cubicBezTo>
                <a:cubicBezTo>
                  <a:pt x="883" y="80"/>
                  <a:pt x="883" y="80"/>
                  <a:pt x="883" y="80"/>
                </a:cubicBezTo>
                <a:cubicBezTo>
                  <a:pt x="927" y="80"/>
                  <a:pt x="963" y="116"/>
                  <a:pt x="963" y="160"/>
                </a:cubicBezTo>
                <a:cubicBezTo>
                  <a:pt x="963" y="160"/>
                  <a:pt x="963" y="160"/>
                  <a:pt x="963" y="160"/>
                </a:cubicBezTo>
                <a:cubicBezTo>
                  <a:pt x="963" y="204"/>
                  <a:pt x="927" y="240"/>
                  <a:pt x="883" y="240"/>
                </a:cubicBezTo>
                <a:cubicBezTo>
                  <a:pt x="243" y="240"/>
                  <a:pt x="243" y="240"/>
                  <a:pt x="243" y="240"/>
                </a:cubicBezTo>
                <a:cubicBezTo>
                  <a:pt x="199" y="240"/>
                  <a:pt x="163" y="204"/>
                  <a:pt x="163" y="160"/>
                </a:cubicBezTo>
                <a:close/>
                <a:moveTo>
                  <a:pt x="1443" y="1120"/>
                </a:moveTo>
                <a:cubicBezTo>
                  <a:pt x="163" y="1120"/>
                  <a:pt x="163" y="1120"/>
                  <a:pt x="163" y="1120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443" y="320"/>
                  <a:pt x="1443" y="320"/>
                  <a:pt x="1443" y="320"/>
                </a:cubicBezTo>
                <a:lnTo>
                  <a:pt x="1443" y="1120"/>
                </a:lnTo>
                <a:close/>
                <a:moveTo>
                  <a:pt x="1443" y="160"/>
                </a:moveTo>
                <a:cubicBezTo>
                  <a:pt x="1443" y="204"/>
                  <a:pt x="1407" y="240"/>
                  <a:pt x="1363" y="240"/>
                </a:cubicBezTo>
                <a:cubicBezTo>
                  <a:pt x="1319" y="240"/>
                  <a:pt x="1283" y="204"/>
                  <a:pt x="1283" y="160"/>
                </a:cubicBezTo>
                <a:cubicBezTo>
                  <a:pt x="1283" y="160"/>
                  <a:pt x="1283" y="160"/>
                  <a:pt x="1283" y="160"/>
                </a:cubicBezTo>
                <a:cubicBezTo>
                  <a:pt x="1283" y="116"/>
                  <a:pt x="1319" y="80"/>
                  <a:pt x="1363" y="80"/>
                </a:cubicBezTo>
                <a:cubicBezTo>
                  <a:pt x="1407" y="80"/>
                  <a:pt x="1443" y="116"/>
                  <a:pt x="1443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466975" y="1200150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2635250" y="1425575"/>
            <a:ext cx="561975" cy="449263"/>
          </a:xfrm>
          <a:custGeom>
            <a:avLst/>
            <a:gdLst>
              <a:gd name="T0" fmla="*/ 1440 w 1600"/>
              <a:gd name="T1" fmla="*/ 0 h 1280"/>
              <a:gd name="T2" fmla="*/ 160 w 1600"/>
              <a:gd name="T3" fmla="*/ 0 h 1280"/>
              <a:gd name="T4" fmla="*/ 0 w 1600"/>
              <a:gd name="T5" fmla="*/ 160 h 1280"/>
              <a:gd name="T6" fmla="*/ 0 w 1600"/>
              <a:gd name="T7" fmla="*/ 1120 h 1280"/>
              <a:gd name="T8" fmla="*/ 160 w 1600"/>
              <a:gd name="T9" fmla="*/ 1280 h 1280"/>
              <a:gd name="T10" fmla="*/ 1440 w 1600"/>
              <a:gd name="T11" fmla="*/ 1280 h 1280"/>
              <a:gd name="T12" fmla="*/ 1600 w 1600"/>
              <a:gd name="T13" fmla="*/ 1120 h 1280"/>
              <a:gd name="T14" fmla="*/ 1600 w 1600"/>
              <a:gd name="T15" fmla="*/ 160 h 1280"/>
              <a:gd name="T16" fmla="*/ 1440 w 1600"/>
              <a:gd name="T17" fmla="*/ 0 h 1280"/>
              <a:gd name="T18" fmla="*/ 1043 w 1600"/>
              <a:gd name="T19" fmla="*/ 160 h 1280"/>
              <a:gd name="T20" fmla="*/ 1123 w 1600"/>
              <a:gd name="T21" fmla="*/ 80 h 1280"/>
              <a:gd name="T22" fmla="*/ 1203 w 1600"/>
              <a:gd name="T23" fmla="*/ 160 h 1280"/>
              <a:gd name="T24" fmla="*/ 1203 w 1600"/>
              <a:gd name="T25" fmla="*/ 160 h 1280"/>
              <a:gd name="T26" fmla="*/ 1123 w 1600"/>
              <a:gd name="T27" fmla="*/ 240 h 1280"/>
              <a:gd name="T28" fmla="*/ 1043 w 1600"/>
              <a:gd name="T29" fmla="*/ 160 h 1280"/>
              <a:gd name="T30" fmla="*/ 163 w 1600"/>
              <a:gd name="T31" fmla="*/ 160 h 1280"/>
              <a:gd name="T32" fmla="*/ 243 w 1600"/>
              <a:gd name="T33" fmla="*/ 80 h 1280"/>
              <a:gd name="T34" fmla="*/ 883 w 1600"/>
              <a:gd name="T35" fmla="*/ 80 h 1280"/>
              <a:gd name="T36" fmla="*/ 963 w 1600"/>
              <a:gd name="T37" fmla="*/ 160 h 1280"/>
              <a:gd name="T38" fmla="*/ 963 w 1600"/>
              <a:gd name="T39" fmla="*/ 160 h 1280"/>
              <a:gd name="T40" fmla="*/ 883 w 1600"/>
              <a:gd name="T41" fmla="*/ 240 h 1280"/>
              <a:gd name="T42" fmla="*/ 243 w 1600"/>
              <a:gd name="T43" fmla="*/ 240 h 1280"/>
              <a:gd name="T44" fmla="*/ 163 w 1600"/>
              <a:gd name="T45" fmla="*/ 160 h 1280"/>
              <a:gd name="T46" fmla="*/ 1443 w 1600"/>
              <a:gd name="T47" fmla="*/ 1120 h 1280"/>
              <a:gd name="T48" fmla="*/ 163 w 1600"/>
              <a:gd name="T49" fmla="*/ 1120 h 1280"/>
              <a:gd name="T50" fmla="*/ 163 w 1600"/>
              <a:gd name="T51" fmla="*/ 800 h 1280"/>
              <a:gd name="T52" fmla="*/ 837 w 1600"/>
              <a:gd name="T53" fmla="*/ 800 h 1280"/>
              <a:gd name="T54" fmla="*/ 837 w 1600"/>
              <a:gd name="T55" fmla="*/ 1004 h 1280"/>
              <a:gd name="T56" fmla="*/ 1121 w 1600"/>
              <a:gd name="T57" fmla="*/ 720 h 1280"/>
              <a:gd name="T58" fmla="*/ 837 w 1600"/>
              <a:gd name="T59" fmla="*/ 436 h 1280"/>
              <a:gd name="T60" fmla="*/ 837 w 1600"/>
              <a:gd name="T61" fmla="*/ 640 h 1280"/>
              <a:gd name="T62" fmla="*/ 163 w 1600"/>
              <a:gd name="T63" fmla="*/ 640 h 1280"/>
              <a:gd name="T64" fmla="*/ 163 w 1600"/>
              <a:gd name="T65" fmla="*/ 320 h 1280"/>
              <a:gd name="T66" fmla="*/ 1443 w 1600"/>
              <a:gd name="T67" fmla="*/ 320 h 1280"/>
              <a:gd name="T68" fmla="*/ 1443 w 1600"/>
              <a:gd name="T69" fmla="*/ 1120 h 1280"/>
              <a:gd name="T70" fmla="*/ 1443 w 1600"/>
              <a:gd name="T71" fmla="*/ 160 h 1280"/>
              <a:gd name="T72" fmla="*/ 1363 w 1600"/>
              <a:gd name="T73" fmla="*/ 240 h 1280"/>
              <a:gd name="T74" fmla="*/ 1283 w 1600"/>
              <a:gd name="T75" fmla="*/ 160 h 1280"/>
              <a:gd name="T76" fmla="*/ 1283 w 1600"/>
              <a:gd name="T77" fmla="*/ 160 h 1280"/>
              <a:gd name="T78" fmla="*/ 1363 w 1600"/>
              <a:gd name="T79" fmla="*/ 80 h 1280"/>
              <a:gd name="T80" fmla="*/ 1443 w 1600"/>
              <a:gd name="T81" fmla="*/ 16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0" h="1280">
                <a:moveTo>
                  <a:pt x="144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2" y="0"/>
                  <a:pt x="0" y="72"/>
                  <a:pt x="0" y="160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208"/>
                  <a:pt x="72" y="1280"/>
                  <a:pt x="160" y="1280"/>
                </a:cubicBezTo>
                <a:cubicBezTo>
                  <a:pt x="1440" y="1280"/>
                  <a:pt x="1440" y="1280"/>
                  <a:pt x="1440" y="1280"/>
                </a:cubicBezTo>
                <a:cubicBezTo>
                  <a:pt x="1528" y="1280"/>
                  <a:pt x="1600" y="1208"/>
                  <a:pt x="1600" y="1120"/>
                </a:cubicBezTo>
                <a:cubicBezTo>
                  <a:pt x="1600" y="160"/>
                  <a:pt x="1600" y="160"/>
                  <a:pt x="1600" y="160"/>
                </a:cubicBezTo>
                <a:cubicBezTo>
                  <a:pt x="1600" y="72"/>
                  <a:pt x="1528" y="0"/>
                  <a:pt x="1440" y="0"/>
                </a:cubicBezTo>
                <a:close/>
                <a:moveTo>
                  <a:pt x="1043" y="160"/>
                </a:moveTo>
                <a:cubicBezTo>
                  <a:pt x="1043" y="116"/>
                  <a:pt x="1079" y="80"/>
                  <a:pt x="1123" y="80"/>
                </a:cubicBezTo>
                <a:cubicBezTo>
                  <a:pt x="1167" y="80"/>
                  <a:pt x="1203" y="116"/>
                  <a:pt x="1203" y="160"/>
                </a:cubicBezTo>
                <a:cubicBezTo>
                  <a:pt x="1203" y="160"/>
                  <a:pt x="1203" y="160"/>
                  <a:pt x="1203" y="160"/>
                </a:cubicBezTo>
                <a:cubicBezTo>
                  <a:pt x="1203" y="204"/>
                  <a:pt x="1167" y="240"/>
                  <a:pt x="1123" y="240"/>
                </a:cubicBezTo>
                <a:cubicBezTo>
                  <a:pt x="1079" y="240"/>
                  <a:pt x="1043" y="204"/>
                  <a:pt x="1043" y="160"/>
                </a:cubicBezTo>
                <a:close/>
                <a:moveTo>
                  <a:pt x="163" y="160"/>
                </a:moveTo>
                <a:cubicBezTo>
                  <a:pt x="163" y="116"/>
                  <a:pt x="199" y="80"/>
                  <a:pt x="243" y="80"/>
                </a:cubicBezTo>
                <a:cubicBezTo>
                  <a:pt x="883" y="80"/>
                  <a:pt x="883" y="80"/>
                  <a:pt x="883" y="80"/>
                </a:cubicBezTo>
                <a:cubicBezTo>
                  <a:pt x="927" y="80"/>
                  <a:pt x="963" y="116"/>
                  <a:pt x="963" y="160"/>
                </a:cubicBezTo>
                <a:cubicBezTo>
                  <a:pt x="963" y="160"/>
                  <a:pt x="963" y="160"/>
                  <a:pt x="963" y="160"/>
                </a:cubicBezTo>
                <a:cubicBezTo>
                  <a:pt x="963" y="204"/>
                  <a:pt x="927" y="240"/>
                  <a:pt x="883" y="240"/>
                </a:cubicBezTo>
                <a:cubicBezTo>
                  <a:pt x="243" y="240"/>
                  <a:pt x="243" y="240"/>
                  <a:pt x="243" y="240"/>
                </a:cubicBezTo>
                <a:cubicBezTo>
                  <a:pt x="199" y="240"/>
                  <a:pt x="163" y="204"/>
                  <a:pt x="163" y="160"/>
                </a:cubicBezTo>
                <a:close/>
                <a:moveTo>
                  <a:pt x="1443" y="1120"/>
                </a:moveTo>
                <a:cubicBezTo>
                  <a:pt x="163" y="1120"/>
                  <a:pt x="163" y="1120"/>
                  <a:pt x="163" y="1120"/>
                </a:cubicBezTo>
                <a:cubicBezTo>
                  <a:pt x="163" y="800"/>
                  <a:pt x="163" y="800"/>
                  <a:pt x="163" y="800"/>
                </a:cubicBezTo>
                <a:cubicBezTo>
                  <a:pt x="837" y="800"/>
                  <a:pt x="837" y="800"/>
                  <a:pt x="837" y="800"/>
                </a:cubicBezTo>
                <a:cubicBezTo>
                  <a:pt x="837" y="1004"/>
                  <a:pt x="837" y="1004"/>
                  <a:pt x="837" y="1004"/>
                </a:cubicBezTo>
                <a:cubicBezTo>
                  <a:pt x="1121" y="720"/>
                  <a:pt x="1121" y="720"/>
                  <a:pt x="1121" y="720"/>
                </a:cubicBezTo>
                <a:cubicBezTo>
                  <a:pt x="837" y="436"/>
                  <a:pt x="837" y="436"/>
                  <a:pt x="837" y="436"/>
                </a:cubicBezTo>
                <a:cubicBezTo>
                  <a:pt x="837" y="640"/>
                  <a:pt x="837" y="640"/>
                  <a:pt x="837" y="640"/>
                </a:cubicBezTo>
                <a:cubicBezTo>
                  <a:pt x="163" y="640"/>
                  <a:pt x="163" y="640"/>
                  <a:pt x="163" y="640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443" y="320"/>
                  <a:pt x="1443" y="320"/>
                  <a:pt x="1443" y="320"/>
                </a:cubicBezTo>
                <a:lnTo>
                  <a:pt x="1443" y="1120"/>
                </a:lnTo>
                <a:close/>
                <a:moveTo>
                  <a:pt x="1443" y="160"/>
                </a:moveTo>
                <a:cubicBezTo>
                  <a:pt x="1443" y="204"/>
                  <a:pt x="1407" y="240"/>
                  <a:pt x="1363" y="240"/>
                </a:cubicBezTo>
                <a:cubicBezTo>
                  <a:pt x="1319" y="240"/>
                  <a:pt x="1283" y="204"/>
                  <a:pt x="1283" y="160"/>
                </a:cubicBezTo>
                <a:cubicBezTo>
                  <a:pt x="1283" y="160"/>
                  <a:pt x="1283" y="160"/>
                  <a:pt x="1283" y="160"/>
                </a:cubicBezTo>
                <a:cubicBezTo>
                  <a:pt x="1283" y="116"/>
                  <a:pt x="1319" y="80"/>
                  <a:pt x="1363" y="80"/>
                </a:cubicBezTo>
                <a:cubicBezTo>
                  <a:pt x="1407" y="80"/>
                  <a:pt x="1443" y="116"/>
                  <a:pt x="1443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4116388" y="1190625"/>
            <a:ext cx="901700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4" name="Freeform 18"/>
          <p:cNvSpPr>
            <a:spLocks noEditPoints="1"/>
          </p:cNvSpPr>
          <p:nvPr/>
        </p:nvSpPr>
        <p:spPr bwMode="auto">
          <a:xfrm>
            <a:off x="4257676" y="1330325"/>
            <a:ext cx="590550" cy="592138"/>
          </a:xfrm>
          <a:custGeom>
            <a:avLst/>
            <a:gdLst>
              <a:gd name="T0" fmla="*/ 1361 w 1681"/>
              <a:gd name="T1" fmla="*/ 1200 h 1680"/>
              <a:gd name="T2" fmla="*/ 1323 w 1681"/>
              <a:gd name="T3" fmla="*/ 1238 h 1680"/>
              <a:gd name="T4" fmla="*/ 1202 w 1681"/>
              <a:gd name="T5" fmla="*/ 1116 h 1680"/>
              <a:gd name="T6" fmla="*/ 1360 w 1681"/>
              <a:gd name="T7" fmla="*/ 680 h 1680"/>
              <a:gd name="T8" fmla="*/ 680 w 1681"/>
              <a:gd name="T9" fmla="*/ 0 h 1680"/>
              <a:gd name="T10" fmla="*/ 0 w 1681"/>
              <a:gd name="T11" fmla="*/ 680 h 1680"/>
              <a:gd name="T12" fmla="*/ 680 w 1681"/>
              <a:gd name="T13" fmla="*/ 1360 h 1680"/>
              <a:gd name="T14" fmla="*/ 1117 w 1681"/>
              <a:gd name="T15" fmla="*/ 1201 h 1680"/>
              <a:gd name="T16" fmla="*/ 1239 w 1681"/>
              <a:gd name="T17" fmla="*/ 1322 h 1680"/>
              <a:gd name="T18" fmla="*/ 1201 w 1681"/>
              <a:gd name="T19" fmla="*/ 1360 h 1680"/>
              <a:gd name="T20" fmla="*/ 1521 w 1681"/>
              <a:gd name="T21" fmla="*/ 1680 h 1680"/>
              <a:gd name="T22" fmla="*/ 1681 w 1681"/>
              <a:gd name="T23" fmla="*/ 1520 h 1680"/>
              <a:gd name="T24" fmla="*/ 1361 w 1681"/>
              <a:gd name="T25" fmla="*/ 1200 h 1680"/>
              <a:gd name="T26" fmla="*/ 680 w 1681"/>
              <a:gd name="T27" fmla="*/ 1200 h 1680"/>
              <a:gd name="T28" fmla="*/ 160 w 1681"/>
              <a:gd name="T29" fmla="*/ 680 h 1680"/>
              <a:gd name="T30" fmla="*/ 680 w 1681"/>
              <a:gd name="T31" fmla="*/ 160 h 1680"/>
              <a:gd name="T32" fmla="*/ 1200 w 1681"/>
              <a:gd name="T33" fmla="*/ 680 h 1680"/>
              <a:gd name="T34" fmla="*/ 680 w 1681"/>
              <a:gd name="T35" fmla="*/ 120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81" h="1680">
                <a:moveTo>
                  <a:pt x="1361" y="1200"/>
                </a:moveTo>
                <a:cubicBezTo>
                  <a:pt x="1323" y="1238"/>
                  <a:pt x="1323" y="1238"/>
                  <a:pt x="1323" y="1238"/>
                </a:cubicBezTo>
                <a:cubicBezTo>
                  <a:pt x="1202" y="1116"/>
                  <a:pt x="1202" y="1116"/>
                  <a:pt x="1202" y="1116"/>
                </a:cubicBezTo>
                <a:cubicBezTo>
                  <a:pt x="1300" y="998"/>
                  <a:pt x="1360" y="846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ubicBezTo>
                  <a:pt x="305" y="0"/>
                  <a:pt x="0" y="305"/>
                  <a:pt x="0" y="680"/>
                </a:cubicBezTo>
                <a:cubicBezTo>
                  <a:pt x="0" y="1055"/>
                  <a:pt x="305" y="1360"/>
                  <a:pt x="680" y="1360"/>
                </a:cubicBezTo>
                <a:cubicBezTo>
                  <a:pt x="846" y="1360"/>
                  <a:pt x="999" y="1300"/>
                  <a:pt x="1117" y="1201"/>
                </a:cubicBezTo>
                <a:cubicBezTo>
                  <a:pt x="1239" y="1322"/>
                  <a:pt x="1239" y="1322"/>
                  <a:pt x="1239" y="1322"/>
                </a:cubicBezTo>
                <a:cubicBezTo>
                  <a:pt x="1201" y="1360"/>
                  <a:pt x="1201" y="1360"/>
                  <a:pt x="1201" y="1360"/>
                </a:cubicBezTo>
                <a:cubicBezTo>
                  <a:pt x="1521" y="1680"/>
                  <a:pt x="1521" y="1680"/>
                  <a:pt x="1521" y="1680"/>
                </a:cubicBezTo>
                <a:cubicBezTo>
                  <a:pt x="1681" y="1520"/>
                  <a:pt x="1681" y="1520"/>
                  <a:pt x="1681" y="1520"/>
                </a:cubicBezTo>
                <a:lnTo>
                  <a:pt x="1361" y="1200"/>
                </a:lnTo>
                <a:close/>
                <a:moveTo>
                  <a:pt x="680" y="1200"/>
                </a:moveTo>
                <a:cubicBezTo>
                  <a:pt x="393" y="1200"/>
                  <a:pt x="160" y="967"/>
                  <a:pt x="160" y="680"/>
                </a:cubicBezTo>
                <a:cubicBezTo>
                  <a:pt x="160" y="393"/>
                  <a:pt x="393" y="160"/>
                  <a:pt x="680" y="160"/>
                </a:cubicBezTo>
                <a:cubicBezTo>
                  <a:pt x="967" y="160"/>
                  <a:pt x="1200" y="393"/>
                  <a:pt x="1200" y="680"/>
                </a:cubicBezTo>
                <a:cubicBezTo>
                  <a:pt x="1200" y="967"/>
                  <a:pt x="967" y="1200"/>
                  <a:pt x="680" y="1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" name="Oval 22"/>
          <p:cNvSpPr>
            <a:spLocks noChangeArrowheads="1"/>
          </p:cNvSpPr>
          <p:nvPr/>
        </p:nvSpPr>
        <p:spPr bwMode="auto">
          <a:xfrm>
            <a:off x="5803900" y="1200150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4" name="群組 63"/>
          <p:cNvGrpSpPr/>
          <p:nvPr/>
        </p:nvGrpSpPr>
        <p:grpSpPr>
          <a:xfrm>
            <a:off x="6000750" y="1397000"/>
            <a:ext cx="506413" cy="506413"/>
            <a:chOff x="6000750" y="1397000"/>
            <a:chExt cx="506413" cy="506413"/>
          </a:xfrm>
        </p:grpSpPr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6000750" y="1685925"/>
              <a:ext cx="217488" cy="217488"/>
            </a:xfrm>
            <a:custGeom>
              <a:avLst/>
              <a:gdLst>
                <a:gd name="T0" fmla="*/ 112 w 137"/>
                <a:gd name="T1" fmla="*/ 0 h 137"/>
                <a:gd name="T2" fmla="*/ 32 w 137"/>
                <a:gd name="T3" fmla="*/ 80 h 137"/>
                <a:gd name="T4" fmla="*/ 0 w 137"/>
                <a:gd name="T5" fmla="*/ 48 h 137"/>
                <a:gd name="T6" fmla="*/ 0 w 137"/>
                <a:gd name="T7" fmla="*/ 137 h 137"/>
                <a:gd name="T8" fmla="*/ 89 w 137"/>
                <a:gd name="T9" fmla="*/ 137 h 137"/>
                <a:gd name="T10" fmla="*/ 57 w 137"/>
                <a:gd name="T11" fmla="*/ 105 h 137"/>
                <a:gd name="T12" fmla="*/ 137 w 137"/>
                <a:gd name="T13" fmla="*/ 26 h 137"/>
                <a:gd name="T14" fmla="*/ 112 w 137"/>
                <a:gd name="T1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7">
                  <a:moveTo>
                    <a:pt x="112" y="0"/>
                  </a:moveTo>
                  <a:lnTo>
                    <a:pt x="32" y="80"/>
                  </a:lnTo>
                  <a:lnTo>
                    <a:pt x="0" y="48"/>
                  </a:lnTo>
                  <a:lnTo>
                    <a:pt x="0" y="137"/>
                  </a:lnTo>
                  <a:lnTo>
                    <a:pt x="89" y="137"/>
                  </a:lnTo>
                  <a:lnTo>
                    <a:pt x="57" y="105"/>
                  </a:lnTo>
                  <a:lnTo>
                    <a:pt x="137" y="2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6289675" y="1397000"/>
              <a:ext cx="217488" cy="217488"/>
            </a:xfrm>
            <a:custGeom>
              <a:avLst/>
              <a:gdLst>
                <a:gd name="T0" fmla="*/ 26 w 137"/>
                <a:gd name="T1" fmla="*/ 137 h 137"/>
                <a:gd name="T2" fmla="*/ 106 w 137"/>
                <a:gd name="T3" fmla="*/ 57 h 137"/>
                <a:gd name="T4" fmla="*/ 137 w 137"/>
                <a:gd name="T5" fmla="*/ 89 h 137"/>
                <a:gd name="T6" fmla="*/ 137 w 137"/>
                <a:gd name="T7" fmla="*/ 0 h 137"/>
                <a:gd name="T8" fmla="*/ 49 w 137"/>
                <a:gd name="T9" fmla="*/ 0 h 137"/>
                <a:gd name="T10" fmla="*/ 80 w 137"/>
                <a:gd name="T11" fmla="*/ 32 h 137"/>
                <a:gd name="T12" fmla="*/ 0 w 137"/>
                <a:gd name="T13" fmla="*/ 112 h 137"/>
                <a:gd name="T14" fmla="*/ 26 w 137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7">
                  <a:moveTo>
                    <a:pt x="26" y="137"/>
                  </a:moveTo>
                  <a:lnTo>
                    <a:pt x="106" y="57"/>
                  </a:lnTo>
                  <a:lnTo>
                    <a:pt x="137" y="89"/>
                  </a:lnTo>
                  <a:lnTo>
                    <a:pt x="137" y="0"/>
                  </a:lnTo>
                  <a:lnTo>
                    <a:pt x="49" y="0"/>
                  </a:lnTo>
                  <a:lnTo>
                    <a:pt x="80" y="32"/>
                  </a:lnTo>
                  <a:lnTo>
                    <a:pt x="0" y="112"/>
                  </a:lnTo>
                  <a:lnTo>
                    <a:pt x="26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6289675" y="1685925"/>
              <a:ext cx="217488" cy="217488"/>
            </a:xfrm>
            <a:custGeom>
              <a:avLst/>
              <a:gdLst>
                <a:gd name="T0" fmla="*/ 26 w 137"/>
                <a:gd name="T1" fmla="*/ 0 h 137"/>
                <a:gd name="T2" fmla="*/ 0 w 137"/>
                <a:gd name="T3" fmla="*/ 26 h 137"/>
                <a:gd name="T4" fmla="*/ 80 w 137"/>
                <a:gd name="T5" fmla="*/ 105 h 137"/>
                <a:gd name="T6" fmla="*/ 49 w 137"/>
                <a:gd name="T7" fmla="*/ 137 h 137"/>
                <a:gd name="T8" fmla="*/ 137 w 137"/>
                <a:gd name="T9" fmla="*/ 137 h 137"/>
                <a:gd name="T10" fmla="*/ 137 w 137"/>
                <a:gd name="T11" fmla="*/ 49 h 137"/>
                <a:gd name="T12" fmla="*/ 106 w 137"/>
                <a:gd name="T13" fmla="*/ 80 h 137"/>
                <a:gd name="T14" fmla="*/ 26 w 137"/>
                <a:gd name="T1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7">
                  <a:moveTo>
                    <a:pt x="26" y="0"/>
                  </a:moveTo>
                  <a:lnTo>
                    <a:pt x="0" y="26"/>
                  </a:lnTo>
                  <a:lnTo>
                    <a:pt x="80" y="105"/>
                  </a:lnTo>
                  <a:lnTo>
                    <a:pt x="49" y="137"/>
                  </a:lnTo>
                  <a:lnTo>
                    <a:pt x="137" y="137"/>
                  </a:lnTo>
                  <a:lnTo>
                    <a:pt x="137" y="49"/>
                  </a:lnTo>
                  <a:lnTo>
                    <a:pt x="106" y="8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6000750" y="1397000"/>
              <a:ext cx="217488" cy="217488"/>
            </a:xfrm>
            <a:custGeom>
              <a:avLst/>
              <a:gdLst>
                <a:gd name="T0" fmla="*/ 89 w 137"/>
                <a:gd name="T1" fmla="*/ 0 h 137"/>
                <a:gd name="T2" fmla="*/ 0 w 137"/>
                <a:gd name="T3" fmla="*/ 0 h 137"/>
                <a:gd name="T4" fmla="*/ 0 w 137"/>
                <a:gd name="T5" fmla="*/ 89 h 137"/>
                <a:gd name="T6" fmla="*/ 32 w 137"/>
                <a:gd name="T7" fmla="*/ 57 h 137"/>
                <a:gd name="T8" fmla="*/ 112 w 137"/>
                <a:gd name="T9" fmla="*/ 137 h 137"/>
                <a:gd name="T10" fmla="*/ 137 w 137"/>
                <a:gd name="T11" fmla="*/ 112 h 137"/>
                <a:gd name="T12" fmla="*/ 57 w 137"/>
                <a:gd name="T13" fmla="*/ 32 h 137"/>
                <a:gd name="T14" fmla="*/ 89 w 137"/>
                <a:gd name="T1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7">
                  <a:moveTo>
                    <a:pt x="89" y="0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32" y="57"/>
                  </a:lnTo>
                  <a:lnTo>
                    <a:pt x="112" y="137"/>
                  </a:lnTo>
                  <a:lnTo>
                    <a:pt x="137" y="112"/>
                  </a:lnTo>
                  <a:lnTo>
                    <a:pt x="57" y="3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9" name="Oval 30"/>
          <p:cNvSpPr>
            <a:spLocks noChangeArrowheads="1"/>
          </p:cNvSpPr>
          <p:nvPr/>
        </p:nvSpPr>
        <p:spPr bwMode="auto">
          <a:xfrm>
            <a:off x="7432675" y="1190625"/>
            <a:ext cx="909638" cy="909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5" name="群組 74"/>
          <p:cNvGrpSpPr/>
          <p:nvPr/>
        </p:nvGrpSpPr>
        <p:grpSpPr>
          <a:xfrm>
            <a:off x="7546975" y="1303338"/>
            <a:ext cx="682625" cy="682625"/>
            <a:chOff x="7546975" y="1303338"/>
            <a:chExt cx="682625" cy="682625"/>
          </a:xfrm>
        </p:grpSpPr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799388" y="1554163"/>
              <a:ext cx="174625" cy="147638"/>
            </a:xfrm>
            <a:custGeom>
              <a:avLst/>
              <a:gdLst>
                <a:gd name="T0" fmla="*/ 492 w 492"/>
                <a:gd name="T1" fmla="*/ 148 h 418"/>
                <a:gd name="T2" fmla="*/ 465 w 492"/>
                <a:gd name="T3" fmla="*/ 116 h 418"/>
                <a:gd name="T4" fmla="*/ 429 w 492"/>
                <a:gd name="T5" fmla="*/ 69 h 418"/>
                <a:gd name="T6" fmla="*/ 262 w 492"/>
                <a:gd name="T7" fmla="*/ 0 h 418"/>
                <a:gd name="T8" fmla="*/ 95 w 492"/>
                <a:gd name="T9" fmla="*/ 69 h 418"/>
                <a:gd name="T10" fmla="*/ 51 w 492"/>
                <a:gd name="T11" fmla="*/ 130 h 418"/>
                <a:gd name="T12" fmla="*/ 118 w 492"/>
                <a:gd name="T13" fmla="*/ 195 h 418"/>
                <a:gd name="T14" fmla="*/ 92 w 492"/>
                <a:gd name="T15" fmla="*/ 326 h 418"/>
                <a:gd name="T16" fmla="*/ 0 w 492"/>
                <a:gd name="T17" fmla="*/ 418 h 418"/>
                <a:gd name="T18" fmla="*/ 411 w 492"/>
                <a:gd name="T19" fmla="*/ 418 h 418"/>
                <a:gd name="T20" fmla="*/ 375 w 492"/>
                <a:gd name="T21" fmla="*/ 370 h 418"/>
                <a:gd name="T22" fmla="*/ 401 w 492"/>
                <a:gd name="T23" fmla="*/ 239 h 418"/>
                <a:gd name="T24" fmla="*/ 492 w 492"/>
                <a:gd name="T25" fmla="*/ 14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18">
                  <a:moveTo>
                    <a:pt x="492" y="148"/>
                  </a:moveTo>
                  <a:cubicBezTo>
                    <a:pt x="482" y="139"/>
                    <a:pt x="472" y="128"/>
                    <a:pt x="465" y="116"/>
                  </a:cubicBezTo>
                  <a:cubicBezTo>
                    <a:pt x="455" y="99"/>
                    <a:pt x="443" y="83"/>
                    <a:pt x="429" y="69"/>
                  </a:cubicBezTo>
                  <a:cubicBezTo>
                    <a:pt x="384" y="25"/>
                    <a:pt x="325" y="0"/>
                    <a:pt x="262" y="0"/>
                  </a:cubicBezTo>
                  <a:cubicBezTo>
                    <a:pt x="199" y="0"/>
                    <a:pt x="140" y="25"/>
                    <a:pt x="95" y="69"/>
                  </a:cubicBezTo>
                  <a:cubicBezTo>
                    <a:pt x="77" y="87"/>
                    <a:pt x="62" y="107"/>
                    <a:pt x="51" y="130"/>
                  </a:cubicBezTo>
                  <a:cubicBezTo>
                    <a:pt x="81" y="141"/>
                    <a:pt x="105" y="165"/>
                    <a:pt x="118" y="195"/>
                  </a:cubicBezTo>
                  <a:cubicBezTo>
                    <a:pt x="137" y="240"/>
                    <a:pt x="126" y="292"/>
                    <a:pt x="92" y="326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411" y="418"/>
                    <a:pt x="411" y="418"/>
                    <a:pt x="411" y="418"/>
                  </a:cubicBezTo>
                  <a:cubicBezTo>
                    <a:pt x="396" y="406"/>
                    <a:pt x="383" y="389"/>
                    <a:pt x="375" y="370"/>
                  </a:cubicBezTo>
                  <a:cubicBezTo>
                    <a:pt x="357" y="325"/>
                    <a:pt x="367" y="273"/>
                    <a:pt x="401" y="239"/>
                  </a:cubicBezTo>
                  <a:lnTo>
                    <a:pt x="492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7546975" y="1303338"/>
              <a:ext cx="682625" cy="398463"/>
            </a:xfrm>
            <a:custGeom>
              <a:avLst/>
              <a:gdLst>
                <a:gd name="T0" fmla="*/ 1520 w 1920"/>
                <a:gd name="T1" fmla="*/ 320 h 1120"/>
                <a:gd name="T2" fmla="*/ 1327 w 1920"/>
                <a:gd name="T3" fmla="*/ 370 h 1120"/>
                <a:gd name="T4" fmla="*/ 800 w 1920"/>
                <a:gd name="T5" fmla="*/ 0 h 1120"/>
                <a:gd name="T6" fmla="*/ 244 w 1920"/>
                <a:gd name="T7" fmla="*/ 489 h 1120"/>
                <a:gd name="T8" fmla="*/ 0 w 1920"/>
                <a:gd name="T9" fmla="*/ 800 h 1120"/>
                <a:gd name="T10" fmla="*/ 320 w 1920"/>
                <a:gd name="T11" fmla="*/ 1120 h 1120"/>
                <a:gd name="T12" fmla="*/ 408 w 1920"/>
                <a:gd name="T13" fmla="*/ 1120 h 1120"/>
                <a:gd name="T14" fmla="*/ 316 w 1920"/>
                <a:gd name="T15" fmla="*/ 1028 h 1120"/>
                <a:gd name="T16" fmla="*/ 290 w 1920"/>
                <a:gd name="T17" fmla="*/ 897 h 1120"/>
                <a:gd name="T18" fmla="*/ 389 w 1920"/>
                <a:gd name="T19" fmla="*/ 824 h 1120"/>
                <a:gd name="T20" fmla="*/ 552 w 1920"/>
                <a:gd name="T21" fmla="*/ 517 h 1120"/>
                <a:gd name="T22" fmla="*/ 974 w 1920"/>
                <a:gd name="T23" fmla="*/ 342 h 1120"/>
                <a:gd name="T24" fmla="*/ 1395 w 1920"/>
                <a:gd name="T25" fmla="*/ 517 h 1120"/>
                <a:gd name="T26" fmla="*/ 1487 w 1920"/>
                <a:gd name="T27" fmla="*/ 634 h 1120"/>
                <a:gd name="T28" fmla="*/ 1500 w 1920"/>
                <a:gd name="T29" fmla="*/ 725 h 1120"/>
                <a:gd name="T30" fmla="*/ 1454 w 1920"/>
                <a:gd name="T31" fmla="*/ 793 h 1120"/>
                <a:gd name="T32" fmla="*/ 1603 w 1920"/>
                <a:gd name="T33" fmla="*/ 941 h 1120"/>
                <a:gd name="T34" fmla="*/ 1629 w 1920"/>
                <a:gd name="T35" fmla="*/ 1072 h 1120"/>
                <a:gd name="T36" fmla="*/ 1602 w 1920"/>
                <a:gd name="T37" fmla="*/ 1112 h 1120"/>
                <a:gd name="T38" fmla="*/ 1920 w 1920"/>
                <a:gd name="T39" fmla="*/ 720 h 1120"/>
                <a:gd name="T40" fmla="*/ 1520 w 1920"/>
                <a:gd name="T41" fmla="*/ 3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0" h="1120">
                  <a:moveTo>
                    <a:pt x="1520" y="320"/>
                  </a:moveTo>
                  <a:cubicBezTo>
                    <a:pt x="1450" y="320"/>
                    <a:pt x="1384" y="338"/>
                    <a:pt x="1327" y="370"/>
                  </a:cubicBezTo>
                  <a:cubicBezTo>
                    <a:pt x="1249" y="154"/>
                    <a:pt x="1042" y="0"/>
                    <a:pt x="800" y="0"/>
                  </a:cubicBezTo>
                  <a:cubicBezTo>
                    <a:pt x="515" y="0"/>
                    <a:pt x="279" y="213"/>
                    <a:pt x="244" y="489"/>
                  </a:cubicBezTo>
                  <a:cubicBezTo>
                    <a:pt x="104" y="523"/>
                    <a:pt x="0" y="649"/>
                    <a:pt x="0" y="800"/>
                  </a:cubicBezTo>
                  <a:cubicBezTo>
                    <a:pt x="0" y="977"/>
                    <a:pt x="143" y="1120"/>
                    <a:pt x="320" y="1120"/>
                  </a:cubicBezTo>
                  <a:cubicBezTo>
                    <a:pt x="408" y="1120"/>
                    <a:pt x="408" y="1120"/>
                    <a:pt x="408" y="1120"/>
                  </a:cubicBezTo>
                  <a:cubicBezTo>
                    <a:pt x="316" y="1028"/>
                    <a:pt x="316" y="1028"/>
                    <a:pt x="316" y="1028"/>
                  </a:cubicBezTo>
                  <a:cubicBezTo>
                    <a:pt x="281" y="994"/>
                    <a:pt x="271" y="942"/>
                    <a:pt x="290" y="897"/>
                  </a:cubicBezTo>
                  <a:cubicBezTo>
                    <a:pt x="307" y="856"/>
                    <a:pt x="345" y="828"/>
                    <a:pt x="389" y="824"/>
                  </a:cubicBezTo>
                  <a:cubicBezTo>
                    <a:pt x="411" y="708"/>
                    <a:pt x="467" y="602"/>
                    <a:pt x="552" y="517"/>
                  </a:cubicBezTo>
                  <a:cubicBezTo>
                    <a:pt x="665" y="404"/>
                    <a:pt x="815" y="342"/>
                    <a:pt x="974" y="342"/>
                  </a:cubicBezTo>
                  <a:cubicBezTo>
                    <a:pt x="1133" y="342"/>
                    <a:pt x="1283" y="404"/>
                    <a:pt x="1395" y="517"/>
                  </a:cubicBezTo>
                  <a:cubicBezTo>
                    <a:pt x="1431" y="552"/>
                    <a:pt x="1461" y="592"/>
                    <a:pt x="1487" y="634"/>
                  </a:cubicBezTo>
                  <a:cubicBezTo>
                    <a:pt x="1503" y="662"/>
                    <a:pt x="1508" y="695"/>
                    <a:pt x="1500" y="725"/>
                  </a:cubicBezTo>
                  <a:cubicBezTo>
                    <a:pt x="1493" y="753"/>
                    <a:pt x="1477" y="776"/>
                    <a:pt x="1454" y="793"/>
                  </a:cubicBezTo>
                  <a:cubicBezTo>
                    <a:pt x="1603" y="941"/>
                    <a:pt x="1603" y="941"/>
                    <a:pt x="1603" y="941"/>
                  </a:cubicBezTo>
                  <a:cubicBezTo>
                    <a:pt x="1637" y="975"/>
                    <a:pt x="1647" y="1027"/>
                    <a:pt x="1629" y="1072"/>
                  </a:cubicBezTo>
                  <a:cubicBezTo>
                    <a:pt x="1623" y="1087"/>
                    <a:pt x="1613" y="1100"/>
                    <a:pt x="1602" y="1112"/>
                  </a:cubicBezTo>
                  <a:cubicBezTo>
                    <a:pt x="1784" y="1074"/>
                    <a:pt x="1920" y="913"/>
                    <a:pt x="1920" y="720"/>
                  </a:cubicBezTo>
                  <a:cubicBezTo>
                    <a:pt x="1920" y="499"/>
                    <a:pt x="1741" y="320"/>
                    <a:pt x="1520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33"/>
            <p:cNvSpPr>
              <a:spLocks noEditPoints="1"/>
            </p:cNvSpPr>
            <p:nvPr/>
          </p:nvSpPr>
          <p:spPr bwMode="auto">
            <a:xfrm>
              <a:off x="7688263" y="1873250"/>
              <a:ext cx="398463" cy="112713"/>
            </a:xfrm>
            <a:custGeom>
              <a:avLst/>
              <a:gdLst>
                <a:gd name="T0" fmla="*/ 0 w 1120"/>
                <a:gd name="T1" fmla="*/ 320 h 320"/>
                <a:gd name="T2" fmla="*/ 1120 w 1120"/>
                <a:gd name="T3" fmla="*/ 320 h 320"/>
                <a:gd name="T4" fmla="*/ 1120 w 1120"/>
                <a:gd name="T5" fmla="*/ 0 h 320"/>
                <a:gd name="T6" fmla="*/ 0 w 1120"/>
                <a:gd name="T7" fmla="*/ 0 h 320"/>
                <a:gd name="T8" fmla="*/ 0 w 1120"/>
                <a:gd name="T9" fmla="*/ 320 h 320"/>
                <a:gd name="T10" fmla="*/ 880 w 1120"/>
                <a:gd name="T11" fmla="*/ 80 h 320"/>
                <a:gd name="T12" fmla="*/ 960 w 1120"/>
                <a:gd name="T13" fmla="*/ 160 h 320"/>
                <a:gd name="T14" fmla="*/ 880 w 1120"/>
                <a:gd name="T15" fmla="*/ 240 h 320"/>
                <a:gd name="T16" fmla="*/ 800 w 1120"/>
                <a:gd name="T17" fmla="*/ 160 h 320"/>
                <a:gd name="T18" fmla="*/ 880 w 1120"/>
                <a:gd name="T19" fmla="*/ 80 h 320"/>
                <a:gd name="T20" fmla="*/ 560 w 1120"/>
                <a:gd name="T21" fmla="*/ 80 h 320"/>
                <a:gd name="T22" fmla="*/ 640 w 1120"/>
                <a:gd name="T23" fmla="*/ 160 h 320"/>
                <a:gd name="T24" fmla="*/ 560 w 1120"/>
                <a:gd name="T25" fmla="*/ 240 h 320"/>
                <a:gd name="T26" fmla="*/ 480 w 1120"/>
                <a:gd name="T27" fmla="*/ 160 h 320"/>
                <a:gd name="T28" fmla="*/ 560 w 1120"/>
                <a:gd name="T29" fmla="*/ 80 h 320"/>
                <a:gd name="T30" fmla="*/ 240 w 1120"/>
                <a:gd name="T31" fmla="*/ 80 h 320"/>
                <a:gd name="T32" fmla="*/ 320 w 1120"/>
                <a:gd name="T33" fmla="*/ 160 h 320"/>
                <a:gd name="T34" fmla="*/ 240 w 1120"/>
                <a:gd name="T35" fmla="*/ 240 h 320"/>
                <a:gd name="T36" fmla="*/ 160 w 1120"/>
                <a:gd name="T37" fmla="*/ 160 h 320"/>
                <a:gd name="T38" fmla="*/ 240 w 1120"/>
                <a:gd name="T39" fmla="*/ 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0" h="320">
                  <a:moveTo>
                    <a:pt x="0" y="320"/>
                  </a:moveTo>
                  <a:cubicBezTo>
                    <a:pt x="1120" y="320"/>
                    <a:pt x="1120" y="320"/>
                    <a:pt x="1120" y="32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0"/>
                  </a:lnTo>
                  <a:close/>
                  <a:moveTo>
                    <a:pt x="880" y="80"/>
                  </a:moveTo>
                  <a:cubicBezTo>
                    <a:pt x="924" y="80"/>
                    <a:pt x="960" y="116"/>
                    <a:pt x="960" y="160"/>
                  </a:cubicBezTo>
                  <a:cubicBezTo>
                    <a:pt x="960" y="204"/>
                    <a:pt x="924" y="240"/>
                    <a:pt x="880" y="240"/>
                  </a:cubicBezTo>
                  <a:cubicBezTo>
                    <a:pt x="836" y="240"/>
                    <a:pt x="800" y="204"/>
                    <a:pt x="800" y="160"/>
                  </a:cubicBezTo>
                  <a:cubicBezTo>
                    <a:pt x="800" y="116"/>
                    <a:pt x="836" y="80"/>
                    <a:pt x="880" y="80"/>
                  </a:cubicBezTo>
                  <a:close/>
                  <a:moveTo>
                    <a:pt x="560" y="80"/>
                  </a:moveTo>
                  <a:cubicBezTo>
                    <a:pt x="604" y="80"/>
                    <a:pt x="640" y="116"/>
                    <a:pt x="640" y="160"/>
                  </a:cubicBezTo>
                  <a:cubicBezTo>
                    <a:pt x="640" y="204"/>
                    <a:pt x="604" y="240"/>
                    <a:pt x="560" y="240"/>
                  </a:cubicBezTo>
                  <a:cubicBezTo>
                    <a:pt x="516" y="240"/>
                    <a:pt x="480" y="204"/>
                    <a:pt x="480" y="160"/>
                  </a:cubicBezTo>
                  <a:cubicBezTo>
                    <a:pt x="480" y="116"/>
                    <a:pt x="516" y="80"/>
                    <a:pt x="560" y="80"/>
                  </a:cubicBezTo>
                  <a:close/>
                  <a:moveTo>
                    <a:pt x="240" y="80"/>
                  </a:moveTo>
                  <a:cubicBezTo>
                    <a:pt x="284" y="80"/>
                    <a:pt x="320" y="116"/>
                    <a:pt x="320" y="160"/>
                  </a:cubicBezTo>
                  <a:cubicBezTo>
                    <a:pt x="320" y="204"/>
                    <a:pt x="284" y="240"/>
                    <a:pt x="240" y="240"/>
                  </a:cubicBezTo>
                  <a:cubicBezTo>
                    <a:pt x="196" y="240"/>
                    <a:pt x="160" y="204"/>
                    <a:pt x="160" y="160"/>
                  </a:cubicBezTo>
                  <a:cubicBezTo>
                    <a:pt x="160" y="116"/>
                    <a:pt x="196" y="80"/>
                    <a:pt x="24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7737475" y="1611313"/>
              <a:ext cx="349250" cy="233363"/>
            </a:xfrm>
            <a:custGeom>
              <a:avLst/>
              <a:gdLst>
                <a:gd name="T0" fmla="*/ 410 w 980"/>
                <a:gd name="T1" fmla="*/ 653 h 653"/>
                <a:gd name="T2" fmla="*/ 747 w 980"/>
                <a:gd name="T3" fmla="*/ 513 h 653"/>
                <a:gd name="T4" fmla="*/ 886 w 980"/>
                <a:gd name="T5" fmla="*/ 177 h 653"/>
                <a:gd name="T6" fmla="*/ 886 w 980"/>
                <a:gd name="T7" fmla="*/ 160 h 653"/>
                <a:gd name="T8" fmla="*/ 980 w 980"/>
                <a:gd name="T9" fmla="*/ 160 h 653"/>
                <a:gd name="T10" fmla="*/ 820 w 980"/>
                <a:gd name="T11" fmla="*/ 0 h 653"/>
                <a:gd name="T12" fmla="*/ 660 w 980"/>
                <a:gd name="T13" fmla="*/ 160 h 653"/>
                <a:gd name="T14" fmla="*/ 766 w 980"/>
                <a:gd name="T15" fmla="*/ 160 h 653"/>
                <a:gd name="T16" fmla="*/ 766 w 980"/>
                <a:gd name="T17" fmla="*/ 177 h 653"/>
                <a:gd name="T18" fmla="*/ 662 w 980"/>
                <a:gd name="T19" fmla="*/ 428 h 653"/>
                <a:gd name="T20" fmla="*/ 410 w 980"/>
                <a:gd name="T21" fmla="*/ 533 h 653"/>
                <a:gd name="T22" fmla="*/ 158 w 980"/>
                <a:gd name="T23" fmla="*/ 428 h 653"/>
                <a:gd name="T24" fmla="*/ 103 w 980"/>
                <a:gd name="T25" fmla="*/ 358 h 653"/>
                <a:gd name="T26" fmla="*/ 0 w 980"/>
                <a:gd name="T27" fmla="*/ 419 h 653"/>
                <a:gd name="T28" fmla="*/ 74 w 980"/>
                <a:gd name="T29" fmla="*/ 513 h 653"/>
                <a:gd name="T30" fmla="*/ 410 w 980"/>
                <a:gd name="T31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0" h="653">
                  <a:moveTo>
                    <a:pt x="410" y="653"/>
                  </a:moveTo>
                  <a:cubicBezTo>
                    <a:pt x="537" y="653"/>
                    <a:pt x="657" y="603"/>
                    <a:pt x="747" y="513"/>
                  </a:cubicBezTo>
                  <a:cubicBezTo>
                    <a:pt x="836" y="423"/>
                    <a:pt x="886" y="304"/>
                    <a:pt x="886" y="177"/>
                  </a:cubicBezTo>
                  <a:cubicBezTo>
                    <a:pt x="886" y="171"/>
                    <a:pt x="886" y="166"/>
                    <a:pt x="886" y="160"/>
                  </a:cubicBezTo>
                  <a:cubicBezTo>
                    <a:pt x="980" y="160"/>
                    <a:pt x="980" y="160"/>
                    <a:pt x="980" y="16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660" y="160"/>
                    <a:pt x="660" y="160"/>
                    <a:pt x="660" y="160"/>
                  </a:cubicBezTo>
                  <a:cubicBezTo>
                    <a:pt x="766" y="160"/>
                    <a:pt x="766" y="160"/>
                    <a:pt x="766" y="160"/>
                  </a:cubicBezTo>
                  <a:cubicBezTo>
                    <a:pt x="766" y="166"/>
                    <a:pt x="766" y="171"/>
                    <a:pt x="766" y="177"/>
                  </a:cubicBezTo>
                  <a:cubicBezTo>
                    <a:pt x="766" y="272"/>
                    <a:pt x="729" y="361"/>
                    <a:pt x="662" y="428"/>
                  </a:cubicBezTo>
                  <a:cubicBezTo>
                    <a:pt x="595" y="496"/>
                    <a:pt x="505" y="533"/>
                    <a:pt x="410" y="533"/>
                  </a:cubicBezTo>
                  <a:cubicBezTo>
                    <a:pt x="315" y="533"/>
                    <a:pt x="226" y="496"/>
                    <a:pt x="158" y="428"/>
                  </a:cubicBezTo>
                  <a:cubicBezTo>
                    <a:pt x="137" y="407"/>
                    <a:pt x="119" y="383"/>
                    <a:pt x="103" y="358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21" y="453"/>
                    <a:pt x="45" y="485"/>
                    <a:pt x="74" y="513"/>
                  </a:cubicBezTo>
                  <a:cubicBezTo>
                    <a:pt x="163" y="603"/>
                    <a:pt x="283" y="653"/>
                    <a:pt x="410" y="6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7688263" y="1468438"/>
              <a:ext cx="350838" cy="227013"/>
            </a:xfrm>
            <a:custGeom>
              <a:avLst/>
              <a:gdLst>
                <a:gd name="T0" fmla="*/ 160 w 984"/>
                <a:gd name="T1" fmla="*/ 641 h 641"/>
                <a:gd name="T2" fmla="*/ 319 w 984"/>
                <a:gd name="T3" fmla="*/ 481 h 641"/>
                <a:gd name="T4" fmla="*/ 218 w 984"/>
                <a:gd name="T5" fmla="*/ 481 h 641"/>
                <a:gd name="T6" fmla="*/ 218 w 984"/>
                <a:gd name="T7" fmla="*/ 476 h 641"/>
                <a:gd name="T8" fmla="*/ 322 w 984"/>
                <a:gd name="T9" fmla="*/ 224 h 641"/>
                <a:gd name="T10" fmla="*/ 574 w 984"/>
                <a:gd name="T11" fmla="*/ 120 h 641"/>
                <a:gd name="T12" fmla="*/ 825 w 984"/>
                <a:gd name="T13" fmla="*/ 224 h 641"/>
                <a:gd name="T14" fmla="*/ 880 w 984"/>
                <a:gd name="T15" fmla="*/ 295 h 641"/>
                <a:gd name="T16" fmla="*/ 984 w 984"/>
                <a:gd name="T17" fmla="*/ 234 h 641"/>
                <a:gd name="T18" fmla="*/ 910 w 984"/>
                <a:gd name="T19" fmla="*/ 139 h 641"/>
                <a:gd name="T20" fmla="*/ 574 w 984"/>
                <a:gd name="T21" fmla="*/ 0 h 641"/>
                <a:gd name="T22" fmla="*/ 237 w 984"/>
                <a:gd name="T23" fmla="*/ 139 h 641"/>
                <a:gd name="T24" fmla="*/ 98 w 984"/>
                <a:gd name="T25" fmla="*/ 476 h 641"/>
                <a:gd name="T26" fmla="*/ 98 w 984"/>
                <a:gd name="T27" fmla="*/ 481 h 641"/>
                <a:gd name="T28" fmla="*/ 0 w 984"/>
                <a:gd name="T29" fmla="*/ 481 h 641"/>
                <a:gd name="T30" fmla="*/ 160 w 984"/>
                <a:gd name="T31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4" h="641">
                  <a:moveTo>
                    <a:pt x="160" y="641"/>
                  </a:moveTo>
                  <a:cubicBezTo>
                    <a:pt x="319" y="481"/>
                    <a:pt x="319" y="481"/>
                    <a:pt x="319" y="481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18" y="479"/>
                    <a:pt x="218" y="478"/>
                    <a:pt x="218" y="476"/>
                  </a:cubicBezTo>
                  <a:cubicBezTo>
                    <a:pt x="218" y="381"/>
                    <a:pt x="255" y="291"/>
                    <a:pt x="322" y="224"/>
                  </a:cubicBezTo>
                  <a:cubicBezTo>
                    <a:pt x="389" y="157"/>
                    <a:pt x="479" y="120"/>
                    <a:pt x="574" y="120"/>
                  </a:cubicBezTo>
                  <a:cubicBezTo>
                    <a:pt x="669" y="120"/>
                    <a:pt x="758" y="157"/>
                    <a:pt x="825" y="224"/>
                  </a:cubicBezTo>
                  <a:cubicBezTo>
                    <a:pt x="847" y="245"/>
                    <a:pt x="865" y="269"/>
                    <a:pt x="880" y="295"/>
                  </a:cubicBezTo>
                  <a:cubicBezTo>
                    <a:pt x="984" y="234"/>
                    <a:pt x="984" y="234"/>
                    <a:pt x="984" y="234"/>
                  </a:cubicBezTo>
                  <a:cubicBezTo>
                    <a:pt x="963" y="199"/>
                    <a:pt x="939" y="168"/>
                    <a:pt x="910" y="139"/>
                  </a:cubicBezTo>
                  <a:cubicBezTo>
                    <a:pt x="820" y="50"/>
                    <a:pt x="701" y="0"/>
                    <a:pt x="574" y="0"/>
                  </a:cubicBezTo>
                  <a:cubicBezTo>
                    <a:pt x="447" y="0"/>
                    <a:pt x="327" y="50"/>
                    <a:pt x="237" y="139"/>
                  </a:cubicBezTo>
                  <a:cubicBezTo>
                    <a:pt x="147" y="229"/>
                    <a:pt x="98" y="349"/>
                    <a:pt x="98" y="476"/>
                  </a:cubicBezTo>
                  <a:cubicBezTo>
                    <a:pt x="98" y="478"/>
                    <a:pt x="98" y="479"/>
                    <a:pt x="98" y="481"/>
                  </a:cubicBezTo>
                  <a:cubicBezTo>
                    <a:pt x="0" y="481"/>
                    <a:pt x="0" y="481"/>
                    <a:pt x="0" y="481"/>
                  </a:cubicBezTo>
                  <a:lnTo>
                    <a:pt x="160" y="6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6530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Wireless/Antenna-1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205184"/>
          </a:xfrm>
        </p:spPr>
        <p:txBody>
          <a:bodyPr/>
          <a:lstStyle/>
          <a:p>
            <a:r>
              <a:rPr lang="en-US" altLang="zh-TW" dirty="0"/>
              <a:t>802.11n # Mbps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205184"/>
          </a:xfrm>
        </p:spPr>
        <p:txBody>
          <a:bodyPr/>
          <a:lstStyle/>
          <a:p>
            <a:r>
              <a:rPr lang="en-US" altLang="zh-TW" dirty="0"/>
              <a:t>802.11ac # Mbps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205184"/>
          </a:xfrm>
        </p:spPr>
        <p:txBody>
          <a:bodyPr/>
          <a:lstStyle/>
          <a:p>
            <a:r>
              <a:rPr lang="en-US" altLang="zh-TW" dirty="0"/>
              <a:t>802.11ax # Mbps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205184"/>
          </a:xfrm>
        </p:spPr>
        <p:txBody>
          <a:bodyPr/>
          <a:lstStyle/>
          <a:p>
            <a:r>
              <a:rPr lang="en-US" altLang="zh-TW" dirty="0"/>
              <a:t>802.11be # Mbps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Multi-band Support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Wireless coverage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Dual-band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Tri-band</a:t>
            </a:r>
          </a:p>
        </p:txBody>
      </p:sp>
      <p:sp>
        <p:nvSpPr>
          <p:cNvPr id="2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Antenna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Integrated WLAN controller</a:t>
            </a:r>
            <a:endParaRPr lang="zh-TW" altLang="en-US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30263" y="1200150"/>
            <a:ext cx="920750" cy="920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3" name="群組 72"/>
          <p:cNvGrpSpPr/>
          <p:nvPr/>
        </p:nvGrpSpPr>
        <p:grpSpPr>
          <a:xfrm>
            <a:off x="1003301" y="1425575"/>
            <a:ext cx="574675" cy="523876"/>
            <a:chOff x="1003301" y="1425575"/>
            <a:chExt cx="574675" cy="523876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1079501" y="1833563"/>
              <a:ext cx="82550" cy="115888"/>
            </a:xfrm>
            <a:custGeom>
              <a:avLst/>
              <a:gdLst>
                <a:gd name="T0" fmla="*/ 174 w 231"/>
                <a:gd name="T1" fmla="*/ 158 h 321"/>
                <a:gd name="T2" fmla="*/ 222 w 231"/>
                <a:gd name="T3" fmla="*/ 84 h 321"/>
                <a:gd name="T4" fmla="*/ 116 w 231"/>
                <a:gd name="T5" fmla="*/ 0 h 321"/>
                <a:gd name="T6" fmla="*/ 9 w 231"/>
                <a:gd name="T7" fmla="*/ 84 h 321"/>
                <a:gd name="T8" fmla="*/ 58 w 231"/>
                <a:gd name="T9" fmla="*/ 158 h 321"/>
                <a:gd name="T10" fmla="*/ 0 w 231"/>
                <a:gd name="T11" fmla="*/ 231 h 321"/>
                <a:gd name="T12" fmla="*/ 116 w 231"/>
                <a:gd name="T13" fmla="*/ 321 h 321"/>
                <a:gd name="T14" fmla="*/ 231 w 231"/>
                <a:gd name="T15" fmla="*/ 231 h 321"/>
                <a:gd name="T16" fmla="*/ 174 w 231"/>
                <a:gd name="T17" fmla="*/ 158 h 321"/>
                <a:gd name="T18" fmla="*/ 115 w 231"/>
                <a:gd name="T19" fmla="*/ 50 h 321"/>
                <a:gd name="T20" fmla="*/ 161 w 231"/>
                <a:gd name="T21" fmla="*/ 89 h 321"/>
                <a:gd name="T22" fmla="*/ 115 w 231"/>
                <a:gd name="T23" fmla="*/ 129 h 321"/>
                <a:gd name="T24" fmla="*/ 71 w 231"/>
                <a:gd name="T25" fmla="*/ 90 h 321"/>
                <a:gd name="T26" fmla="*/ 115 w 231"/>
                <a:gd name="T27" fmla="*/ 50 h 321"/>
                <a:gd name="T28" fmla="*/ 115 w 231"/>
                <a:gd name="T29" fmla="*/ 269 h 321"/>
                <a:gd name="T30" fmla="*/ 69 w 231"/>
                <a:gd name="T31" fmla="*/ 228 h 321"/>
                <a:gd name="T32" fmla="*/ 115 w 231"/>
                <a:gd name="T33" fmla="*/ 186 h 321"/>
                <a:gd name="T34" fmla="*/ 164 w 231"/>
                <a:gd name="T35" fmla="*/ 227 h 321"/>
                <a:gd name="T36" fmla="*/ 115 w 231"/>
                <a:gd name="T37" fmla="*/ 26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21">
                  <a:moveTo>
                    <a:pt x="174" y="158"/>
                  </a:moveTo>
                  <a:cubicBezTo>
                    <a:pt x="205" y="145"/>
                    <a:pt x="222" y="118"/>
                    <a:pt x="222" y="84"/>
                  </a:cubicBezTo>
                  <a:cubicBezTo>
                    <a:pt x="222" y="34"/>
                    <a:pt x="180" y="0"/>
                    <a:pt x="116" y="0"/>
                  </a:cubicBezTo>
                  <a:cubicBezTo>
                    <a:pt x="52" y="0"/>
                    <a:pt x="9" y="34"/>
                    <a:pt x="9" y="84"/>
                  </a:cubicBezTo>
                  <a:cubicBezTo>
                    <a:pt x="9" y="118"/>
                    <a:pt x="26" y="145"/>
                    <a:pt x="58" y="158"/>
                  </a:cubicBezTo>
                  <a:cubicBezTo>
                    <a:pt x="21" y="172"/>
                    <a:pt x="0" y="199"/>
                    <a:pt x="0" y="231"/>
                  </a:cubicBezTo>
                  <a:cubicBezTo>
                    <a:pt x="0" y="284"/>
                    <a:pt x="47" y="321"/>
                    <a:pt x="116" y="321"/>
                  </a:cubicBezTo>
                  <a:cubicBezTo>
                    <a:pt x="185" y="321"/>
                    <a:pt x="231" y="284"/>
                    <a:pt x="231" y="231"/>
                  </a:cubicBezTo>
                  <a:cubicBezTo>
                    <a:pt x="231" y="200"/>
                    <a:pt x="211" y="172"/>
                    <a:pt x="174" y="158"/>
                  </a:cubicBezTo>
                  <a:close/>
                  <a:moveTo>
                    <a:pt x="115" y="50"/>
                  </a:moveTo>
                  <a:cubicBezTo>
                    <a:pt x="139" y="50"/>
                    <a:pt x="161" y="63"/>
                    <a:pt x="161" y="89"/>
                  </a:cubicBezTo>
                  <a:cubicBezTo>
                    <a:pt x="161" y="115"/>
                    <a:pt x="139" y="129"/>
                    <a:pt x="115" y="129"/>
                  </a:cubicBezTo>
                  <a:cubicBezTo>
                    <a:pt x="92" y="129"/>
                    <a:pt x="71" y="116"/>
                    <a:pt x="71" y="90"/>
                  </a:cubicBezTo>
                  <a:cubicBezTo>
                    <a:pt x="71" y="63"/>
                    <a:pt x="92" y="50"/>
                    <a:pt x="115" y="50"/>
                  </a:cubicBezTo>
                  <a:close/>
                  <a:moveTo>
                    <a:pt x="115" y="269"/>
                  </a:moveTo>
                  <a:cubicBezTo>
                    <a:pt x="90" y="269"/>
                    <a:pt x="69" y="255"/>
                    <a:pt x="69" y="228"/>
                  </a:cubicBezTo>
                  <a:cubicBezTo>
                    <a:pt x="69" y="199"/>
                    <a:pt x="90" y="186"/>
                    <a:pt x="115" y="186"/>
                  </a:cubicBezTo>
                  <a:cubicBezTo>
                    <a:pt x="140" y="186"/>
                    <a:pt x="164" y="199"/>
                    <a:pt x="164" y="227"/>
                  </a:cubicBezTo>
                  <a:cubicBezTo>
                    <a:pt x="164" y="255"/>
                    <a:pt x="140" y="269"/>
                    <a:pt x="115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174751" y="1833563"/>
              <a:ext cx="95250" cy="115888"/>
            </a:xfrm>
            <a:custGeom>
              <a:avLst/>
              <a:gdLst>
                <a:gd name="T0" fmla="*/ 132 w 263"/>
                <a:gd name="T1" fmla="*/ 0 h 321"/>
                <a:gd name="T2" fmla="*/ 0 w 263"/>
                <a:gd name="T3" fmla="*/ 160 h 321"/>
                <a:gd name="T4" fmla="*/ 132 w 263"/>
                <a:gd name="T5" fmla="*/ 321 h 321"/>
                <a:gd name="T6" fmla="*/ 263 w 263"/>
                <a:gd name="T7" fmla="*/ 160 h 321"/>
                <a:gd name="T8" fmla="*/ 132 w 263"/>
                <a:gd name="T9" fmla="*/ 0 h 321"/>
                <a:gd name="T10" fmla="*/ 132 w 263"/>
                <a:gd name="T11" fmla="*/ 263 h 321"/>
                <a:gd name="T12" fmla="*/ 63 w 263"/>
                <a:gd name="T13" fmla="*/ 160 h 321"/>
                <a:gd name="T14" fmla="*/ 132 w 263"/>
                <a:gd name="T15" fmla="*/ 57 h 321"/>
                <a:gd name="T16" fmla="*/ 200 w 263"/>
                <a:gd name="T17" fmla="*/ 160 h 321"/>
                <a:gd name="T18" fmla="*/ 132 w 263"/>
                <a:gd name="T19" fmla="*/ 26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132" y="0"/>
                  </a:moveTo>
                  <a:cubicBezTo>
                    <a:pt x="53" y="0"/>
                    <a:pt x="0" y="65"/>
                    <a:pt x="0" y="160"/>
                  </a:cubicBezTo>
                  <a:cubicBezTo>
                    <a:pt x="0" y="256"/>
                    <a:pt x="53" y="321"/>
                    <a:pt x="132" y="321"/>
                  </a:cubicBezTo>
                  <a:cubicBezTo>
                    <a:pt x="210" y="321"/>
                    <a:pt x="263" y="256"/>
                    <a:pt x="263" y="160"/>
                  </a:cubicBezTo>
                  <a:cubicBezTo>
                    <a:pt x="263" y="65"/>
                    <a:pt x="210" y="0"/>
                    <a:pt x="132" y="0"/>
                  </a:cubicBezTo>
                  <a:close/>
                  <a:moveTo>
                    <a:pt x="132" y="263"/>
                  </a:moveTo>
                  <a:cubicBezTo>
                    <a:pt x="90" y="263"/>
                    <a:pt x="63" y="221"/>
                    <a:pt x="63" y="160"/>
                  </a:cubicBezTo>
                  <a:cubicBezTo>
                    <a:pt x="63" y="99"/>
                    <a:pt x="90" y="57"/>
                    <a:pt x="132" y="57"/>
                  </a:cubicBezTo>
                  <a:cubicBezTo>
                    <a:pt x="174" y="57"/>
                    <a:pt x="200" y="99"/>
                    <a:pt x="200" y="160"/>
                  </a:cubicBezTo>
                  <a:cubicBezTo>
                    <a:pt x="200" y="221"/>
                    <a:pt x="174" y="263"/>
                    <a:pt x="13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79526" y="1833563"/>
              <a:ext cx="77788" cy="112713"/>
            </a:xfrm>
            <a:custGeom>
              <a:avLst/>
              <a:gdLst>
                <a:gd name="T0" fmla="*/ 146 w 214"/>
                <a:gd name="T1" fmla="*/ 211 h 314"/>
                <a:gd name="T2" fmla="*/ 213 w 214"/>
                <a:gd name="T3" fmla="*/ 96 h 314"/>
                <a:gd name="T4" fmla="*/ 108 w 214"/>
                <a:gd name="T5" fmla="*/ 0 h 314"/>
                <a:gd name="T6" fmla="*/ 0 w 214"/>
                <a:gd name="T7" fmla="*/ 98 h 314"/>
                <a:gd name="T8" fmla="*/ 57 w 214"/>
                <a:gd name="T9" fmla="*/ 110 h 314"/>
                <a:gd name="T10" fmla="*/ 107 w 214"/>
                <a:gd name="T11" fmla="*/ 54 h 314"/>
                <a:gd name="T12" fmla="*/ 153 w 214"/>
                <a:gd name="T13" fmla="*/ 97 h 314"/>
                <a:gd name="T14" fmla="*/ 109 w 214"/>
                <a:gd name="T15" fmla="*/ 171 h 314"/>
                <a:gd name="T16" fmla="*/ 6 w 214"/>
                <a:gd name="T17" fmla="*/ 273 h 314"/>
                <a:gd name="T18" fmla="*/ 6 w 214"/>
                <a:gd name="T19" fmla="*/ 314 h 314"/>
                <a:gd name="T20" fmla="*/ 214 w 214"/>
                <a:gd name="T21" fmla="*/ 314 h 314"/>
                <a:gd name="T22" fmla="*/ 214 w 214"/>
                <a:gd name="T23" fmla="*/ 257 h 314"/>
                <a:gd name="T24" fmla="*/ 99 w 214"/>
                <a:gd name="T25" fmla="*/ 257 h 314"/>
                <a:gd name="T26" fmla="*/ 146 w 214"/>
                <a:gd name="T27" fmla="*/ 2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314">
                  <a:moveTo>
                    <a:pt x="146" y="211"/>
                  </a:moveTo>
                  <a:cubicBezTo>
                    <a:pt x="191" y="167"/>
                    <a:pt x="213" y="138"/>
                    <a:pt x="213" y="96"/>
                  </a:cubicBezTo>
                  <a:cubicBezTo>
                    <a:pt x="213" y="39"/>
                    <a:pt x="170" y="0"/>
                    <a:pt x="108" y="0"/>
                  </a:cubicBezTo>
                  <a:cubicBezTo>
                    <a:pt x="46" y="0"/>
                    <a:pt x="3" y="38"/>
                    <a:pt x="0" y="9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0" y="71"/>
                    <a:pt x="78" y="54"/>
                    <a:pt x="107" y="54"/>
                  </a:cubicBezTo>
                  <a:cubicBezTo>
                    <a:pt x="134" y="54"/>
                    <a:pt x="153" y="72"/>
                    <a:pt x="153" y="97"/>
                  </a:cubicBezTo>
                  <a:cubicBezTo>
                    <a:pt x="153" y="131"/>
                    <a:pt x="128" y="152"/>
                    <a:pt x="109" y="171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257"/>
                    <a:pt x="214" y="257"/>
                    <a:pt x="214" y="257"/>
                  </a:cubicBezTo>
                  <a:cubicBezTo>
                    <a:pt x="99" y="257"/>
                    <a:pt x="99" y="257"/>
                    <a:pt x="99" y="257"/>
                  </a:cubicBezTo>
                  <a:lnTo>
                    <a:pt x="146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371601" y="1920875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393826" y="1836738"/>
              <a:ext cx="49213" cy="109538"/>
            </a:xfrm>
            <a:custGeom>
              <a:avLst/>
              <a:gdLst>
                <a:gd name="T0" fmla="*/ 0 w 31"/>
                <a:gd name="T1" fmla="*/ 12 h 69"/>
                <a:gd name="T2" fmla="*/ 0 w 31"/>
                <a:gd name="T3" fmla="*/ 25 h 69"/>
                <a:gd name="T4" fmla="*/ 17 w 31"/>
                <a:gd name="T5" fmla="*/ 16 h 69"/>
                <a:gd name="T6" fmla="*/ 17 w 31"/>
                <a:gd name="T7" fmla="*/ 69 h 69"/>
                <a:gd name="T8" fmla="*/ 31 w 31"/>
                <a:gd name="T9" fmla="*/ 69 h 69"/>
                <a:gd name="T10" fmla="*/ 31 w 31"/>
                <a:gd name="T11" fmla="*/ 0 h 69"/>
                <a:gd name="T12" fmla="*/ 22 w 31"/>
                <a:gd name="T13" fmla="*/ 0 h 69"/>
                <a:gd name="T14" fmla="*/ 0 w 31"/>
                <a:gd name="T15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9">
                  <a:moveTo>
                    <a:pt x="0" y="12"/>
                  </a:moveTo>
                  <a:lnTo>
                    <a:pt x="0" y="25"/>
                  </a:lnTo>
                  <a:lnTo>
                    <a:pt x="17" y="16"/>
                  </a:lnTo>
                  <a:lnTo>
                    <a:pt x="17" y="69"/>
                  </a:lnTo>
                  <a:lnTo>
                    <a:pt x="31" y="69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454151" y="1836738"/>
              <a:ext cx="49213" cy="109538"/>
            </a:xfrm>
            <a:custGeom>
              <a:avLst/>
              <a:gdLst>
                <a:gd name="T0" fmla="*/ 0 w 31"/>
                <a:gd name="T1" fmla="*/ 12 h 69"/>
                <a:gd name="T2" fmla="*/ 0 w 31"/>
                <a:gd name="T3" fmla="*/ 25 h 69"/>
                <a:gd name="T4" fmla="*/ 18 w 31"/>
                <a:gd name="T5" fmla="*/ 16 h 69"/>
                <a:gd name="T6" fmla="*/ 18 w 31"/>
                <a:gd name="T7" fmla="*/ 69 h 69"/>
                <a:gd name="T8" fmla="*/ 31 w 31"/>
                <a:gd name="T9" fmla="*/ 69 h 69"/>
                <a:gd name="T10" fmla="*/ 31 w 31"/>
                <a:gd name="T11" fmla="*/ 0 h 69"/>
                <a:gd name="T12" fmla="*/ 23 w 31"/>
                <a:gd name="T13" fmla="*/ 0 h 69"/>
                <a:gd name="T14" fmla="*/ 0 w 31"/>
                <a:gd name="T15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9">
                  <a:moveTo>
                    <a:pt x="0" y="12"/>
                  </a:moveTo>
                  <a:lnTo>
                    <a:pt x="0" y="25"/>
                  </a:lnTo>
                  <a:lnTo>
                    <a:pt x="18" y="16"/>
                  </a:lnTo>
                  <a:lnTo>
                    <a:pt x="18" y="69"/>
                  </a:lnTo>
                  <a:lnTo>
                    <a:pt x="31" y="69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193801" y="1425575"/>
              <a:ext cx="195263" cy="211138"/>
            </a:xfrm>
            <a:custGeom>
              <a:avLst/>
              <a:gdLst>
                <a:gd name="T0" fmla="*/ 27 w 123"/>
                <a:gd name="T1" fmla="*/ 48 h 133"/>
                <a:gd name="T2" fmla="*/ 101 w 123"/>
                <a:gd name="T3" fmla="*/ 133 h 133"/>
                <a:gd name="T4" fmla="*/ 123 w 123"/>
                <a:gd name="T5" fmla="*/ 133 h 133"/>
                <a:gd name="T6" fmla="*/ 123 w 123"/>
                <a:gd name="T7" fmla="*/ 0 h 133"/>
                <a:gd name="T8" fmla="*/ 96 w 123"/>
                <a:gd name="T9" fmla="*/ 0 h 133"/>
                <a:gd name="T10" fmla="*/ 96 w 123"/>
                <a:gd name="T11" fmla="*/ 88 h 133"/>
                <a:gd name="T12" fmla="*/ 22 w 123"/>
                <a:gd name="T13" fmla="*/ 0 h 133"/>
                <a:gd name="T14" fmla="*/ 0 w 123"/>
                <a:gd name="T15" fmla="*/ 0 h 133"/>
                <a:gd name="T16" fmla="*/ 0 w 123"/>
                <a:gd name="T17" fmla="*/ 133 h 133"/>
                <a:gd name="T18" fmla="*/ 27 w 123"/>
                <a:gd name="T19" fmla="*/ 133 h 133"/>
                <a:gd name="T20" fmla="*/ 27 w 123"/>
                <a:gd name="T21" fmla="*/ 4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33">
                  <a:moveTo>
                    <a:pt x="27" y="48"/>
                  </a:moveTo>
                  <a:lnTo>
                    <a:pt x="101" y="133"/>
                  </a:lnTo>
                  <a:lnTo>
                    <a:pt x="123" y="133"/>
                  </a:lnTo>
                  <a:lnTo>
                    <a:pt x="123" y="0"/>
                  </a:lnTo>
                  <a:lnTo>
                    <a:pt x="96" y="0"/>
                  </a:lnTo>
                  <a:lnTo>
                    <a:pt x="96" y="8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27" y="13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Rectangle 13"/>
            <p:cNvSpPr>
              <a:spLocks noChangeArrowheads="1"/>
            </p:cNvSpPr>
            <p:nvPr/>
          </p:nvSpPr>
          <p:spPr bwMode="auto">
            <a:xfrm>
              <a:off x="1003301" y="1717675"/>
              <a:ext cx="574675" cy="42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2466975" y="1203325"/>
            <a:ext cx="912813" cy="912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7" name="群組 86"/>
          <p:cNvGrpSpPr/>
          <p:nvPr/>
        </p:nvGrpSpPr>
        <p:grpSpPr>
          <a:xfrm>
            <a:off x="2638425" y="1411288"/>
            <a:ext cx="569913" cy="534987"/>
            <a:chOff x="2638425" y="1411288"/>
            <a:chExt cx="569913" cy="534987"/>
          </a:xfrm>
        </p:grpSpPr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2713038" y="1416050"/>
              <a:ext cx="211138" cy="200025"/>
            </a:xfrm>
            <a:custGeom>
              <a:avLst/>
              <a:gdLst>
                <a:gd name="T0" fmla="*/ 39 w 133"/>
                <a:gd name="T1" fmla="*/ 99 h 126"/>
                <a:gd name="T2" fmla="*/ 95 w 133"/>
                <a:gd name="T3" fmla="*/ 99 h 126"/>
                <a:gd name="T4" fmla="*/ 105 w 133"/>
                <a:gd name="T5" fmla="*/ 126 h 126"/>
                <a:gd name="T6" fmla="*/ 133 w 133"/>
                <a:gd name="T7" fmla="*/ 126 h 126"/>
                <a:gd name="T8" fmla="*/ 79 w 133"/>
                <a:gd name="T9" fmla="*/ 0 h 126"/>
                <a:gd name="T10" fmla="*/ 55 w 133"/>
                <a:gd name="T11" fmla="*/ 0 h 126"/>
                <a:gd name="T12" fmla="*/ 0 w 133"/>
                <a:gd name="T13" fmla="*/ 126 h 126"/>
                <a:gd name="T14" fmla="*/ 28 w 133"/>
                <a:gd name="T15" fmla="*/ 126 h 126"/>
                <a:gd name="T16" fmla="*/ 39 w 133"/>
                <a:gd name="T17" fmla="*/ 99 h 126"/>
                <a:gd name="T18" fmla="*/ 67 w 133"/>
                <a:gd name="T19" fmla="*/ 31 h 126"/>
                <a:gd name="T20" fmla="*/ 85 w 133"/>
                <a:gd name="T21" fmla="*/ 76 h 126"/>
                <a:gd name="T22" fmla="*/ 48 w 133"/>
                <a:gd name="T23" fmla="*/ 76 h 126"/>
                <a:gd name="T24" fmla="*/ 67 w 133"/>
                <a:gd name="T25" fmla="*/ 3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26">
                  <a:moveTo>
                    <a:pt x="39" y="99"/>
                  </a:moveTo>
                  <a:lnTo>
                    <a:pt x="95" y="99"/>
                  </a:lnTo>
                  <a:lnTo>
                    <a:pt x="105" y="126"/>
                  </a:lnTo>
                  <a:lnTo>
                    <a:pt x="133" y="126"/>
                  </a:lnTo>
                  <a:lnTo>
                    <a:pt x="79" y="0"/>
                  </a:lnTo>
                  <a:lnTo>
                    <a:pt x="55" y="0"/>
                  </a:lnTo>
                  <a:lnTo>
                    <a:pt x="0" y="126"/>
                  </a:lnTo>
                  <a:lnTo>
                    <a:pt x="28" y="126"/>
                  </a:lnTo>
                  <a:lnTo>
                    <a:pt x="39" y="99"/>
                  </a:lnTo>
                  <a:close/>
                  <a:moveTo>
                    <a:pt x="67" y="31"/>
                  </a:moveTo>
                  <a:lnTo>
                    <a:pt x="85" y="76"/>
                  </a:lnTo>
                  <a:lnTo>
                    <a:pt x="48" y="76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2930525" y="1411288"/>
              <a:ext cx="203200" cy="207963"/>
            </a:xfrm>
            <a:custGeom>
              <a:avLst/>
              <a:gdLst>
                <a:gd name="T0" fmla="*/ 296 w 572"/>
                <a:gd name="T1" fmla="*/ 586 h 586"/>
                <a:gd name="T2" fmla="*/ 572 w 572"/>
                <a:gd name="T3" fmla="*/ 362 h 586"/>
                <a:gd name="T4" fmla="*/ 462 w 572"/>
                <a:gd name="T5" fmla="*/ 339 h 586"/>
                <a:gd name="T6" fmla="*/ 296 w 572"/>
                <a:gd name="T7" fmla="*/ 480 h 586"/>
                <a:gd name="T8" fmla="*/ 115 w 572"/>
                <a:gd name="T9" fmla="*/ 293 h 586"/>
                <a:gd name="T10" fmla="*/ 296 w 572"/>
                <a:gd name="T11" fmla="*/ 107 h 586"/>
                <a:gd name="T12" fmla="*/ 462 w 572"/>
                <a:gd name="T13" fmla="*/ 247 h 586"/>
                <a:gd name="T14" fmla="*/ 572 w 572"/>
                <a:gd name="T15" fmla="*/ 216 h 586"/>
                <a:gd name="T16" fmla="*/ 296 w 572"/>
                <a:gd name="T17" fmla="*/ 0 h 586"/>
                <a:gd name="T18" fmla="*/ 0 w 572"/>
                <a:gd name="T19" fmla="*/ 293 h 586"/>
                <a:gd name="T20" fmla="*/ 296 w 572"/>
                <a:gd name="T21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" h="586">
                  <a:moveTo>
                    <a:pt x="296" y="586"/>
                  </a:moveTo>
                  <a:cubicBezTo>
                    <a:pt x="431" y="586"/>
                    <a:pt x="545" y="506"/>
                    <a:pt x="572" y="362"/>
                  </a:cubicBezTo>
                  <a:cubicBezTo>
                    <a:pt x="462" y="339"/>
                    <a:pt x="462" y="339"/>
                    <a:pt x="462" y="339"/>
                  </a:cubicBezTo>
                  <a:cubicBezTo>
                    <a:pt x="441" y="437"/>
                    <a:pt x="374" y="480"/>
                    <a:pt x="296" y="480"/>
                  </a:cubicBezTo>
                  <a:cubicBezTo>
                    <a:pt x="195" y="480"/>
                    <a:pt x="115" y="399"/>
                    <a:pt x="115" y="293"/>
                  </a:cubicBezTo>
                  <a:cubicBezTo>
                    <a:pt x="115" y="187"/>
                    <a:pt x="195" y="107"/>
                    <a:pt x="296" y="107"/>
                  </a:cubicBezTo>
                  <a:cubicBezTo>
                    <a:pt x="374" y="107"/>
                    <a:pt x="441" y="150"/>
                    <a:pt x="462" y="247"/>
                  </a:cubicBezTo>
                  <a:cubicBezTo>
                    <a:pt x="572" y="216"/>
                    <a:pt x="572" y="216"/>
                    <a:pt x="572" y="216"/>
                  </a:cubicBezTo>
                  <a:cubicBezTo>
                    <a:pt x="544" y="81"/>
                    <a:pt x="431" y="0"/>
                    <a:pt x="296" y="0"/>
                  </a:cubicBezTo>
                  <a:cubicBezTo>
                    <a:pt x="130" y="0"/>
                    <a:pt x="0" y="129"/>
                    <a:pt x="0" y="293"/>
                  </a:cubicBezTo>
                  <a:cubicBezTo>
                    <a:pt x="0" y="458"/>
                    <a:pt x="130" y="586"/>
                    <a:pt x="296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2713038" y="1831975"/>
              <a:ext cx="82550" cy="114300"/>
            </a:xfrm>
            <a:custGeom>
              <a:avLst/>
              <a:gdLst>
                <a:gd name="T0" fmla="*/ 174 w 231"/>
                <a:gd name="T1" fmla="*/ 158 h 321"/>
                <a:gd name="T2" fmla="*/ 222 w 231"/>
                <a:gd name="T3" fmla="*/ 84 h 321"/>
                <a:gd name="T4" fmla="*/ 116 w 231"/>
                <a:gd name="T5" fmla="*/ 0 h 321"/>
                <a:gd name="T6" fmla="*/ 9 w 231"/>
                <a:gd name="T7" fmla="*/ 84 h 321"/>
                <a:gd name="T8" fmla="*/ 58 w 231"/>
                <a:gd name="T9" fmla="*/ 158 h 321"/>
                <a:gd name="T10" fmla="*/ 0 w 231"/>
                <a:gd name="T11" fmla="*/ 231 h 321"/>
                <a:gd name="T12" fmla="*/ 116 w 231"/>
                <a:gd name="T13" fmla="*/ 321 h 321"/>
                <a:gd name="T14" fmla="*/ 231 w 231"/>
                <a:gd name="T15" fmla="*/ 231 h 321"/>
                <a:gd name="T16" fmla="*/ 174 w 231"/>
                <a:gd name="T17" fmla="*/ 158 h 321"/>
                <a:gd name="T18" fmla="*/ 115 w 231"/>
                <a:gd name="T19" fmla="*/ 50 h 321"/>
                <a:gd name="T20" fmla="*/ 161 w 231"/>
                <a:gd name="T21" fmla="*/ 89 h 321"/>
                <a:gd name="T22" fmla="*/ 115 w 231"/>
                <a:gd name="T23" fmla="*/ 129 h 321"/>
                <a:gd name="T24" fmla="*/ 71 w 231"/>
                <a:gd name="T25" fmla="*/ 90 h 321"/>
                <a:gd name="T26" fmla="*/ 115 w 231"/>
                <a:gd name="T27" fmla="*/ 50 h 321"/>
                <a:gd name="T28" fmla="*/ 115 w 231"/>
                <a:gd name="T29" fmla="*/ 269 h 321"/>
                <a:gd name="T30" fmla="*/ 69 w 231"/>
                <a:gd name="T31" fmla="*/ 228 h 321"/>
                <a:gd name="T32" fmla="*/ 115 w 231"/>
                <a:gd name="T33" fmla="*/ 186 h 321"/>
                <a:gd name="T34" fmla="*/ 164 w 231"/>
                <a:gd name="T35" fmla="*/ 227 h 321"/>
                <a:gd name="T36" fmla="*/ 115 w 231"/>
                <a:gd name="T37" fmla="*/ 26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21">
                  <a:moveTo>
                    <a:pt x="174" y="158"/>
                  </a:moveTo>
                  <a:cubicBezTo>
                    <a:pt x="205" y="145"/>
                    <a:pt x="222" y="118"/>
                    <a:pt x="222" y="84"/>
                  </a:cubicBezTo>
                  <a:cubicBezTo>
                    <a:pt x="222" y="34"/>
                    <a:pt x="180" y="0"/>
                    <a:pt x="116" y="0"/>
                  </a:cubicBezTo>
                  <a:cubicBezTo>
                    <a:pt x="52" y="0"/>
                    <a:pt x="9" y="34"/>
                    <a:pt x="9" y="84"/>
                  </a:cubicBezTo>
                  <a:cubicBezTo>
                    <a:pt x="9" y="118"/>
                    <a:pt x="26" y="145"/>
                    <a:pt x="58" y="158"/>
                  </a:cubicBezTo>
                  <a:cubicBezTo>
                    <a:pt x="21" y="172"/>
                    <a:pt x="0" y="199"/>
                    <a:pt x="0" y="231"/>
                  </a:cubicBezTo>
                  <a:cubicBezTo>
                    <a:pt x="0" y="284"/>
                    <a:pt x="47" y="321"/>
                    <a:pt x="116" y="321"/>
                  </a:cubicBezTo>
                  <a:cubicBezTo>
                    <a:pt x="185" y="321"/>
                    <a:pt x="231" y="284"/>
                    <a:pt x="231" y="231"/>
                  </a:cubicBezTo>
                  <a:cubicBezTo>
                    <a:pt x="231" y="200"/>
                    <a:pt x="211" y="172"/>
                    <a:pt x="174" y="158"/>
                  </a:cubicBezTo>
                  <a:close/>
                  <a:moveTo>
                    <a:pt x="115" y="50"/>
                  </a:moveTo>
                  <a:cubicBezTo>
                    <a:pt x="139" y="50"/>
                    <a:pt x="161" y="63"/>
                    <a:pt x="161" y="89"/>
                  </a:cubicBezTo>
                  <a:cubicBezTo>
                    <a:pt x="161" y="115"/>
                    <a:pt x="139" y="129"/>
                    <a:pt x="115" y="129"/>
                  </a:cubicBezTo>
                  <a:cubicBezTo>
                    <a:pt x="92" y="129"/>
                    <a:pt x="71" y="116"/>
                    <a:pt x="71" y="90"/>
                  </a:cubicBezTo>
                  <a:cubicBezTo>
                    <a:pt x="71" y="63"/>
                    <a:pt x="92" y="50"/>
                    <a:pt x="115" y="50"/>
                  </a:cubicBezTo>
                  <a:close/>
                  <a:moveTo>
                    <a:pt x="115" y="269"/>
                  </a:moveTo>
                  <a:cubicBezTo>
                    <a:pt x="90" y="269"/>
                    <a:pt x="69" y="255"/>
                    <a:pt x="69" y="228"/>
                  </a:cubicBezTo>
                  <a:cubicBezTo>
                    <a:pt x="69" y="199"/>
                    <a:pt x="90" y="186"/>
                    <a:pt x="115" y="186"/>
                  </a:cubicBezTo>
                  <a:cubicBezTo>
                    <a:pt x="140" y="186"/>
                    <a:pt x="164" y="199"/>
                    <a:pt x="164" y="227"/>
                  </a:cubicBezTo>
                  <a:cubicBezTo>
                    <a:pt x="164" y="255"/>
                    <a:pt x="140" y="269"/>
                    <a:pt x="115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21"/>
            <p:cNvSpPr>
              <a:spLocks noEditPoints="1"/>
            </p:cNvSpPr>
            <p:nvPr/>
          </p:nvSpPr>
          <p:spPr bwMode="auto">
            <a:xfrm>
              <a:off x="2808288" y="1831975"/>
              <a:ext cx="93663" cy="114300"/>
            </a:xfrm>
            <a:custGeom>
              <a:avLst/>
              <a:gdLst>
                <a:gd name="T0" fmla="*/ 132 w 263"/>
                <a:gd name="T1" fmla="*/ 0 h 321"/>
                <a:gd name="T2" fmla="*/ 0 w 263"/>
                <a:gd name="T3" fmla="*/ 160 h 321"/>
                <a:gd name="T4" fmla="*/ 132 w 263"/>
                <a:gd name="T5" fmla="*/ 321 h 321"/>
                <a:gd name="T6" fmla="*/ 263 w 263"/>
                <a:gd name="T7" fmla="*/ 160 h 321"/>
                <a:gd name="T8" fmla="*/ 132 w 263"/>
                <a:gd name="T9" fmla="*/ 0 h 321"/>
                <a:gd name="T10" fmla="*/ 132 w 263"/>
                <a:gd name="T11" fmla="*/ 263 h 321"/>
                <a:gd name="T12" fmla="*/ 63 w 263"/>
                <a:gd name="T13" fmla="*/ 160 h 321"/>
                <a:gd name="T14" fmla="*/ 132 w 263"/>
                <a:gd name="T15" fmla="*/ 57 h 321"/>
                <a:gd name="T16" fmla="*/ 200 w 263"/>
                <a:gd name="T17" fmla="*/ 160 h 321"/>
                <a:gd name="T18" fmla="*/ 132 w 263"/>
                <a:gd name="T19" fmla="*/ 26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132" y="0"/>
                  </a:moveTo>
                  <a:cubicBezTo>
                    <a:pt x="53" y="0"/>
                    <a:pt x="0" y="65"/>
                    <a:pt x="0" y="160"/>
                  </a:cubicBezTo>
                  <a:cubicBezTo>
                    <a:pt x="0" y="256"/>
                    <a:pt x="53" y="321"/>
                    <a:pt x="132" y="321"/>
                  </a:cubicBezTo>
                  <a:cubicBezTo>
                    <a:pt x="210" y="321"/>
                    <a:pt x="263" y="256"/>
                    <a:pt x="263" y="160"/>
                  </a:cubicBezTo>
                  <a:cubicBezTo>
                    <a:pt x="263" y="65"/>
                    <a:pt x="210" y="0"/>
                    <a:pt x="132" y="0"/>
                  </a:cubicBezTo>
                  <a:close/>
                  <a:moveTo>
                    <a:pt x="132" y="263"/>
                  </a:moveTo>
                  <a:cubicBezTo>
                    <a:pt x="90" y="263"/>
                    <a:pt x="63" y="221"/>
                    <a:pt x="63" y="160"/>
                  </a:cubicBezTo>
                  <a:cubicBezTo>
                    <a:pt x="63" y="99"/>
                    <a:pt x="90" y="57"/>
                    <a:pt x="132" y="57"/>
                  </a:cubicBezTo>
                  <a:cubicBezTo>
                    <a:pt x="174" y="57"/>
                    <a:pt x="200" y="99"/>
                    <a:pt x="200" y="160"/>
                  </a:cubicBezTo>
                  <a:cubicBezTo>
                    <a:pt x="200" y="221"/>
                    <a:pt x="174" y="263"/>
                    <a:pt x="13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2913063" y="1831975"/>
              <a:ext cx="76200" cy="111125"/>
            </a:xfrm>
            <a:custGeom>
              <a:avLst/>
              <a:gdLst>
                <a:gd name="T0" fmla="*/ 146 w 214"/>
                <a:gd name="T1" fmla="*/ 211 h 314"/>
                <a:gd name="T2" fmla="*/ 213 w 214"/>
                <a:gd name="T3" fmla="*/ 96 h 314"/>
                <a:gd name="T4" fmla="*/ 108 w 214"/>
                <a:gd name="T5" fmla="*/ 0 h 314"/>
                <a:gd name="T6" fmla="*/ 0 w 214"/>
                <a:gd name="T7" fmla="*/ 98 h 314"/>
                <a:gd name="T8" fmla="*/ 57 w 214"/>
                <a:gd name="T9" fmla="*/ 110 h 314"/>
                <a:gd name="T10" fmla="*/ 107 w 214"/>
                <a:gd name="T11" fmla="*/ 54 h 314"/>
                <a:gd name="T12" fmla="*/ 153 w 214"/>
                <a:gd name="T13" fmla="*/ 97 h 314"/>
                <a:gd name="T14" fmla="*/ 109 w 214"/>
                <a:gd name="T15" fmla="*/ 171 h 314"/>
                <a:gd name="T16" fmla="*/ 6 w 214"/>
                <a:gd name="T17" fmla="*/ 273 h 314"/>
                <a:gd name="T18" fmla="*/ 6 w 214"/>
                <a:gd name="T19" fmla="*/ 314 h 314"/>
                <a:gd name="T20" fmla="*/ 214 w 214"/>
                <a:gd name="T21" fmla="*/ 314 h 314"/>
                <a:gd name="T22" fmla="*/ 214 w 214"/>
                <a:gd name="T23" fmla="*/ 257 h 314"/>
                <a:gd name="T24" fmla="*/ 99 w 214"/>
                <a:gd name="T25" fmla="*/ 257 h 314"/>
                <a:gd name="T26" fmla="*/ 146 w 214"/>
                <a:gd name="T27" fmla="*/ 2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314">
                  <a:moveTo>
                    <a:pt x="146" y="211"/>
                  </a:moveTo>
                  <a:cubicBezTo>
                    <a:pt x="191" y="167"/>
                    <a:pt x="213" y="138"/>
                    <a:pt x="213" y="96"/>
                  </a:cubicBezTo>
                  <a:cubicBezTo>
                    <a:pt x="213" y="39"/>
                    <a:pt x="170" y="0"/>
                    <a:pt x="108" y="0"/>
                  </a:cubicBezTo>
                  <a:cubicBezTo>
                    <a:pt x="46" y="0"/>
                    <a:pt x="3" y="38"/>
                    <a:pt x="0" y="9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0" y="71"/>
                    <a:pt x="78" y="54"/>
                    <a:pt x="107" y="54"/>
                  </a:cubicBezTo>
                  <a:cubicBezTo>
                    <a:pt x="134" y="54"/>
                    <a:pt x="153" y="72"/>
                    <a:pt x="153" y="97"/>
                  </a:cubicBezTo>
                  <a:cubicBezTo>
                    <a:pt x="153" y="131"/>
                    <a:pt x="128" y="152"/>
                    <a:pt x="109" y="171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257"/>
                    <a:pt x="214" y="257"/>
                    <a:pt x="214" y="257"/>
                  </a:cubicBezTo>
                  <a:cubicBezTo>
                    <a:pt x="99" y="257"/>
                    <a:pt x="99" y="257"/>
                    <a:pt x="99" y="257"/>
                  </a:cubicBezTo>
                  <a:lnTo>
                    <a:pt x="146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3003550" y="1919288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3025775" y="1833563"/>
              <a:ext cx="47625" cy="109538"/>
            </a:xfrm>
            <a:custGeom>
              <a:avLst/>
              <a:gdLst>
                <a:gd name="T0" fmla="*/ 0 w 30"/>
                <a:gd name="T1" fmla="*/ 13 h 69"/>
                <a:gd name="T2" fmla="*/ 0 w 30"/>
                <a:gd name="T3" fmla="*/ 25 h 69"/>
                <a:gd name="T4" fmla="*/ 17 w 30"/>
                <a:gd name="T5" fmla="*/ 16 h 69"/>
                <a:gd name="T6" fmla="*/ 17 w 30"/>
                <a:gd name="T7" fmla="*/ 69 h 69"/>
                <a:gd name="T8" fmla="*/ 30 w 30"/>
                <a:gd name="T9" fmla="*/ 69 h 69"/>
                <a:gd name="T10" fmla="*/ 30 w 30"/>
                <a:gd name="T11" fmla="*/ 0 h 69"/>
                <a:gd name="T12" fmla="*/ 22 w 30"/>
                <a:gd name="T13" fmla="*/ 0 h 69"/>
                <a:gd name="T14" fmla="*/ 0 w 30"/>
                <a:gd name="T1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9">
                  <a:moveTo>
                    <a:pt x="0" y="13"/>
                  </a:moveTo>
                  <a:lnTo>
                    <a:pt x="0" y="25"/>
                  </a:lnTo>
                  <a:lnTo>
                    <a:pt x="17" y="16"/>
                  </a:lnTo>
                  <a:lnTo>
                    <a:pt x="17" y="69"/>
                  </a:lnTo>
                  <a:lnTo>
                    <a:pt x="30" y="69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3086100" y="1833563"/>
              <a:ext cx="47625" cy="109538"/>
            </a:xfrm>
            <a:custGeom>
              <a:avLst/>
              <a:gdLst>
                <a:gd name="T0" fmla="*/ 0 w 30"/>
                <a:gd name="T1" fmla="*/ 13 h 69"/>
                <a:gd name="T2" fmla="*/ 0 w 30"/>
                <a:gd name="T3" fmla="*/ 25 h 69"/>
                <a:gd name="T4" fmla="*/ 17 w 30"/>
                <a:gd name="T5" fmla="*/ 16 h 69"/>
                <a:gd name="T6" fmla="*/ 17 w 30"/>
                <a:gd name="T7" fmla="*/ 69 h 69"/>
                <a:gd name="T8" fmla="*/ 30 w 30"/>
                <a:gd name="T9" fmla="*/ 69 h 69"/>
                <a:gd name="T10" fmla="*/ 30 w 30"/>
                <a:gd name="T11" fmla="*/ 0 h 69"/>
                <a:gd name="T12" fmla="*/ 22 w 30"/>
                <a:gd name="T13" fmla="*/ 0 h 69"/>
                <a:gd name="T14" fmla="*/ 0 w 30"/>
                <a:gd name="T1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9">
                  <a:moveTo>
                    <a:pt x="0" y="13"/>
                  </a:moveTo>
                  <a:lnTo>
                    <a:pt x="0" y="25"/>
                  </a:lnTo>
                  <a:lnTo>
                    <a:pt x="17" y="16"/>
                  </a:lnTo>
                  <a:lnTo>
                    <a:pt x="17" y="69"/>
                  </a:lnTo>
                  <a:lnTo>
                    <a:pt x="30" y="69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Rectangle 26"/>
            <p:cNvSpPr>
              <a:spLocks noChangeArrowheads="1"/>
            </p:cNvSpPr>
            <p:nvPr/>
          </p:nvSpPr>
          <p:spPr bwMode="auto">
            <a:xfrm>
              <a:off x="2638425" y="1716088"/>
              <a:ext cx="569913" cy="42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91" name="Oval 30"/>
          <p:cNvSpPr>
            <a:spLocks noChangeArrowheads="1"/>
          </p:cNvSpPr>
          <p:nvPr/>
        </p:nvSpPr>
        <p:spPr bwMode="auto">
          <a:xfrm>
            <a:off x="4133850" y="1200150"/>
            <a:ext cx="898525" cy="896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01" name="群組 100"/>
          <p:cNvGrpSpPr/>
          <p:nvPr/>
        </p:nvGrpSpPr>
        <p:grpSpPr>
          <a:xfrm>
            <a:off x="4302125" y="1419225"/>
            <a:ext cx="561975" cy="511176"/>
            <a:chOff x="4302125" y="1419225"/>
            <a:chExt cx="561975" cy="511176"/>
          </a:xfrm>
        </p:grpSpPr>
        <p:sp>
          <p:nvSpPr>
            <p:cNvPr id="92" name="Freeform 31"/>
            <p:cNvSpPr>
              <a:spLocks noEditPoints="1"/>
            </p:cNvSpPr>
            <p:nvPr/>
          </p:nvSpPr>
          <p:spPr bwMode="auto">
            <a:xfrm>
              <a:off x="4375150" y="1419225"/>
              <a:ext cx="217488" cy="206375"/>
            </a:xfrm>
            <a:custGeom>
              <a:avLst/>
              <a:gdLst>
                <a:gd name="T0" fmla="*/ 40 w 137"/>
                <a:gd name="T1" fmla="*/ 102 h 130"/>
                <a:gd name="T2" fmla="*/ 97 w 137"/>
                <a:gd name="T3" fmla="*/ 102 h 130"/>
                <a:gd name="T4" fmla="*/ 108 w 137"/>
                <a:gd name="T5" fmla="*/ 130 h 130"/>
                <a:gd name="T6" fmla="*/ 137 w 137"/>
                <a:gd name="T7" fmla="*/ 130 h 130"/>
                <a:gd name="T8" fmla="*/ 81 w 137"/>
                <a:gd name="T9" fmla="*/ 0 h 130"/>
                <a:gd name="T10" fmla="*/ 56 w 137"/>
                <a:gd name="T11" fmla="*/ 0 h 130"/>
                <a:gd name="T12" fmla="*/ 0 w 137"/>
                <a:gd name="T13" fmla="*/ 130 h 130"/>
                <a:gd name="T14" fmla="*/ 28 w 137"/>
                <a:gd name="T15" fmla="*/ 130 h 130"/>
                <a:gd name="T16" fmla="*/ 40 w 137"/>
                <a:gd name="T17" fmla="*/ 102 h 130"/>
                <a:gd name="T18" fmla="*/ 68 w 137"/>
                <a:gd name="T19" fmla="*/ 32 h 130"/>
                <a:gd name="T20" fmla="*/ 87 w 137"/>
                <a:gd name="T21" fmla="*/ 79 h 130"/>
                <a:gd name="T22" fmla="*/ 49 w 137"/>
                <a:gd name="T23" fmla="*/ 79 h 130"/>
                <a:gd name="T24" fmla="*/ 68 w 137"/>
                <a:gd name="T25" fmla="*/ 3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0">
                  <a:moveTo>
                    <a:pt x="40" y="102"/>
                  </a:moveTo>
                  <a:lnTo>
                    <a:pt x="97" y="102"/>
                  </a:lnTo>
                  <a:lnTo>
                    <a:pt x="108" y="130"/>
                  </a:lnTo>
                  <a:lnTo>
                    <a:pt x="137" y="130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0" y="130"/>
                  </a:lnTo>
                  <a:lnTo>
                    <a:pt x="28" y="130"/>
                  </a:lnTo>
                  <a:lnTo>
                    <a:pt x="40" y="102"/>
                  </a:lnTo>
                  <a:close/>
                  <a:moveTo>
                    <a:pt x="68" y="32"/>
                  </a:moveTo>
                  <a:lnTo>
                    <a:pt x="87" y="79"/>
                  </a:lnTo>
                  <a:lnTo>
                    <a:pt x="49" y="7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4595813" y="1419225"/>
              <a:ext cx="196850" cy="206375"/>
            </a:xfrm>
            <a:custGeom>
              <a:avLst/>
              <a:gdLst>
                <a:gd name="T0" fmla="*/ 32 w 124"/>
                <a:gd name="T1" fmla="*/ 130 h 130"/>
                <a:gd name="T2" fmla="*/ 62 w 124"/>
                <a:gd name="T3" fmla="*/ 83 h 130"/>
                <a:gd name="T4" fmla="*/ 92 w 124"/>
                <a:gd name="T5" fmla="*/ 130 h 130"/>
                <a:gd name="T6" fmla="*/ 124 w 124"/>
                <a:gd name="T7" fmla="*/ 130 h 130"/>
                <a:gd name="T8" fmla="*/ 82 w 124"/>
                <a:gd name="T9" fmla="*/ 65 h 130"/>
                <a:gd name="T10" fmla="*/ 124 w 124"/>
                <a:gd name="T11" fmla="*/ 0 h 130"/>
                <a:gd name="T12" fmla="*/ 92 w 124"/>
                <a:gd name="T13" fmla="*/ 0 h 130"/>
                <a:gd name="T14" fmla="*/ 62 w 124"/>
                <a:gd name="T15" fmla="*/ 48 h 130"/>
                <a:gd name="T16" fmla="*/ 32 w 124"/>
                <a:gd name="T17" fmla="*/ 0 h 130"/>
                <a:gd name="T18" fmla="*/ 0 w 124"/>
                <a:gd name="T19" fmla="*/ 0 h 130"/>
                <a:gd name="T20" fmla="*/ 42 w 124"/>
                <a:gd name="T21" fmla="*/ 65 h 130"/>
                <a:gd name="T22" fmla="*/ 0 w 124"/>
                <a:gd name="T23" fmla="*/ 130 h 130"/>
                <a:gd name="T24" fmla="*/ 32 w 124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0">
                  <a:moveTo>
                    <a:pt x="32" y="130"/>
                  </a:moveTo>
                  <a:lnTo>
                    <a:pt x="62" y="83"/>
                  </a:lnTo>
                  <a:lnTo>
                    <a:pt x="92" y="130"/>
                  </a:lnTo>
                  <a:lnTo>
                    <a:pt x="124" y="130"/>
                  </a:lnTo>
                  <a:lnTo>
                    <a:pt x="82" y="65"/>
                  </a:lnTo>
                  <a:lnTo>
                    <a:pt x="124" y="0"/>
                  </a:lnTo>
                  <a:lnTo>
                    <a:pt x="92" y="0"/>
                  </a:lnTo>
                  <a:lnTo>
                    <a:pt x="62" y="4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2" y="65"/>
                  </a:lnTo>
                  <a:lnTo>
                    <a:pt x="0" y="130"/>
                  </a:lnTo>
                  <a:lnTo>
                    <a:pt x="3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4" name="Freeform 33"/>
            <p:cNvSpPr>
              <a:spLocks noEditPoints="1"/>
            </p:cNvSpPr>
            <p:nvPr/>
          </p:nvSpPr>
          <p:spPr bwMode="auto">
            <a:xfrm>
              <a:off x="4376738" y="1817688"/>
              <a:ext cx="80963" cy="112713"/>
            </a:xfrm>
            <a:custGeom>
              <a:avLst/>
              <a:gdLst>
                <a:gd name="T0" fmla="*/ 174 w 231"/>
                <a:gd name="T1" fmla="*/ 158 h 321"/>
                <a:gd name="T2" fmla="*/ 222 w 231"/>
                <a:gd name="T3" fmla="*/ 84 h 321"/>
                <a:gd name="T4" fmla="*/ 116 w 231"/>
                <a:gd name="T5" fmla="*/ 0 h 321"/>
                <a:gd name="T6" fmla="*/ 9 w 231"/>
                <a:gd name="T7" fmla="*/ 84 h 321"/>
                <a:gd name="T8" fmla="*/ 58 w 231"/>
                <a:gd name="T9" fmla="*/ 158 h 321"/>
                <a:gd name="T10" fmla="*/ 0 w 231"/>
                <a:gd name="T11" fmla="*/ 231 h 321"/>
                <a:gd name="T12" fmla="*/ 116 w 231"/>
                <a:gd name="T13" fmla="*/ 321 h 321"/>
                <a:gd name="T14" fmla="*/ 231 w 231"/>
                <a:gd name="T15" fmla="*/ 231 h 321"/>
                <a:gd name="T16" fmla="*/ 174 w 231"/>
                <a:gd name="T17" fmla="*/ 158 h 321"/>
                <a:gd name="T18" fmla="*/ 115 w 231"/>
                <a:gd name="T19" fmla="*/ 50 h 321"/>
                <a:gd name="T20" fmla="*/ 161 w 231"/>
                <a:gd name="T21" fmla="*/ 89 h 321"/>
                <a:gd name="T22" fmla="*/ 115 w 231"/>
                <a:gd name="T23" fmla="*/ 129 h 321"/>
                <a:gd name="T24" fmla="*/ 71 w 231"/>
                <a:gd name="T25" fmla="*/ 90 h 321"/>
                <a:gd name="T26" fmla="*/ 115 w 231"/>
                <a:gd name="T27" fmla="*/ 50 h 321"/>
                <a:gd name="T28" fmla="*/ 115 w 231"/>
                <a:gd name="T29" fmla="*/ 269 h 321"/>
                <a:gd name="T30" fmla="*/ 69 w 231"/>
                <a:gd name="T31" fmla="*/ 228 h 321"/>
                <a:gd name="T32" fmla="*/ 115 w 231"/>
                <a:gd name="T33" fmla="*/ 186 h 321"/>
                <a:gd name="T34" fmla="*/ 164 w 231"/>
                <a:gd name="T35" fmla="*/ 227 h 321"/>
                <a:gd name="T36" fmla="*/ 115 w 231"/>
                <a:gd name="T37" fmla="*/ 26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21">
                  <a:moveTo>
                    <a:pt x="174" y="158"/>
                  </a:moveTo>
                  <a:cubicBezTo>
                    <a:pt x="205" y="145"/>
                    <a:pt x="222" y="118"/>
                    <a:pt x="222" y="84"/>
                  </a:cubicBezTo>
                  <a:cubicBezTo>
                    <a:pt x="222" y="34"/>
                    <a:pt x="180" y="0"/>
                    <a:pt x="116" y="0"/>
                  </a:cubicBezTo>
                  <a:cubicBezTo>
                    <a:pt x="52" y="0"/>
                    <a:pt x="9" y="34"/>
                    <a:pt x="9" y="84"/>
                  </a:cubicBezTo>
                  <a:cubicBezTo>
                    <a:pt x="9" y="118"/>
                    <a:pt x="26" y="145"/>
                    <a:pt x="58" y="158"/>
                  </a:cubicBezTo>
                  <a:cubicBezTo>
                    <a:pt x="21" y="172"/>
                    <a:pt x="0" y="199"/>
                    <a:pt x="0" y="231"/>
                  </a:cubicBezTo>
                  <a:cubicBezTo>
                    <a:pt x="0" y="284"/>
                    <a:pt x="47" y="321"/>
                    <a:pt x="116" y="321"/>
                  </a:cubicBezTo>
                  <a:cubicBezTo>
                    <a:pt x="185" y="321"/>
                    <a:pt x="231" y="284"/>
                    <a:pt x="231" y="231"/>
                  </a:cubicBezTo>
                  <a:cubicBezTo>
                    <a:pt x="231" y="200"/>
                    <a:pt x="211" y="172"/>
                    <a:pt x="174" y="158"/>
                  </a:cubicBezTo>
                  <a:close/>
                  <a:moveTo>
                    <a:pt x="115" y="50"/>
                  </a:moveTo>
                  <a:cubicBezTo>
                    <a:pt x="139" y="50"/>
                    <a:pt x="161" y="63"/>
                    <a:pt x="161" y="89"/>
                  </a:cubicBezTo>
                  <a:cubicBezTo>
                    <a:pt x="161" y="115"/>
                    <a:pt x="139" y="129"/>
                    <a:pt x="115" y="129"/>
                  </a:cubicBezTo>
                  <a:cubicBezTo>
                    <a:pt x="92" y="129"/>
                    <a:pt x="71" y="116"/>
                    <a:pt x="71" y="90"/>
                  </a:cubicBezTo>
                  <a:cubicBezTo>
                    <a:pt x="71" y="63"/>
                    <a:pt x="92" y="50"/>
                    <a:pt x="115" y="50"/>
                  </a:cubicBezTo>
                  <a:close/>
                  <a:moveTo>
                    <a:pt x="115" y="269"/>
                  </a:moveTo>
                  <a:cubicBezTo>
                    <a:pt x="90" y="269"/>
                    <a:pt x="69" y="255"/>
                    <a:pt x="69" y="228"/>
                  </a:cubicBezTo>
                  <a:cubicBezTo>
                    <a:pt x="69" y="199"/>
                    <a:pt x="90" y="186"/>
                    <a:pt x="115" y="186"/>
                  </a:cubicBezTo>
                  <a:cubicBezTo>
                    <a:pt x="140" y="186"/>
                    <a:pt x="164" y="199"/>
                    <a:pt x="164" y="227"/>
                  </a:cubicBezTo>
                  <a:cubicBezTo>
                    <a:pt x="164" y="255"/>
                    <a:pt x="140" y="269"/>
                    <a:pt x="115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5" name="Freeform 34"/>
            <p:cNvSpPr>
              <a:spLocks noEditPoints="1"/>
            </p:cNvSpPr>
            <p:nvPr/>
          </p:nvSpPr>
          <p:spPr bwMode="auto">
            <a:xfrm>
              <a:off x="4470400" y="1817688"/>
              <a:ext cx="92075" cy="112713"/>
            </a:xfrm>
            <a:custGeom>
              <a:avLst/>
              <a:gdLst>
                <a:gd name="T0" fmla="*/ 132 w 263"/>
                <a:gd name="T1" fmla="*/ 0 h 321"/>
                <a:gd name="T2" fmla="*/ 0 w 263"/>
                <a:gd name="T3" fmla="*/ 160 h 321"/>
                <a:gd name="T4" fmla="*/ 132 w 263"/>
                <a:gd name="T5" fmla="*/ 321 h 321"/>
                <a:gd name="T6" fmla="*/ 263 w 263"/>
                <a:gd name="T7" fmla="*/ 160 h 321"/>
                <a:gd name="T8" fmla="*/ 132 w 263"/>
                <a:gd name="T9" fmla="*/ 0 h 321"/>
                <a:gd name="T10" fmla="*/ 132 w 263"/>
                <a:gd name="T11" fmla="*/ 263 h 321"/>
                <a:gd name="T12" fmla="*/ 63 w 263"/>
                <a:gd name="T13" fmla="*/ 160 h 321"/>
                <a:gd name="T14" fmla="*/ 132 w 263"/>
                <a:gd name="T15" fmla="*/ 57 h 321"/>
                <a:gd name="T16" fmla="*/ 200 w 263"/>
                <a:gd name="T17" fmla="*/ 160 h 321"/>
                <a:gd name="T18" fmla="*/ 132 w 263"/>
                <a:gd name="T19" fmla="*/ 26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132" y="0"/>
                  </a:moveTo>
                  <a:cubicBezTo>
                    <a:pt x="53" y="0"/>
                    <a:pt x="0" y="65"/>
                    <a:pt x="0" y="160"/>
                  </a:cubicBezTo>
                  <a:cubicBezTo>
                    <a:pt x="0" y="256"/>
                    <a:pt x="53" y="321"/>
                    <a:pt x="132" y="321"/>
                  </a:cubicBezTo>
                  <a:cubicBezTo>
                    <a:pt x="210" y="321"/>
                    <a:pt x="263" y="256"/>
                    <a:pt x="263" y="160"/>
                  </a:cubicBezTo>
                  <a:cubicBezTo>
                    <a:pt x="263" y="65"/>
                    <a:pt x="210" y="0"/>
                    <a:pt x="132" y="0"/>
                  </a:cubicBezTo>
                  <a:close/>
                  <a:moveTo>
                    <a:pt x="132" y="263"/>
                  </a:moveTo>
                  <a:cubicBezTo>
                    <a:pt x="90" y="263"/>
                    <a:pt x="63" y="221"/>
                    <a:pt x="63" y="160"/>
                  </a:cubicBezTo>
                  <a:cubicBezTo>
                    <a:pt x="63" y="99"/>
                    <a:pt x="90" y="57"/>
                    <a:pt x="132" y="57"/>
                  </a:cubicBezTo>
                  <a:cubicBezTo>
                    <a:pt x="174" y="57"/>
                    <a:pt x="200" y="99"/>
                    <a:pt x="200" y="160"/>
                  </a:cubicBezTo>
                  <a:cubicBezTo>
                    <a:pt x="200" y="221"/>
                    <a:pt x="174" y="263"/>
                    <a:pt x="13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4572000" y="1817688"/>
              <a:ext cx="76200" cy="109538"/>
            </a:xfrm>
            <a:custGeom>
              <a:avLst/>
              <a:gdLst>
                <a:gd name="T0" fmla="*/ 146 w 214"/>
                <a:gd name="T1" fmla="*/ 211 h 314"/>
                <a:gd name="T2" fmla="*/ 213 w 214"/>
                <a:gd name="T3" fmla="*/ 96 h 314"/>
                <a:gd name="T4" fmla="*/ 108 w 214"/>
                <a:gd name="T5" fmla="*/ 0 h 314"/>
                <a:gd name="T6" fmla="*/ 0 w 214"/>
                <a:gd name="T7" fmla="*/ 98 h 314"/>
                <a:gd name="T8" fmla="*/ 57 w 214"/>
                <a:gd name="T9" fmla="*/ 110 h 314"/>
                <a:gd name="T10" fmla="*/ 107 w 214"/>
                <a:gd name="T11" fmla="*/ 54 h 314"/>
                <a:gd name="T12" fmla="*/ 153 w 214"/>
                <a:gd name="T13" fmla="*/ 97 h 314"/>
                <a:gd name="T14" fmla="*/ 109 w 214"/>
                <a:gd name="T15" fmla="*/ 171 h 314"/>
                <a:gd name="T16" fmla="*/ 6 w 214"/>
                <a:gd name="T17" fmla="*/ 273 h 314"/>
                <a:gd name="T18" fmla="*/ 6 w 214"/>
                <a:gd name="T19" fmla="*/ 314 h 314"/>
                <a:gd name="T20" fmla="*/ 214 w 214"/>
                <a:gd name="T21" fmla="*/ 314 h 314"/>
                <a:gd name="T22" fmla="*/ 214 w 214"/>
                <a:gd name="T23" fmla="*/ 257 h 314"/>
                <a:gd name="T24" fmla="*/ 99 w 214"/>
                <a:gd name="T25" fmla="*/ 257 h 314"/>
                <a:gd name="T26" fmla="*/ 146 w 214"/>
                <a:gd name="T27" fmla="*/ 2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314">
                  <a:moveTo>
                    <a:pt x="146" y="211"/>
                  </a:moveTo>
                  <a:cubicBezTo>
                    <a:pt x="191" y="167"/>
                    <a:pt x="213" y="138"/>
                    <a:pt x="213" y="96"/>
                  </a:cubicBezTo>
                  <a:cubicBezTo>
                    <a:pt x="213" y="39"/>
                    <a:pt x="170" y="0"/>
                    <a:pt x="108" y="0"/>
                  </a:cubicBezTo>
                  <a:cubicBezTo>
                    <a:pt x="46" y="0"/>
                    <a:pt x="3" y="38"/>
                    <a:pt x="0" y="9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0" y="71"/>
                    <a:pt x="78" y="54"/>
                    <a:pt x="107" y="54"/>
                  </a:cubicBezTo>
                  <a:cubicBezTo>
                    <a:pt x="134" y="54"/>
                    <a:pt x="153" y="72"/>
                    <a:pt x="153" y="97"/>
                  </a:cubicBezTo>
                  <a:cubicBezTo>
                    <a:pt x="153" y="131"/>
                    <a:pt x="128" y="152"/>
                    <a:pt x="109" y="171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257"/>
                    <a:pt x="214" y="257"/>
                    <a:pt x="214" y="257"/>
                  </a:cubicBezTo>
                  <a:cubicBezTo>
                    <a:pt x="99" y="257"/>
                    <a:pt x="99" y="257"/>
                    <a:pt x="99" y="257"/>
                  </a:cubicBezTo>
                  <a:lnTo>
                    <a:pt x="146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7" name="Oval 36"/>
            <p:cNvSpPr>
              <a:spLocks noChangeArrowheads="1"/>
            </p:cNvSpPr>
            <p:nvPr/>
          </p:nvSpPr>
          <p:spPr bwMode="auto">
            <a:xfrm>
              <a:off x="4662488" y="1903413"/>
              <a:ext cx="25400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683125" y="1819275"/>
              <a:ext cx="47625" cy="107950"/>
            </a:xfrm>
            <a:custGeom>
              <a:avLst/>
              <a:gdLst>
                <a:gd name="T0" fmla="*/ 0 w 30"/>
                <a:gd name="T1" fmla="*/ 13 h 68"/>
                <a:gd name="T2" fmla="*/ 0 w 30"/>
                <a:gd name="T3" fmla="*/ 25 h 68"/>
                <a:gd name="T4" fmla="*/ 17 w 30"/>
                <a:gd name="T5" fmla="*/ 16 h 68"/>
                <a:gd name="T6" fmla="*/ 17 w 30"/>
                <a:gd name="T7" fmla="*/ 68 h 68"/>
                <a:gd name="T8" fmla="*/ 30 w 30"/>
                <a:gd name="T9" fmla="*/ 68 h 68"/>
                <a:gd name="T10" fmla="*/ 30 w 30"/>
                <a:gd name="T11" fmla="*/ 0 h 68"/>
                <a:gd name="T12" fmla="*/ 22 w 30"/>
                <a:gd name="T13" fmla="*/ 0 h 68"/>
                <a:gd name="T14" fmla="*/ 0 w 30"/>
                <a:gd name="T1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0" y="13"/>
                  </a:moveTo>
                  <a:lnTo>
                    <a:pt x="0" y="25"/>
                  </a:lnTo>
                  <a:lnTo>
                    <a:pt x="17" y="16"/>
                  </a:lnTo>
                  <a:lnTo>
                    <a:pt x="17" y="68"/>
                  </a:lnTo>
                  <a:lnTo>
                    <a:pt x="30" y="68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43450" y="1819275"/>
              <a:ext cx="47625" cy="107950"/>
            </a:xfrm>
            <a:custGeom>
              <a:avLst/>
              <a:gdLst>
                <a:gd name="T0" fmla="*/ 0 w 30"/>
                <a:gd name="T1" fmla="*/ 13 h 68"/>
                <a:gd name="T2" fmla="*/ 0 w 30"/>
                <a:gd name="T3" fmla="*/ 25 h 68"/>
                <a:gd name="T4" fmla="*/ 17 w 30"/>
                <a:gd name="T5" fmla="*/ 16 h 68"/>
                <a:gd name="T6" fmla="*/ 17 w 30"/>
                <a:gd name="T7" fmla="*/ 68 h 68"/>
                <a:gd name="T8" fmla="*/ 30 w 30"/>
                <a:gd name="T9" fmla="*/ 68 h 68"/>
                <a:gd name="T10" fmla="*/ 30 w 30"/>
                <a:gd name="T11" fmla="*/ 0 h 68"/>
                <a:gd name="T12" fmla="*/ 21 w 30"/>
                <a:gd name="T13" fmla="*/ 0 h 68"/>
                <a:gd name="T14" fmla="*/ 0 w 30"/>
                <a:gd name="T1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0" y="13"/>
                  </a:moveTo>
                  <a:lnTo>
                    <a:pt x="0" y="25"/>
                  </a:lnTo>
                  <a:lnTo>
                    <a:pt x="17" y="16"/>
                  </a:lnTo>
                  <a:lnTo>
                    <a:pt x="17" y="68"/>
                  </a:lnTo>
                  <a:lnTo>
                    <a:pt x="30" y="68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4302125" y="1704975"/>
              <a:ext cx="561975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6" name="Oval 43"/>
          <p:cNvSpPr>
            <a:spLocks noChangeArrowheads="1"/>
          </p:cNvSpPr>
          <p:nvPr/>
        </p:nvSpPr>
        <p:spPr bwMode="auto">
          <a:xfrm>
            <a:off x="5786438" y="1200150"/>
            <a:ext cx="896937" cy="896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8" name="Oval 53"/>
          <p:cNvSpPr>
            <a:spLocks noChangeArrowheads="1"/>
          </p:cNvSpPr>
          <p:nvPr/>
        </p:nvSpPr>
        <p:spPr bwMode="auto">
          <a:xfrm>
            <a:off x="7440613" y="1190625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7550151" y="1190625"/>
            <a:ext cx="808037" cy="838200"/>
            <a:chOff x="7550151" y="1190625"/>
            <a:chExt cx="808037" cy="838200"/>
          </a:xfrm>
        </p:grpSpPr>
        <p:sp>
          <p:nvSpPr>
            <p:cNvPr id="119" name="Freeform 54"/>
            <p:cNvSpPr>
              <a:spLocks noEditPoints="1"/>
            </p:cNvSpPr>
            <p:nvPr/>
          </p:nvSpPr>
          <p:spPr bwMode="auto">
            <a:xfrm>
              <a:off x="7702551" y="1535113"/>
              <a:ext cx="393700" cy="482600"/>
            </a:xfrm>
            <a:custGeom>
              <a:avLst/>
              <a:gdLst>
                <a:gd name="T0" fmla="*/ 662 w 1096"/>
                <a:gd name="T1" fmla="*/ 273 h 1348"/>
                <a:gd name="T2" fmla="*/ 708 w 1096"/>
                <a:gd name="T3" fmla="*/ 160 h 1348"/>
                <a:gd name="T4" fmla="*/ 548 w 1096"/>
                <a:gd name="T5" fmla="*/ 0 h 1348"/>
                <a:gd name="T6" fmla="*/ 388 w 1096"/>
                <a:gd name="T7" fmla="*/ 160 h 1348"/>
                <a:gd name="T8" fmla="*/ 434 w 1096"/>
                <a:gd name="T9" fmla="*/ 273 h 1348"/>
                <a:gd name="T10" fmla="*/ 13 w 1096"/>
                <a:gd name="T11" fmla="*/ 1256 h 1348"/>
                <a:gd name="T12" fmla="*/ 44 w 1096"/>
                <a:gd name="T13" fmla="*/ 1335 h 1348"/>
                <a:gd name="T14" fmla="*/ 123 w 1096"/>
                <a:gd name="T15" fmla="*/ 1304 h 1348"/>
                <a:gd name="T16" fmla="*/ 218 w 1096"/>
                <a:gd name="T17" fmla="*/ 1081 h 1348"/>
                <a:gd name="T18" fmla="*/ 547 w 1096"/>
                <a:gd name="T19" fmla="*/ 911 h 1348"/>
                <a:gd name="T20" fmla="*/ 878 w 1096"/>
                <a:gd name="T21" fmla="*/ 1083 h 1348"/>
                <a:gd name="T22" fmla="*/ 973 w 1096"/>
                <a:gd name="T23" fmla="*/ 1304 h 1348"/>
                <a:gd name="T24" fmla="*/ 1028 w 1096"/>
                <a:gd name="T25" fmla="*/ 1340 h 1348"/>
                <a:gd name="T26" fmla="*/ 1052 w 1096"/>
                <a:gd name="T27" fmla="*/ 1335 h 1348"/>
                <a:gd name="T28" fmla="*/ 1083 w 1096"/>
                <a:gd name="T29" fmla="*/ 1256 h 1348"/>
                <a:gd name="T30" fmla="*/ 662 w 1096"/>
                <a:gd name="T31" fmla="*/ 273 h 1348"/>
                <a:gd name="T32" fmla="*/ 548 w 1096"/>
                <a:gd name="T33" fmla="*/ 320 h 1348"/>
                <a:gd name="T34" fmla="*/ 551 w 1096"/>
                <a:gd name="T35" fmla="*/ 320 h 1348"/>
                <a:gd name="T36" fmla="*/ 710 w 1096"/>
                <a:gd name="T37" fmla="*/ 691 h 1348"/>
                <a:gd name="T38" fmla="*/ 547 w 1096"/>
                <a:gd name="T39" fmla="*/ 776 h 1348"/>
                <a:gd name="T40" fmla="*/ 385 w 1096"/>
                <a:gd name="T41" fmla="*/ 692 h 1348"/>
                <a:gd name="T42" fmla="*/ 545 w 1096"/>
                <a:gd name="T43" fmla="*/ 320 h 1348"/>
                <a:gd name="T44" fmla="*/ 548 w 1096"/>
                <a:gd name="T45" fmla="*/ 320 h 1348"/>
                <a:gd name="T46" fmla="*/ 293 w 1096"/>
                <a:gd name="T47" fmla="*/ 908 h 1348"/>
                <a:gd name="T48" fmla="*/ 338 w 1096"/>
                <a:gd name="T49" fmla="*/ 803 h 1348"/>
                <a:gd name="T50" fmla="*/ 416 w 1096"/>
                <a:gd name="T51" fmla="*/ 844 h 1348"/>
                <a:gd name="T52" fmla="*/ 293 w 1096"/>
                <a:gd name="T53" fmla="*/ 908 h 1348"/>
                <a:gd name="T54" fmla="*/ 677 w 1096"/>
                <a:gd name="T55" fmla="*/ 844 h 1348"/>
                <a:gd name="T56" fmla="*/ 758 w 1096"/>
                <a:gd name="T57" fmla="*/ 802 h 1348"/>
                <a:gd name="T58" fmla="*/ 804 w 1096"/>
                <a:gd name="T59" fmla="*/ 910 h 1348"/>
                <a:gd name="T60" fmla="*/ 677 w 1096"/>
                <a:gd name="T61" fmla="*/ 84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" h="1348">
                  <a:moveTo>
                    <a:pt x="662" y="273"/>
                  </a:moveTo>
                  <a:cubicBezTo>
                    <a:pt x="690" y="244"/>
                    <a:pt x="708" y="204"/>
                    <a:pt x="708" y="160"/>
                  </a:cubicBezTo>
                  <a:cubicBezTo>
                    <a:pt x="708" y="72"/>
                    <a:pt x="636" y="0"/>
                    <a:pt x="548" y="0"/>
                  </a:cubicBezTo>
                  <a:cubicBezTo>
                    <a:pt x="460" y="0"/>
                    <a:pt x="388" y="72"/>
                    <a:pt x="388" y="160"/>
                  </a:cubicBezTo>
                  <a:cubicBezTo>
                    <a:pt x="388" y="204"/>
                    <a:pt x="406" y="244"/>
                    <a:pt x="434" y="273"/>
                  </a:cubicBezTo>
                  <a:cubicBezTo>
                    <a:pt x="13" y="1256"/>
                    <a:pt x="13" y="1256"/>
                    <a:pt x="13" y="1256"/>
                  </a:cubicBezTo>
                  <a:cubicBezTo>
                    <a:pt x="0" y="1287"/>
                    <a:pt x="14" y="1322"/>
                    <a:pt x="44" y="1335"/>
                  </a:cubicBezTo>
                  <a:cubicBezTo>
                    <a:pt x="75" y="1348"/>
                    <a:pt x="110" y="1334"/>
                    <a:pt x="123" y="1304"/>
                  </a:cubicBezTo>
                  <a:cubicBezTo>
                    <a:pt x="218" y="1081"/>
                    <a:pt x="218" y="1081"/>
                    <a:pt x="218" y="1081"/>
                  </a:cubicBezTo>
                  <a:cubicBezTo>
                    <a:pt x="547" y="911"/>
                    <a:pt x="547" y="911"/>
                    <a:pt x="547" y="911"/>
                  </a:cubicBezTo>
                  <a:cubicBezTo>
                    <a:pt x="878" y="1083"/>
                    <a:pt x="878" y="1083"/>
                    <a:pt x="878" y="1083"/>
                  </a:cubicBezTo>
                  <a:cubicBezTo>
                    <a:pt x="973" y="1304"/>
                    <a:pt x="973" y="1304"/>
                    <a:pt x="973" y="1304"/>
                  </a:cubicBezTo>
                  <a:cubicBezTo>
                    <a:pt x="983" y="1326"/>
                    <a:pt x="1005" y="1340"/>
                    <a:pt x="1028" y="1340"/>
                  </a:cubicBezTo>
                  <a:cubicBezTo>
                    <a:pt x="1036" y="1340"/>
                    <a:pt x="1044" y="1338"/>
                    <a:pt x="1052" y="1335"/>
                  </a:cubicBezTo>
                  <a:cubicBezTo>
                    <a:pt x="1082" y="1322"/>
                    <a:pt x="1096" y="1287"/>
                    <a:pt x="1083" y="1256"/>
                  </a:cubicBezTo>
                  <a:lnTo>
                    <a:pt x="662" y="273"/>
                  </a:lnTo>
                  <a:close/>
                  <a:moveTo>
                    <a:pt x="548" y="320"/>
                  </a:moveTo>
                  <a:cubicBezTo>
                    <a:pt x="549" y="320"/>
                    <a:pt x="550" y="320"/>
                    <a:pt x="551" y="320"/>
                  </a:cubicBezTo>
                  <a:cubicBezTo>
                    <a:pt x="710" y="691"/>
                    <a:pt x="710" y="691"/>
                    <a:pt x="710" y="691"/>
                  </a:cubicBezTo>
                  <a:cubicBezTo>
                    <a:pt x="547" y="776"/>
                    <a:pt x="547" y="776"/>
                    <a:pt x="547" y="776"/>
                  </a:cubicBezTo>
                  <a:cubicBezTo>
                    <a:pt x="385" y="692"/>
                    <a:pt x="385" y="692"/>
                    <a:pt x="385" y="692"/>
                  </a:cubicBezTo>
                  <a:cubicBezTo>
                    <a:pt x="545" y="320"/>
                    <a:pt x="545" y="320"/>
                    <a:pt x="545" y="320"/>
                  </a:cubicBezTo>
                  <a:cubicBezTo>
                    <a:pt x="546" y="320"/>
                    <a:pt x="547" y="320"/>
                    <a:pt x="548" y="320"/>
                  </a:cubicBezTo>
                  <a:close/>
                  <a:moveTo>
                    <a:pt x="293" y="908"/>
                  </a:moveTo>
                  <a:cubicBezTo>
                    <a:pt x="338" y="803"/>
                    <a:pt x="338" y="803"/>
                    <a:pt x="338" y="803"/>
                  </a:cubicBezTo>
                  <a:cubicBezTo>
                    <a:pt x="416" y="844"/>
                    <a:pt x="416" y="844"/>
                    <a:pt x="416" y="844"/>
                  </a:cubicBezTo>
                  <a:lnTo>
                    <a:pt x="293" y="908"/>
                  </a:lnTo>
                  <a:close/>
                  <a:moveTo>
                    <a:pt x="677" y="844"/>
                  </a:moveTo>
                  <a:cubicBezTo>
                    <a:pt x="758" y="802"/>
                    <a:pt x="758" y="802"/>
                    <a:pt x="758" y="802"/>
                  </a:cubicBezTo>
                  <a:cubicBezTo>
                    <a:pt x="804" y="910"/>
                    <a:pt x="804" y="910"/>
                    <a:pt x="804" y="910"/>
                  </a:cubicBezTo>
                  <a:lnTo>
                    <a:pt x="677" y="8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7723188" y="1490663"/>
              <a:ext cx="82550" cy="134938"/>
            </a:xfrm>
            <a:custGeom>
              <a:avLst/>
              <a:gdLst>
                <a:gd name="T0" fmla="*/ 35 w 227"/>
                <a:gd name="T1" fmla="*/ 378 h 378"/>
                <a:gd name="T2" fmla="*/ 151 w 227"/>
                <a:gd name="T3" fmla="*/ 348 h 378"/>
                <a:gd name="T4" fmla="*/ 227 w 227"/>
                <a:gd name="T5" fmla="*/ 82 h 378"/>
                <a:gd name="T6" fmla="*/ 139 w 227"/>
                <a:gd name="T7" fmla="*/ 0 h 378"/>
                <a:gd name="T8" fmla="*/ 35 w 227"/>
                <a:gd name="T9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78">
                  <a:moveTo>
                    <a:pt x="35" y="378"/>
                  </a:moveTo>
                  <a:cubicBezTo>
                    <a:pt x="151" y="348"/>
                    <a:pt x="151" y="348"/>
                    <a:pt x="151" y="348"/>
                  </a:cubicBezTo>
                  <a:cubicBezTo>
                    <a:pt x="127" y="256"/>
                    <a:pt x="154" y="161"/>
                    <a:pt x="227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38" y="110"/>
                    <a:pt x="0" y="247"/>
                    <a:pt x="35" y="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7635876" y="1431925"/>
              <a:ext cx="109538" cy="192088"/>
            </a:xfrm>
            <a:custGeom>
              <a:avLst/>
              <a:gdLst>
                <a:gd name="T0" fmla="*/ 308 w 308"/>
                <a:gd name="T1" fmla="*/ 84 h 535"/>
                <a:gd name="T2" fmla="*/ 222 w 308"/>
                <a:gd name="T3" fmla="*/ 0 h 535"/>
                <a:gd name="T4" fmla="*/ 33 w 308"/>
                <a:gd name="T5" fmla="*/ 535 h 535"/>
                <a:gd name="T6" fmla="*/ 151 w 308"/>
                <a:gd name="T7" fmla="*/ 515 h 535"/>
                <a:gd name="T8" fmla="*/ 308 w 308"/>
                <a:gd name="T9" fmla="*/ 8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35">
                  <a:moveTo>
                    <a:pt x="308" y="8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68" y="156"/>
                    <a:pt x="0" y="346"/>
                    <a:pt x="33" y="535"/>
                  </a:cubicBezTo>
                  <a:cubicBezTo>
                    <a:pt x="151" y="515"/>
                    <a:pt x="151" y="515"/>
                    <a:pt x="151" y="515"/>
                  </a:cubicBezTo>
                  <a:cubicBezTo>
                    <a:pt x="126" y="365"/>
                    <a:pt x="181" y="212"/>
                    <a:pt x="30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7550151" y="1360488"/>
              <a:ext cx="130175" cy="261938"/>
            </a:xfrm>
            <a:custGeom>
              <a:avLst/>
              <a:gdLst>
                <a:gd name="T0" fmla="*/ 362 w 362"/>
                <a:gd name="T1" fmla="*/ 80 h 727"/>
                <a:gd name="T2" fmla="*/ 274 w 362"/>
                <a:gd name="T3" fmla="*/ 0 h 727"/>
                <a:gd name="T4" fmla="*/ 59 w 362"/>
                <a:gd name="T5" fmla="*/ 349 h 727"/>
                <a:gd name="T6" fmla="*/ 12 w 362"/>
                <a:gd name="T7" fmla="*/ 727 h 727"/>
                <a:gd name="T8" fmla="*/ 132 w 362"/>
                <a:gd name="T9" fmla="*/ 715 h 727"/>
                <a:gd name="T10" fmla="*/ 362 w 362"/>
                <a:gd name="T11" fmla="*/ 8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2" h="727">
                  <a:moveTo>
                    <a:pt x="362" y="8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76" y="106"/>
                    <a:pt x="104" y="224"/>
                    <a:pt x="59" y="349"/>
                  </a:cubicBezTo>
                  <a:cubicBezTo>
                    <a:pt x="15" y="472"/>
                    <a:pt x="0" y="599"/>
                    <a:pt x="12" y="727"/>
                  </a:cubicBezTo>
                  <a:cubicBezTo>
                    <a:pt x="132" y="715"/>
                    <a:pt x="132" y="715"/>
                    <a:pt x="132" y="715"/>
                  </a:cubicBezTo>
                  <a:cubicBezTo>
                    <a:pt x="110" y="493"/>
                    <a:pt x="191" y="267"/>
                    <a:pt x="36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3" name="Freeform 58"/>
            <p:cNvSpPr>
              <a:spLocks noEditPoints="1"/>
            </p:cNvSpPr>
            <p:nvPr/>
          </p:nvSpPr>
          <p:spPr bwMode="auto">
            <a:xfrm>
              <a:off x="7897813" y="1190625"/>
              <a:ext cx="460375" cy="838200"/>
            </a:xfrm>
            <a:custGeom>
              <a:avLst/>
              <a:gdLst>
                <a:gd name="T0" fmla="*/ 4 w 1284"/>
                <a:gd name="T1" fmla="*/ 0 h 2339"/>
                <a:gd name="T2" fmla="*/ 0 w 1284"/>
                <a:gd name="T3" fmla="*/ 0 h 2339"/>
                <a:gd name="T4" fmla="*/ 0 w 1284"/>
                <a:gd name="T5" fmla="*/ 840 h 2339"/>
                <a:gd name="T6" fmla="*/ 4 w 1284"/>
                <a:gd name="T7" fmla="*/ 840 h 2339"/>
                <a:gd name="T8" fmla="*/ 284 w 1284"/>
                <a:gd name="T9" fmla="*/ 1120 h 2339"/>
                <a:gd name="T10" fmla="*/ 254 w 1284"/>
                <a:gd name="T11" fmla="*/ 1246 h 2339"/>
                <a:gd name="T12" fmla="*/ 391 w 1284"/>
                <a:gd name="T13" fmla="*/ 1565 h 2339"/>
                <a:gd name="T14" fmla="*/ 722 w 1284"/>
                <a:gd name="T15" fmla="*/ 2339 h 2339"/>
                <a:gd name="T16" fmla="*/ 1284 w 1284"/>
                <a:gd name="T17" fmla="*/ 1280 h 2339"/>
                <a:gd name="T18" fmla="*/ 4 w 1284"/>
                <a:gd name="T19" fmla="*/ 0 h 2339"/>
                <a:gd name="T20" fmla="*/ 464 w 1284"/>
                <a:gd name="T21" fmla="*/ 1215 h 2339"/>
                <a:gd name="T22" fmla="*/ 348 w 1284"/>
                <a:gd name="T23" fmla="*/ 1185 h 2339"/>
                <a:gd name="T24" fmla="*/ 272 w 1284"/>
                <a:gd name="T25" fmla="*/ 919 h 2339"/>
                <a:gd name="T26" fmla="*/ 360 w 1284"/>
                <a:gd name="T27" fmla="*/ 837 h 2339"/>
                <a:gd name="T28" fmla="*/ 464 w 1284"/>
                <a:gd name="T29" fmla="*/ 1215 h 2339"/>
                <a:gd name="T30" fmla="*/ 712 w 1284"/>
                <a:gd name="T31" fmla="*/ 1211 h 2339"/>
                <a:gd name="T32" fmla="*/ 594 w 1284"/>
                <a:gd name="T33" fmla="*/ 1191 h 2339"/>
                <a:gd name="T34" fmla="*/ 437 w 1284"/>
                <a:gd name="T35" fmla="*/ 760 h 2339"/>
                <a:gd name="T36" fmla="*/ 523 w 1284"/>
                <a:gd name="T37" fmla="*/ 676 h 2339"/>
                <a:gd name="T38" fmla="*/ 712 w 1284"/>
                <a:gd name="T39" fmla="*/ 1211 h 2339"/>
                <a:gd name="T40" fmla="*/ 849 w 1284"/>
                <a:gd name="T41" fmla="*/ 1191 h 2339"/>
                <a:gd name="T42" fmla="*/ 619 w 1284"/>
                <a:gd name="T43" fmla="*/ 556 h 2339"/>
                <a:gd name="T44" fmla="*/ 707 w 1284"/>
                <a:gd name="T45" fmla="*/ 476 h 2339"/>
                <a:gd name="T46" fmla="*/ 922 w 1284"/>
                <a:gd name="T47" fmla="*/ 825 h 2339"/>
                <a:gd name="T48" fmla="*/ 969 w 1284"/>
                <a:gd name="T49" fmla="*/ 1203 h 2339"/>
                <a:gd name="T50" fmla="*/ 849 w 1284"/>
                <a:gd name="T51" fmla="*/ 1191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4" h="2339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" y="840"/>
                    <a:pt x="3" y="840"/>
                    <a:pt x="4" y="840"/>
                  </a:cubicBezTo>
                  <a:cubicBezTo>
                    <a:pt x="158" y="840"/>
                    <a:pt x="284" y="966"/>
                    <a:pt x="284" y="1120"/>
                  </a:cubicBezTo>
                  <a:cubicBezTo>
                    <a:pt x="284" y="1165"/>
                    <a:pt x="274" y="1208"/>
                    <a:pt x="254" y="1246"/>
                  </a:cubicBezTo>
                  <a:cubicBezTo>
                    <a:pt x="391" y="1565"/>
                    <a:pt x="391" y="1565"/>
                    <a:pt x="391" y="1565"/>
                  </a:cubicBezTo>
                  <a:cubicBezTo>
                    <a:pt x="722" y="2339"/>
                    <a:pt x="722" y="2339"/>
                    <a:pt x="722" y="2339"/>
                  </a:cubicBezTo>
                  <a:cubicBezTo>
                    <a:pt x="1061" y="2109"/>
                    <a:pt x="1284" y="1721"/>
                    <a:pt x="1284" y="1280"/>
                  </a:cubicBezTo>
                  <a:cubicBezTo>
                    <a:pt x="1284" y="573"/>
                    <a:pt x="711" y="0"/>
                    <a:pt x="4" y="0"/>
                  </a:cubicBezTo>
                  <a:close/>
                  <a:moveTo>
                    <a:pt x="464" y="1215"/>
                  </a:moveTo>
                  <a:cubicBezTo>
                    <a:pt x="348" y="1185"/>
                    <a:pt x="348" y="1185"/>
                    <a:pt x="348" y="1185"/>
                  </a:cubicBezTo>
                  <a:cubicBezTo>
                    <a:pt x="372" y="1093"/>
                    <a:pt x="345" y="998"/>
                    <a:pt x="272" y="919"/>
                  </a:cubicBezTo>
                  <a:cubicBezTo>
                    <a:pt x="360" y="837"/>
                    <a:pt x="360" y="837"/>
                    <a:pt x="360" y="837"/>
                  </a:cubicBezTo>
                  <a:cubicBezTo>
                    <a:pt x="461" y="947"/>
                    <a:pt x="499" y="1084"/>
                    <a:pt x="464" y="1215"/>
                  </a:cubicBezTo>
                  <a:close/>
                  <a:moveTo>
                    <a:pt x="712" y="1211"/>
                  </a:moveTo>
                  <a:cubicBezTo>
                    <a:pt x="594" y="1191"/>
                    <a:pt x="594" y="1191"/>
                    <a:pt x="594" y="1191"/>
                  </a:cubicBezTo>
                  <a:cubicBezTo>
                    <a:pt x="619" y="1041"/>
                    <a:pt x="564" y="888"/>
                    <a:pt x="437" y="760"/>
                  </a:cubicBezTo>
                  <a:cubicBezTo>
                    <a:pt x="523" y="676"/>
                    <a:pt x="523" y="676"/>
                    <a:pt x="523" y="676"/>
                  </a:cubicBezTo>
                  <a:cubicBezTo>
                    <a:pt x="677" y="832"/>
                    <a:pt x="745" y="1022"/>
                    <a:pt x="712" y="1211"/>
                  </a:cubicBezTo>
                  <a:close/>
                  <a:moveTo>
                    <a:pt x="849" y="1191"/>
                  </a:moveTo>
                  <a:cubicBezTo>
                    <a:pt x="871" y="969"/>
                    <a:pt x="790" y="743"/>
                    <a:pt x="619" y="556"/>
                  </a:cubicBezTo>
                  <a:cubicBezTo>
                    <a:pt x="707" y="476"/>
                    <a:pt x="707" y="476"/>
                    <a:pt x="707" y="476"/>
                  </a:cubicBezTo>
                  <a:cubicBezTo>
                    <a:pt x="805" y="582"/>
                    <a:pt x="877" y="700"/>
                    <a:pt x="922" y="825"/>
                  </a:cubicBezTo>
                  <a:cubicBezTo>
                    <a:pt x="966" y="948"/>
                    <a:pt x="981" y="1075"/>
                    <a:pt x="969" y="1203"/>
                  </a:cubicBezTo>
                  <a:lnTo>
                    <a:pt x="849" y="1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36" name="Oval 62"/>
          <p:cNvSpPr>
            <a:spLocks noChangeArrowheads="1"/>
          </p:cNvSpPr>
          <p:nvPr/>
        </p:nvSpPr>
        <p:spPr bwMode="auto">
          <a:xfrm>
            <a:off x="828675" y="3300413"/>
            <a:ext cx="906463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55" name="群組 154"/>
          <p:cNvGrpSpPr/>
          <p:nvPr/>
        </p:nvGrpSpPr>
        <p:grpSpPr>
          <a:xfrm>
            <a:off x="942975" y="3498850"/>
            <a:ext cx="639763" cy="538163"/>
            <a:chOff x="942975" y="3498850"/>
            <a:chExt cx="639763" cy="538163"/>
          </a:xfrm>
        </p:grpSpPr>
        <p:sp>
          <p:nvSpPr>
            <p:cNvPr id="148" name="Line 63"/>
            <p:cNvSpPr>
              <a:spLocks noChangeShapeType="1"/>
            </p:cNvSpPr>
            <p:nvPr/>
          </p:nvSpPr>
          <p:spPr bwMode="auto">
            <a:xfrm>
              <a:off x="942975" y="3527425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9" name="Line 64"/>
            <p:cNvSpPr>
              <a:spLocks noChangeShapeType="1"/>
            </p:cNvSpPr>
            <p:nvPr/>
          </p:nvSpPr>
          <p:spPr bwMode="auto">
            <a:xfrm>
              <a:off x="1254125" y="4037013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0" name="Oval 65"/>
            <p:cNvSpPr>
              <a:spLocks noChangeArrowheads="1"/>
            </p:cNvSpPr>
            <p:nvPr/>
          </p:nvSpPr>
          <p:spPr bwMode="auto">
            <a:xfrm>
              <a:off x="1225550" y="3924300"/>
              <a:ext cx="112713" cy="1127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1" name="Freeform 66"/>
            <p:cNvSpPr>
              <a:spLocks/>
            </p:cNvSpPr>
            <p:nvPr/>
          </p:nvSpPr>
          <p:spPr bwMode="auto">
            <a:xfrm>
              <a:off x="1147763" y="3781425"/>
              <a:ext cx="266700" cy="93662"/>
            </a:xfrm>
            <a:custGeom>
              <a:avLst/>
              <a:gdLst>
                <a:gd name="T0" fmla="*/ 0 w 750"/>
                <a:gd name="T1" fmla="*/ 146 h 264"/>
                <a:gd name="T2" fmla="*/ 108 w 750"/>
                <a:gd name="T3" fmla="*/ 264 h 264"/>
                <a:gd name="T4" fmla="*/ 377 w 750"/>
                <a:gd name="T5" fmla="*/ 160 h 264"/>
                <a:gd name="T6" fmla="*/ 644 w 750"/>
                <a:gd name="T7" fmla="*/ 262 h 264"/>
                <a:gd name="T8" fmla="*/ 750 w 750"/>
                <a:gd name="T9" fmla="*/ 143 h 264"/>
                <a:gd name="T10" fmla="*/ 377 w 750"/>
                <a:gd name="T11" fmla="*/ 0 h 264"/>
                <a:gd name="T12" fmla="*/ 0 w 750"/>
                <a:gd name="T13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264">
                  <a:moveTo>
                    <a:pt x="0" y="146"/>
                  </a:moveTo>
                  <a:cubicBezTo>
                    <a:pt x="108" y="264"/>
                    <a:pt x="108" y="264"/>
                    <a:pt x="108" y="264"/>
                  </a:cubicBezTo>
                  <a:cubicBezTo>
                    <a:pt x="182" y="197"/>
                    <a:pt x="277" y="160"/>
                    <a:pt x="377" y="160"/>
                  </a:cubicBezTo>
                  <a:cubicBezTo>
                    <a:pt x="476" y="160"/>
                    <a:pt x="570" y="196"/>
                    <a:pt x="644" y="262"/>
                  </a:cubicBezTo>
                  <a:cubicBezTo>
                    <a:pt x="750" y="143"/>
                    <a:pt x="750" y="143"/>
                    <a:pt x="750" y="143"/>
                  </a:cubicBezTo>
                  <a:cubicBezTo>
                    <a:pt x="648" y="51"/>
                    <a:pt x="515" y="0"/>
                    <a:pt x="377" y="0"/>
                  </a:cubicBezTo>
                  <a:cubicBezTo>
                    <a:pt x="237" y="0"/>
                    <a:pt x="103" y="52"/>
                    <a:pt x="0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2" name="Freeform 67"/>
            <p:cNvSpPr>
              <a:spLocks/>
            </p:cNvSpPr>
            <p:nvPr/>
          </p:nvSpPr>
          <p:spPr bwMode="auto">
            <a:xfrm>
              <a:off x="1065213" y="3640138"/>
              <a:ext cx="433388" cy="122237"/>
            </a:xfrm>
            <a:custGeom>
              <a:avLst/>
              <a:gdLst>
                <a:gd name="T0" fmla="*/ 0 w 1222"/>
                <a:gd name="T1" fmla="*/ 219 h 343"/>
                <a:gd name="T2" fmla="*/ 102 w 1222"/>
                <a:gd name="T3" fmla="*/ 343 h 343"/>
                <a:gd name="T4" fmla="*/ 611 w 1222"/>
                <a:gd name="T5" fmla="*/ 160 h 343"/>
                <a:gd name="T6" fmla="*/ 1120 w 1222"/>
                <a:gd name="T7" fmla="*/ 343 h 343"/>
                <a:gd name="T8" fmla="*/ 1222 w 1222"/>
                <a:gd name="T9" fmla="*/ 219 h 343"/>
                <a:gd name="T10" fmla="*/ 611 w 1222"/>
                <a:gd name="T11" fmla="*/ 0 h 343"/>
                <a:gd name="T12" fmla="*/ 0 w 1222"/>
                <a:gd name="T13" fmla="*/ 21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2" h="343">
                  <a:moveTo>
                    <a:pt x="0" y="219"/>
                  </a:moveTo>
                  <a:cubicBezTo>
                    <a:pt x="102" y="343"/>
                    <a:pt x="102" y="343"/>
                    <a:pt x="102" y="343"/>
                  </a:cubicBezTo>
                  <a:cubicBezTo>
                    <a:pt x="245" y="225"/>
                    <a:pt x="425" y="160"/>
                    <a:pt x="611" y="160"/>
                  </a:cubicBezTo>
                  <a:cubicBezTo>
                    <a:pt x="796" y="160"/>
                    <a:pt x="977" y="225"/>
                    <a:pt x="1120" y="343"/>
                  </a:cubicBezTo>
                  <a:cubicBezTo>
                    <a:pt x="1222" y="219"/>
                    <a:pt x="1222" y="219"/>
                    <a:pt x="1222" y="219"/>
                  </a:cubicBezTo>
                  <a:cubicBezTo>
                    <a:pt x="1050" y="78"/>
                    <a:pt x="833" y="0"/>
                    <a:pt x="611" y="0"/>
                  </a:cubicBezTo>
                  <a:cubicBezTo>
                    <a:pt x="388" y="0"/>
                    <a:pt x="171" y="78"/>
                    <a:pt x="0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3" name="Freeform 68"/>
            <p:cNvSpPr>
              <a:spLocks/>
            </p:cNvSpPr>
            <p:nvPr/>
          </p:nvSpPr>
          <p:spPr bwMode="auto">
            <a:xfrm>
              <a:off x="981075" y="3498850"/>
              <a:ext cx="601663" cy="149225"/>
            </a:xfrm>
            <a:custGeom>
              <a:avLst/>
              <a:gdLst>
                <a:gd name="T0" fmla="*/ 1308 w 1700"/>
                <a:gd name="T1" fmla="*/ 79 h 423"/>
                <a:gd name="T2" fmla="*/ 850 w 1700"/>
                <a:gd name="T3" fmla="*/ 0 h 423"/>
                <a:gd name="T4" fmla="*/ 392 w 1700"/>
                <a:gd name="T5" fmla="*/ 79 h 423"/>
                <a:gd name="T6" fmla="*/ 0 w 1700"/>
                <a:gd name="T7" fmla="*/ 298 h 423"/>
                <a:gd name="T8" fmla="*/ 100 w 1700"/>
                <a:gd name="T9" fmla="*/ 423 h 423"/>
                <a:gd name="T10" fmla="*/ 850 w 1700"/>
                <a:gd name="T11" fmla="*/ 160 h 423"/>
                <a:gd name="T12" fmla="*/ 1600 w 1700"/>
                <a:gd name="T13" fmla="*/ 423 h 423"/>
                <a:gd name="T14" fmla="*/ 1700 w 1700"/>
                <a:gd name="T15" fmla="*/ 298 h 423"/>
                <a:gd name="T16" fmla="*/ 1308 w 1700"/>
                <a:gd name="T17" fmla="*/ 7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0" h="423">
                  <a:moveTo>
                    <a:pt x="1308" y="79"/>
                  </a:moveTo>
                  <a:cubicBezTo>
                    <a:pt x="1161" y="27"/>
                    <a:pt x="1007" y="0"/>
                    <a:pt x="850" y="0"/>
                  </a:cubicBezTo>
                  <a:cubicBezTo>
                    <a:pt x="693" y="0"/>
                    <a:pt x="539" y="27"/>
                    <a:pt x="392" y="79"/>
                  </a:cubicBezTo>
                  <a:cubicBezTo>
                    <a:pt x="250" y="130"/>
                    <a:pt x="118" y="204"/>
                    <a:pt x="0" y="298"/>
                  </a:cubicBezTo>
                  <a:cubicBezTo>
                    <a:pt x="100" y="423"/>
                    <a:pt x="100" y="423"/>
                    <a:pt x="100" y="423"/>
                  </a:cubicBezTo>
                  <a:cubicBezTo>
                    <a:pt x="315" y="251"/>
                    <a:pt x="574" y="160"/>
                    <a:pt x="850" y="160"/>
                  </a:cubicBezTo>
                  <a:cubicBezTo>
                    <a:pt x="1126" y="160"/>
                    <a:pt x="1385" y="251"/>
                    <a:pt x="1600" y="423"/>
                  </a:cubicBezTo>
                  <a:cubicBezTo>
                    <a:pt x="1700" y="298"/>
                    <a:pt x="1700" y="298"/>
                    <a:pt x="1700" y="298"/>
                  </a:cubicBezTo>
                  <a:cubicBezTo>
                    <a:pt x="1582" y="204"/>
                    <a:pt x="1450" y="130"/>
                    <a:pt x="1308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4" name="Line 69"/>
            <p:cNvSpPr>
              <a:spLocks noChangeShapeType="1"/>
            </p:cNvSpPr>
            <p:nvPr/>
          </p:nvSpPr>
          <p:spPr bwMode="auto">
            <a:xfrm>
              <a:off x="1309688" y="4037013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60" name="Oval 73"/>
          <p:cNvSpPr>
            <a:spLocks noChangeArrowheads="1"/>
          </p:cNvSpPr>
          <p:nvPr/>
        </p:nvSpPr>
        <p:spPr bwMode="auto">
          <a:xfrm>
            <a:off x="2478088" y="3302000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78" name="群組 177"/>
          <p:cNvGrpSpPr/>
          <p:nvPr/>
        </p:nvGrpSpPr>
        <p:grpSpPr>
          <a:xfrm>
            <a:off x="2570163" y="3522663"/>
            <a:ext cx="720725" cy="514350"/>
            <a:chOff x="2570163" y="3522663"/>
            <a:chExt cx="720725" cy="514350"/>
          </a:xfrm>
        </p:grpSpPr>
        <p:sp>
          <p:nvSpPr>
            <p:cNvPr id="161" name="Oval 74"/>
            <p:cNvSpPr>
              <a:spLocks noChangeArrowheads="1"/>
            </p:cNvSpPr>
            <p:nvPr/>
          </p:nvSpPr>
          <p:spPr bwMode="auto">
            <a:xfrm>
              <a:off x="2873376" y="3697288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0" name="Freeform 75"/>
            <p:cNvSpPr>
              <a:spLocks/>
            </p:cNvSpPr>
            <p:nvPr/>
          </p:nvSpPr>
          <p:spPr bwMode="auto">
            <a:xfrm>
              <a:off x="3000376" y="3652838"/>
              <a:ext cx="71438" cy="204788"/>
            </a:xfrm>
            <a:custGeom>
              <a:avLst/>
              <a:gdLst>
                <a:gd name="T0" fmla="*/ 0 w 201"/>
                <a:gd name="T1" fmla="*/ 81 h 579"/>
                <a:gd name="T2" fmla="*/ 81 w 201"/>
                <a:gd name="T3" fmla="*/ 291 h 579"/>
                <a:gd name="T4" fmla="*/ 1 w 201"/>
                <a:gd name="T5" fmla="*/ 499 h 579"/>
                <a:gd name="T6" fmla="*/ 91 w 201"/>
                <a:gd name="T7" fmla="*/ 579 h 579"/>
                <a:gd name="T8" fmla="*/ 201 w 201"/>
                <a:gd name="T9" fmla="*/ 291 h 579"/>
                <a:gd name="T10" fmla="*/ 88 w 201"/>
                <a:gd name="T11" fmla="*/ 0 h 579"/>
                <a:gd name="T12" fmla="*/ 0 w 201"/>
                <a:gd name="T13" fmla="*/ 8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79">
                  <a:moveTo>
                    <a:pt x="0" y="81"/>
                  </a:moveTo>
                  <a:cubicBezTo>
                    <a:pt x="52" y="139"/>
                    <a:pt x="81" y="213"/>
                    <a:pt x="81" y="291"/>
                  </a:cubicBezTo>
                  <a:cubicBezTo>
                    <a:pt x="81" y="368"/>
                    <a:pt x="53" y="442"/>
                    <a:pt x="1" y="499"/>
                  </a:cubicBezTo>
                  <a:cubicBezTo>
                    <a:pt x="91" y="579"/>
                    <a:pt x="91" y="579"/>
                    <a:pt x="91" y="579"/>
                  </a:cubicBezTo>
                  <a:cubicBezTo>
                    <a:pt x="162" y="500"/>
                    <a:pt x="201" y="397"/>
                    <a:pt x="201" y="291"/>
                  </a:cubicBezTo>
                  <a:cubicBezTo>
                    <a:pt x="201" y="183"/>
                    <a:pt x="161" y="80"/>
                    <a:pt x="88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1" name="Freeform 76"/>
            <p:cNvSpPr>
              <a:spLocks/>
            </p:cNvSpPr>
            <p:nvPr/>
          </p:nvSpPr>
          <p:spPr bwMode="auto">
            <a:xfrm>
              <a:off x="3089276" y="3589338"/>
              <a:ext cx="92075" cy="333375"/>
            </a:xfrm>
            <a:custGeom>
              <a:avLst/>
              <a:gdLst>
                <a:gd name="T0" fmla="*/ 92 w 262"/>
                <a:gd name="T1" fmla="*/ 0 h 944"/>
                <a:gd name="T2" fmla="*/ 0 w 262"/>
                <a:gd name="T3" fmla="*/ 76 h 944"/>
                <a:gd name="T4" fmla="*/ 142 w 262"/>
                <a:gd name="T5" fmla="*/ 472 h 944"/>
                <a:gd name="T6" fmla="*/ 0 w 262"/>
                <a:gd name="T7" fmla="*/ 868 h 944"/>
                <a:gd name="T8" fmla="*/ 92 w 262"/>
                <a:gd name="T9" fmla="*/ 944 h 944"/>
                <a:gd name="T10" fmla="*/ 262 w 262"/>
                <a:gd name="T11" fmla="*/ 472 h 944"/>
                <a:gd name="T12" fmla="*/ 92 w 262"/>
                <a:gd name="T1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944">
                  <a:moveTo>
                    <a:pt x="92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91" y="187"/>
                    <a:pt x="142" y="328"/>
                    <a:pt x="142" y="472"/>
                  </a:cubicBezTo>
                  <a:cubicBezTo>
                    <a:pt x="142" y="616"/>
                    <a:pt x="92" y="757"/>
                    <a:pt x="0" y="868"/>
                  </a:cubicBezTo>
                  <a:cubicBezTo>
                    <a:pt x="92" y="944"/>
                    <a:pt x="92" y="944"/>
                    <a:pt x="92" y="944"/>
                  </a:cubicBezTo>
                  <a:cubicBezTo>
                    <a:pt x="202" y="812"/>
                    <a:pt x="262" y="644"/>
                    <a:pt x="262" y="472"/>
                  </a:cubicBezTo>
                  <a:cubicBezTo>
                    <a:pt x="262" y="300"/>
                    <a:pt x="202" y="132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2" name="Freeform 77"/>
            <p:cNvSpPr>
              <a:spLocks/>
            </p:cNvSpPr>
            <p:nvPr/>
          </p:nvSpPr>
          <p:spPr bwMode="auto">
            <a:xfrm>
              <a:off x="3176588" y="3522663"/>
              <a:ext cx="114300" cy="465138"/>
            </a:xfrm>
            <a:custGeom>
              <a:avLst/>
              <a:gdLst>
                <a:gd name="T0" fmla="*/ 263 w 324"/>
                <a:gd name="T1" fmla="*/ 303 h 1316"/>
                <a:gd name="T2" fmla="*/ 93 w 324"/>
                <a:gd name="T3" fmla="*/ 0 h 1316"/>
                <a:gd name="T4" fmla="*/ 0 w 324"/>
                <a:gd name="T5" fmla="*/ 75 h 1316"/>
                <a:gd name="T6" fmla="*/ 204 w 324"/>
                <a:gd name="T7" fmla="*/ 658 h 1316"/>
                <a:gd name="T8" fmla="*/ 0 w 324"/>
                <a:gd name="T9" fmla="*/ 1241 h 1316"/>
                <a:gd name="T10" fmla="*/ 93 w 324"/>
                <a:gd name="T11" fmla="*/ 1316 h 1316"/>
                <a:gd name="T12" fmla="*/ 263 w 324"/>
                <a:gd name="T13" fmla="*/ 1013 h 1316"/>
                <a:gd name="T14" fmla="*/ 324 w 324"/>
                <a:gd name="T15" fmla="*/ 658 h 1316"/>
                <a:gd name="T16" fmla="*/ 263 w 324"/>
                <a:gd name="T17" fmla="*/ 303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1316">
                  <a:moveTo>
                    <a:pt x="263" y="303"/>
                  </a:moveTo>
                  <a:cubicBezTo>
                    <a:pt x="223" y="194"/>
                    <a:pt x="166" y="92"/>
                    <a:pt x="93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3" y="242"/>
                    <a:pt x="204" y="444"/>
                    <a:pt x="204" y="658"/>
                  </a:cubicBezTo>
                  <a:cubicBezTo>
                    <a:pt x="204" y="872"/>
                    <a:pt x="133" y="1074"/>
                    <a:pt x="0" y="1241"/>
                  </a:cubicBezTo>
                  <a:cubicBezTo>
                    <a:pt x="93" y="1316"/>
                    <a:pt x="93" y="1316"/>
                    <a:pt x="93" y="1316"/>
                  </a:cubicBezTo>
                  <a:cubicBezTo>
                    <a:pt x="166" y="1224"/>
                    <a:pt x="223" y="1122"/>
                    <a:pt x="263" y="1013"/>
                  </a:cubicBezTo>
                  <a:cubicBezTo>
                    <a:pt x="303" y="899"/>
                    <a:pt x="324" y="780"/>
                    <a:pt x="324" y="658"/>
                  </a:cubicBezTo>
                  <a:cubicBezTo>
                    <a:pt x="324" y="536"/>
                    <a:pt x="303" y="417"/>
                    <a:pt x="263" y="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3" name="Freeform 78"/>
            <p:cNvSpPr>
              <a:spLocks/>
            </p:cNvSpPr>
            <p:nvPr/>
          </p:nvSpPr>
          <p:spPr bwMode="auto">
            <a:xfrm>
              <a:off x="2789238" y="3652838"/>
              <a:ext cx="69850" cy="204788"/>
            </a:xfrm>
            <a:custGeom>
              <a:avLst/>
              <a:gdLst>
                <a:gd name="T0" fmla="*/ 113 w 201"/>
                <a:gd name="T1" fmla="*/ 0 h 579"/>
                <a:gd name="T2" fmla="*/ 0 w 201"/>
                <a:gd name="T3" fmla="*/ 291 h 579"/>
                <a:gd name="T4" fmla="*/ 110 w 201"/>
                <a:gd name="T5" fmla="*/ 579 h 579"/>
                <a:gd name="T6" fmla="*/ 200 w 201"/>
                <a:gd name="T7" fmla="*/ 499 h 579"/>
                <a:gd name="T8" fmla="*/ 120 w 201"/>
                <a:gd name="T9" fmla="*/ 291 h 579"/>
                <a:gd name="T10" fmla="*/ 201 w 201"/>
                <a:gd name="T11" fmla="*/ 81 h 579"/>
                <a:gd name="T12" fmla="*/ 113 w 201"/>
                <a:gd name="T1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79">
                  <a:moveTo>
                    <a:pt x="113" y="0"/>
                  </a:moveTo>
                  <a:cubicBezTo>
                    <a:pt x="40" y="80"/>
                    <a:pt x="0" y="183"/>
                    <a:pt x="0" y="291"/>
                  </a:cubicBezTo>
                  <a:cubicBezTo>
                    <a:pt x="0" y="397"/>
                    <a:pt x="39" y="500"/>
                    <a:pt x="110" y="579"/>
                  </a:cubicBezTo>
                  <a:cubicBezTo>
                    <a:pt x="200" y="499"/>
                    <a:pt x="200" y="499"/>
                    <a:pt x="200" y="499"/>
                  </a:cubicBezTo>
                  <a:cubicBezTo>
                    <a:pt x="148" y="442"/>
                    <a:pt x="120" y="368"/>
                    <a:pt x="120" y="291"/>
                  </a:cubicBezTo>
                  <a:cubicBezTo>
                    <a:pt x="120" y="213"/>
                    <a:pt x="149" y="139"/>
                    <a:pt x="201" y="81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4" name="Freeform 79"/>
            <p:cNvSpPr>
              <a:spLocks/>
            </p:cNvSpPr>
            <p:nvPr/>
          </p:nvSpPr>
          <p:spPr bwMode="auto">
            <a:xfrm>
              <a:off x="2679701" y="3589338"/>
              <a:ext cx="92075" cy="333375"/>
            </a:xfrm>
            <a:custGeom>
              <a:avLst/>
              <a:gdLst>
                <a:gd name="T0" fmla="*/ 170 w 262"/>
                <a:gd name="T1" fmla="*/ 0 h 944"/>
                <a:gd name="T2" fmla="*/ 0 w 262"/>
                <a:gd name="T3" fmla="*/ 472 h 944"/>
                <a:gd name="T4" fmla="*/ 170 w 262"/>
                <a:gd name="T5" fmla="*/ 944 h 944"/>
                <a:gd name="T6" fmla="*/ 262 w 262"/>
                <a:gd name="T7" fmla="*/ 868 h 944"/>
                <a:gd name="T8" fmla="*/ 120 w 262"/>
                <a:gd name="T9" fmla="*/ 472 h 944"/>
                <a:gd name="T10" fmla="*/ 262 w 262"/>
                <a:gd name="T11" fmla="*/ 76 h 944"/>
                <a:gd name="T12" fmla="*/ 170 w 262"/>
                <a:gd name="T1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944">
                  <a:moveTo>
                    <a:pt x="170" y="0"/>
                  </a:moveTo>
                  <a:cubicBezTo>
                    <a:pt x="60" y="132"/>
                    <a:pt x="0" y="300"/>
                    <a:pt x="0" y="472"/>
                  </a:cubicBezTo>
                  <a:cubicBezTo>
                    <a:pt x="0" y="644"/>
                    <a:pt x="60" y="812"/>
                    <a:pt x="170" y="944"/>
                  </a:cubicBezTo>
                  <a:cubicBezTo>
                    <a:pt x="262" y="868"/>
                    <a:pt x="262" y="868"/>
                    <a:pt x="262" y="868"/>
                  </a:cubicBezTo>
                  <a:cubicBezTo>
                    <a:pt x="171" y="757"/>
                    <a:pt x="120" y="616"/>
                    <a:pt x="120" y="472"/>
                  </a:cubicBezTo>
                  <a:cubicBezTo>
                    <a:pt x="120" y="328"/>
                    <a:pt x="171" y="187"/>
                    <a:pt x="262" y="76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5" name="Freeform 80"/>
            <p:cNvSpPr>
              <a:spLocks/>
            </p:cNvSpPr>
            <p:nvPr/>
          </p:nvSpPr>
          <p:spPr bwMode="auto">
            <a:xfrm>
              <a:off x="2570163" y="3522663"/>
              <a:ext cx="114300" cy="465138"/>
            </a:xfrm>
            <a:custGeom>
              <a:avLst/>
              <a:gdLst>
                <a:gd name="T0" fmla="*/ 325 w 325"/>
                <a:gd name="T1" fmla="*/ 75 h 1316"/>
                <a:gd name="T2" fmla="*/ 231 w 325"/>
                <a:gd name="T3" fmla="*/ 0 h 1316"/>
                <a:gd name="T4" fmla="*/ 61 w 325"/>
                <a:gd name="T5" fmla="*/ 303 h 1316"/>
                <a:gd name="T6" fmla="*/ 0 w 325"/>
                <a:gd name="T7" fmla="*/ 658 h 1316"/>
                <a:gd name="T8" fmla="*/ 61 w 325"/>
                <a:gd name="T9" fmla="*/ 1013 h 1316"/>
                <a:gd name="T10" fmla="*/ 231 w 325"/>
                <a:gd name="T11" fmla="*/ 1316 h 1316"/>
                <a:gd name="T12" fmla="*/ 325 w 325"/>
                <a:gd name="T13" fmla="*/ 1241 h 1316"/>
                <a:gd name="T14" fmla="*/ 120 w 325"/>
                <a:gd name="T15" fmla="*/ 658 h 1316"/>
                <a:gd name="T16" fmla="*/ 325 w 325"/>
                <a:gd name="T17" fmla="*/ 75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1316">
                  <a:moveTo>
                    <a:pt x="325" y="75"/>
                  </a:moveTo>
                  <a:cubicBezTo>
                    <a:pt x="231" y="0"/>
                    <a:pt x="231" y="0"/>
                    <a:pt x="231" y="0"/>
                  </a:cubicBezTo>
                  <a:cubicBezTo>
                    <a:pt x="158" y="92"/>
                    <a:pt x="101" y="194"/>
                    <a:pt x="61" y="303"/>
                  </a:cubicBezTo>
                  <a:cubicBezTo>
                    <a:pt x="21" y="417"/>
                    <a:pt x="0" y="536"/>
                    <a:pt x="0" y="658"/>
                  </a:cubicBezTo>
                  <a:cubicBezTo>
                    <a:pt x="0" y="780"/>
                    <a:pt x="21" y="899"/>
                    <a:pt x="61" y="1013"/>
                  </a:cubicBezTo>
                  <a:cubicBezTo>
                    <a:pt x="101" y="1122"/>
                    <a:pt x="158" y="1224"/>
                    <a:pt x="231" y="1316"/>
                  </a:cubicBezTo>
                  <a:cubicBezTo>
                    <a:pt x="325" y="1241"/>
                    <a:pt x="325" y="1241"/>
                    <a:pt x="325" y="1241"/>
                  </a:cubicBezTo>
                  <a:cubicBezTo>
                    <a:pt x="191" y="1074"/>
                    <a:pt x="120" y="872"/>
                    <a:pt x="120" y="658"/>
                  </a:cubicBezTo>
                  <a:cubicBezTo>
                    <a:pt x="120" y="444"/>
                    <a:pt x="191" y="242"/>
                    <a:pt x="325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6" name="Line 81"/>
            <p:cNvSpPr>
              <a:spLocks noChangeShapeType="1"/>
            </p:cNvSpPr>
            <p:nvPr/>
          </p:nvSpPr>
          <p:spPr bwMode="auto">
            <a:xfrm>
              <a:off x="2901951" y="4037013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7" name="Line 82"/>
            <p:cNvSpPr>
              <a:spLocks noChangeShapeType="1"/>
            </p:cNvSpPr>
            <p:nvPr/>
          </p:nvSpPr>
          <p:spPr bwMode="auto">
            <a:xfrm>
              <a:off x="2959101" y="4037013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3" name="Oval 86"/>
          <p:cNvSpPr>
            <a:spLocks noChangeArrowheads="1"/>
          </p:cNvSpPr>
          <p:nvPr/>
        </p:nvSpPr>
        <p:spPr bwMode="auto">
          <a:xfrm>
            <a:off x="4156075" y="3302000"/>
            <a:ext cx="915988" cy="915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9458" name="群組 19457"/>
          <p:cNvGrpSpPr/>
          <p:nvPr/>
        </p:nvGrpSpPr>
        <p:grpSpPr>
          <a:xfrm>
            <a:off x="4244975" y="3413125"/>
            <a:ext cx="738188" cy="711201"/>
            <a:chOff x="4244975" y="3413125"/>
            <a:chExt cx="738188" cy="711201"/>
          </a:xfrm>
        </p:grpSpPr>
        <p:sp>
          <p:nvSpPr>
            <p:cNvPr id="184" name="Oval 87"/>
            <p:cNvSpPr>
              <a:spLocks noChangeArrowheads="1"/>
            </p:cNvSpPr>
            <p:nvPr/>
          </p:nvSpPr>
          <p:spPr bwMode="auto">
            <a:xfrm>
              <a:off x="4556125" y="3702050"/>
              <a:ext cx="11430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4508500" y="3830638"/>
              <a:ext cx="207963" cy="73025"/>
            </a:xfrm>
            <a:custGeom>
              <a:avLst/>
              <a:gdLst>
                <a:gd name="T0" fmla="*/ 579 w 579"/>
                <a:gd name="T1" fmla="*/ 88 h 201"/>
                <a:gd name="T2" fmla="*/ 498 w 579"/>
                <a:gd name="T3" fmla="*/ 0 h 201"/>
                <a:gd name="T4" fmla="*/ 288 w 579"/>
                <a:gd name="T5" fmla="*/ 81 h 201"/>
                <a:gd name="T6" fmla="*/ 80 w 579"/>
                <a:gd name="T7" fmla="*/ 1 h 201"/>
                <a:gd name="T8" fmla="*/ 0 w 579"/>
                <a:gd name="T9" fmla="*/ 91 h 201"/>
                <a:gd name="T10" fmla="*/ 288 w 579"/>
                <a:gd name="T11" fmla="*/ 201 h 201"/>
                <a:gd name="T12" fmla="*/ 579 w 579"/>
                <a:gd name="T13" fmla="*/ 8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201">
                  <a:moveTo>
                    <a:pt x="579" y="88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40" y="52"/>
                    <a:pt x="366" y="81"/>
                    <a:pt x="288" y="81"/>
                  </a:cubicBezTo>
                  <a:cubicBezTo>
                    <a:pt x="211" y="81"/>
                    <a:pt x="137" y="53"/>
                    <a:pt x="80" y="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79" y="162"/>
                    <a:pt x="182" y="201"/>
                    <a:pt x="288" y="201"/>
                  </a:cubicBezTo>
                  <a:cubicBezTo>
                    <a:pt x="396" y="201"/>
                    <a:pt x="499" y="161"/>
                    <a:pt x="57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4443413" y="3919538"/>
              <a:ext cx="338138" cy="95250"/>
            </a:xfrm>
            <a:custGeom>
              <a:avLst/>
              <a:gdLst>
                <a:gd name="T0" fmla="*/ 0 w 944"/>
                <a:gd name="T1" fmla="*/ 92 h 262"/>
                <a:gd name="T2" fmla="*/ 472 w 944"/>
                <a:gd name="T3" fmla="*/ 262 h 262"/>
                <a:gd name="T4" fmla="*/ 944 w 944"/>
                <a:gd name="T5" fmla="*/ 92 h 262"/>
                <a:gd name="T6" fmla="*/ 868 w 944"/>
                <a:gd name="T7" fmla="*/ 0 h 262"/>
                <a:gd name="T8" fmla="*/ 472 w 944"/>
                <a:gd name="T9" fmla="*/ 142 h 262"/>
                <a:gd name="T10" fmla="*/ 76 w 944"/>
                <a:gd name="T11" fmla="*/ 0 h 262"/>
                <a:gd name="T12" fmla="*/ 0 w 944"/>
                <a:gd name="T13" fmla="*/ 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262">
                  <a:moveTo>
                    <a:pt x="0" y="92"/>
                  </a:moveTo>
                  <a:cubicBezTo>
                    <a:pt x="132" y="202"/>
                    <a:pt x="300" y="262"/>
                    <a:pt x="472" y="262"/>
                  </a:cubicBezTo>
                  <a:cubicBezTo>
                    <a:pt x="644" y="262"/>
                    <a:pt x="812" y="202"/>
                    <a:pt x="944" y="92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757" y="91"/>
                    <a:pt x="616" y="142"/>
                    <a:pt x="472" y="142"/>
                  </a:cubicBezTo>
                  <a:cubicBezTo>
                    <a:pt x="328" y="142"/>
                    <a:pt x="187" y="92"/>
                    <a:pt x="76" y="0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7" name="Freeform 90"/>
            <p:cNvSpPr>
              <a:spLocks/>
            </p:cNvSpPr>
            <p:nvPr/>
          </p:nvSpPr>
          <p:spPr bwMode="auto">
            <a:xfrm>
              <a:off x="4376738" y="4008438"/>
              <a:ext cx="471488" cy="115888"/>
            </a:xfrm>
            <a:custGeom>
              <a:avLst/>
              <a:gdLst>
                <a:gd name="T0" fmla="*/ 658 w 1316"/>
                <a:gd name="T1" fmla="*/ 204 h 324"/>
                <a:gd name="T2" fmla="*/ 75 w 1316"/>
                <a:gd name="T3" fmla="*/ 0 h 324"/>
                <a:gd name="T4" fmla="*/ 0 w 1316"/>
                <a:gd name="T5" fmla="*/ 93 h 324"/>
                <a:gd name="T6" fmla="*/ 303 w 1316"/>
                <a:gd name="T7" fmla="*/ 263 h 324"/>
                <a:gd name="T8" fmla="*/ 658 w 1316"/>
                <a:gd name="T9" fmla="*/ 324 h 324"/>
                <a:gd name="T10" fmla="*/ 1013 w 1316"/>
                <a:gd name="T11" fmla="*/ 263 h 324"/>
                <a:gd name="T12" fmla="*/ 1316 w 1316"/>
                <a:gd name="T13" fmla="*/ 93 h 324"/>
                <a:gd name="T14" fmla="*/ 1241 w 1316"/>
                <a:gd name="T15" fmla="*/ 0 h 324"/>
                <a:gd name="T16" fmla="*/ 658 w 1316"/>
                <a:gd name="T17" fmla="*/ 20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6" h="324">
                  <a:moveTo>
                    <a:pt x="658" y="204"/>
                  </a:moveTo>
                  <a:cubicBezTo>
                    <a:pt x="444" y="204"/>
                    <a:pt x="242" y="133"/>
                    <a:pt x="7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2" y="166"/>
                    <a:pt x="194" y="223"/>
                    <a:pt x="303" y="263"/>
                  </a:cubicBezTo>
                  <a:cubicBezTo>
                    <a:pt x="417" y="303"/>
                    <a:pt x="536" y="324"/>
                    <a:pt x="658" y="324"/>
                  </a:cubicBezTo>
                  <a:cubicBezTo>
                    <a:pt x="780" y="324"/>
                    <a:pt x="899" y="303"/>
                    <a:pt x="1013" y="263"/>
                  </a:cubicBezTo>
                  <a:cubicBezTo>
                    <a:pt x="1122" y="223"/>
                    <a:pt x="1224" y="166"/>
                    <a:pt x="1316" y="93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074" y="133"/>
                    <a:pt x="872" y="204"/>
                    <a:pt x="65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4638675" y="3619500"/>
              <a:ext cx="125413" cy="179388"/>
            </a:xfrm>
            <a:custGeom>
              <a:avLst/>
              <a:gdLst>
                <a:gd name="T0" fmla="*/ 175 w 350"/>
                <a:gd name="T1" fmla="*/ 256 h 500"/>
                <a:gd name="T2" fmla="*/ 211 w 350"/>
                <a:gd name="T3" fmla="*/ 475 h 500"/>
                <a:gd name="T4" fmla="*/ 328 w 350"/>
                <a:gd name="T5" fmla="*/ 500 h 500"/>
                <a:gd name="T6" fmla="*/ 279 w 350"/>
                <a:gd name="T7" fmla="*/ 196 h 500"/>
                <a:gd name="T8" fmla="*/ 37 w 350"/>
                <a:gd name="T9" fmla="*/ 0 h 500"/>
                <a:gd name="T10" fmla="*/ 0 w 350"/>
                <a:gd name="T11" fmla="*/ 114 h 500"/>
                <a:gd name="T12" fmla="*/ 175 w 350"/>
                <a:gd name="T13" fmla="*/ 25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500">
                  <a:moveTo>
                    <a:pt x="175" y="256"/>
                  </a:moveTo>
                  <a:cubicBezTo>
                    <a:pt x="214" y="322"/>
                    <a:pt x="226" y="400"/>
                    <a:pt x="211" y="475"/>
                  </a:cubicBezTo>
                  <a:cubicBezTo>
                    <a:pt x="328" y="500"/>
                    <a:pt x="328" y="500"/>
                    <a:pt x="328" y="500"/>
                  </a:cubicBezTo>
                  <a:cubicBezTo>
                    <a:pt x="350" y="396"/>
                    <a:pt x="333" y="288"/>
                    <a:pt x="279" y="196"/>
                  </a:cubicBezTo>
                  <a:cubicBezTo>
                    <a:pt x="225" y="102"/>
                    <a:pt x="139" y="33"/>
                    <a:pt x="37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4" y="138"/>
                    <a:pt x="136" y="188"/>
                    <a:pt x="175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4681538" y="3517900"/>
              <a:ext cx="195263" cy="292100"/>
            </a:xfrm>
            <a:custGeom>
              <a:avLst/>
              <a:gdLst>
                <a:gd name="T0" fmla="*/ 42 w 543"/>
                <a:gd name="T1" fmla="*/ 0 h 818"/>
                <a:gd name="T2" fmla="*/ 0 w 543"/>
                <a:gd name="T3" fmla="*/ 113 h 818"/>
                <a:gd name="T4" fmla="*/ 321 w 543"/>
                <a:gd name="T5" fmla="*/ 384 h 818"/>
                <a:gd name="T6" fmla="*/ 396 w 543"/>
                <a:gd name="T7" fmla="*/ 798 h 818"/>
                <a:gd name="T8" fmla="*/ 514 w 543"/>
                <a:gd name="T9" fmla="*/ 818 h 818"/>
                <a:gd name="T10" fmla="*/ 425 w 543"/>
                <a:gd name="T11" fmla="*/ 324 h 818"/>
                <a:gd name="T12" fmla="*/ 42 w 543"/>
                <a:gd name="T1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818">
                  <a:moveTo>
                    <a:pt x="42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135" y="163"/>
                    <a:pt x="249" y="260"/>
                    <a:pt x="321" y="384"/>
                  </a:cubicBezTo>
                  <a:cubicBezTo>
                    <a:pt x="393" y="509"/>
                    <a:pt x="420" y="656"/>
                    <a:pt x="396" y="798"/>
                  </a:cubicBezTo>
                  <a:cubicBezTo>
                    <a:pt x="514" y="818"/>
                    <a:pt x="514" y="818"/>
                    <a:pt x="514" y="818"/>
                  </a:cubicBezTo>
                  <a:cubicBezTo>
                    <a:pt x="543" y="649"/>
                    <a:pt x="511" y="473"/>
                    <a:pt x="425" y="324"/>
                  </a:cubicBezTo>
                  <a:cubicBezTo>
                    <a:pt x="339" y="175"/>
                    <a:pt x="203" y="6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0" name="Freeform 93"/>
            <p:cNvSpPr>
              <a:spLocks/>
            </p:cNvSpPr>
            <p:nvPr/>
          </p:nvSpPr>
          <p:spPr bwMode="auto">
            <a:xfrm>
              <a:off x="4725988" y="3416300"/>
              <a:ext cx="257175" cy="407988"/>
            </a:xfrm>
            <a:custGeom>
              <a:avLst/>
              <a:gdLst>
                <a:gd name="T0" fmla="*/ 697 w 719"/>
                <a:gd name="T1" fmla="*/ 792 h 1139"/>
                <a:gd name="T2" fmla="*/ 572 w 719"/>
                <a:gd name="T3" fmla="*/ 454 h 1139"/>
                <a:gd name="T4" fmla="*/ 342 w 719"/>
                <a:gd name="T5" fmla="*/ 178 h 1139"/>
                <a:gd name="T6" fmla="*/ 44 w 719"/>
                <a:gd name="T7" fmla="*/ 0 h 1139"/>
                <a:gd name="T8" fmla="*/ 0 w 719"/>
                <a:gd name="T9" fmla="*/ 112 h 1139"/>
                <a:gd name="T10" fmla="*/ 468 w 719"/>
                <a:gd name="T11" fmla="*/ 514 h 1139"/>
                <a:gd name="T12" fmla="*/ 583 w 719"/>
                <a:gd name="T13" fmla="*/ 1121 h 1139"/>
                <a:gd name="T14" fmla="*/ 701 w 719"/>
                <a:gd name="T15" fmla="*/ 1139 h 1139"/>
                <a:gd name="T16" fmla="*/ 697 w 719"/>
                <a:gd name="T17" fmla="*/ 792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1139">
                  <a:moveTo>
                    <a:pt x="697" y="792"/>
                  </a:moveTo>
                  <a:cubicBezTo>
                    <a:pt x="675" y="673"/>
                    <a:pt x="633" y="560"/>
                    <a:pt x="572" y="454"/>
                  </a:cubicBezTo>
                  <a:cubicBezTo>
                    <a:pt x="512" y="349"/>
                    <a:pt x="434" y="256"/>
                    <a:pt x="342" y="178"/>
                  </a:cubicBezTo>
                  <a:cubicBezTo>
                    <a:pt x="253" y="103"/>
                    <a:pt x="153" y="43"/>
                    <a:pt x="44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9" y="190"/>
                    <a:pt x="361" y="329"/>
                    <a:pt x="468" y="514"/>
                  </a:cubicBezTo>
                  <a:cubicBezTo>
                    <a:pt x="576" y="700"/>
                    <a:pt x="615" y="910"/>
                    <a:pt x="583" y="1121"/>
                  </a:cubicBezTo>
                  <a:cubicBezTo>
                    <a:pt x="701" y="1139"/>
                    <a:pt x="701" y="1139"/>
                    <a:pt x="701" y="1139"/>
                  </a:cubicBezTo>
                  <a:cubicBezTo>
                    <a:pt x="719" y="1024"/>
                    <a:pt x="717" y="907"/>
                    <a:pt x="697" y="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4465638" y="3617913"/>
              <a:ext cx="123825" cy="179388"/>
            </a:xfrm>
            <a:custGeom>
              <a:avLst/>
              <a:gdLst>
                <a:gd name="T0" fmla="*/ 71 w 347"/>
                <a:gd name="T1" fmla="*/ 195 h 503"/>
                <a:gd name="T2" fmla="*/ 23 w 347"/>
                <a:gd name="T3" fmla="*/ 503 h 503"/>
                <a:gd name="T4" fmla="*/ 140 w 347"/>
                <a:gd name="T5" fmla="*/ 477 h 503"/>
                <a:gd name="T6" fmla="*/ 175 w 347"/>
                <a:gd name="T7" fmla="*/ 255 h 503"/>
                <a:gd name="T8" fmla="*/ 347 w 347"/>
                <a:gd name="T9" fmla="*/ 114 h 503"/>
                <a:gd name="T10" fmla="*/ 310 w 347"/>
                <a:gd name="T11" fmla="*/ 0 h 503"/>
                <a:gd name="T12" fmla="*/ 71 w 347"/>
                <a:gd name="T13" fmla="*/ 19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503">
                  <a:moveTo>
                    <a:pt x="71" y="195"/>
                  </a:moveTo>
                  <a:cubicBezTo>
                    <a:pt x="17" y="288"/>
                    <a:pt x="0" y="397"/>
                    <a:pt x="23" y="503"/>
                  </a:cubicBezTo>
                  <a:cubicBezTo>
                    <a:pt x="140" y="477"/>
                    <a:pt x="140" y="477"/>
                    <a:pt x="140" y="477"/>
                  </a:cubicBezTo>
                  <a:cubicBezTo>
                    <a:pt x="123" y="401"/>
                    <a:pt x="136" y="322"/>
                    <a:pt x="175" y="255"/>
                  </a:cubicBezTo>
                  <a:cubicBezTo>
                    <a:pt x="213" y="188"/>
                    <a:pt x="274" y="138"/>
                    <a:pt x="347" y="114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09" y="33"/>
                    <a:pt x="124" y="102"/>
                    <a:pt x="71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456" name="Freeform 95"/>
            <p:cNvSpPr>
              <a:spLocks/>
            </p:cNvSpPr>
            <p:nvPr/>
          </p:nvSpPr>
          <p:spPr bwMode="auto">
            <a:xfrm>
              <a:off x="4351338" y="3514725"/>
              <a:ext cx="195263" cy="293688"/>
            </a:xfrm>
            <a:custGeom>
              <a:avLst/>
              <a:gdLst>
                <a:gd name="T0" fmla="*/ 222 w 543"/>
                <a:gd name="T1" fmla="*/ 385 h 818"/>
                <a:gd name="T2" fmla="*/ 543 w 543"/>
                <a:gd name="T3" fmla="*/ 113 h 818"/>
                <a:gd name="T4" fmla="*/ 501 w 543"/>
                <a:gd name="T5" fmla="*/ 0 h 818"/>
                <a:gd name="T6" fmla="*/ 118 w 543"/>
                <a:gd name="T7" fmla="*/ 325 h 818"/>
                <a:gd name="T8" fmla="*/ 29 w 543"/>
                <a:gd name="T9" fmla="*/ 818 h 818"/>
                <a:gd name="T10" fmla="*/ 147 w 543"/>
                <a:gd name="T11" fmla="*/ 798 h 818"/>
                <a:gd name="T12" fmla="*/ 222 w 543"/>
                <a:gd name="T13" fmla="*/ 38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818">
                  <a:moveTo>
                    <a:pt x="222" y="385"/>
                  </a:moveTo>
                  <a:cubicBezTo>
                    <a:pt x="294" y="260"/>
                    <a:pt x="408" y="163"/>
                    <a:pt x="543" y="113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340" y="61"/>
                    <a:pt x="204" y="176"/>
                    <a:pt x="118" y="325"/>
                  </a:cubicBezTo>
                  <a:cubicBezTo>
                    <a:pt x="32" y="474"/>
                    <a:pt x="0" y="649"/>
                    <a:pt x="29" y="818"/>
                  </a:cubicBezTo>
                  <a:cubicBezTo>
                    <a:pt x="147" y="798"/>
                    <a:pt x="147" y="798"/>
                    <a:pt x="147" y="798"/>
                  </a:cubicBezTo>
                  <a:cubicBezTo>
                    <a:pt x="123" y="656"/>
                    <a:pt x="150" y="509"/>
                    <a:pt x="222" y="3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457" name="Freeform 96"/>
            <p:cNvSpPr>
              <a:spLocks/>
            </p:cNvSpPr>
            <p:nvPr/>
          </p:nvSpPr>
          <p:spPr bwMode="auto">
            <a:xfrm>
              <a:off x="4244975" y="3413125"/>
              <a:ext cx="258763" cy="407988"/>
            </a:xfrm>
            <a:custGeom>
              <a:avLst/>
              <a:gdLst>
                <a:gd name="T0" fmla="*/ 719 w 719"/>
                <a:gd name="T1" fmla="*/ 112 h 1139"/>
                <a:gd name="T2" fmla="*/ 675 w 719"/>
                <a:gd name="T3" fmla="*/ 0 h 1139"/>
                <a:gd name="T4" fmla="*/ 377 w 719"/>
                <a:gd name="T5" fmla="*/ 178 h 1139"/>
                <a:gd name="T6" fmla="*/ 147 w 719"/>
                <a:gd name="T7" fmla="*/ 455 h 1139"/>
                <a:gd name="T8" fmla="*/ 22 w 719"/>
                <a:gd name="T9" fmla="*/ 792 h 1139"/>
                <a:gd name="T10" fmla="*/ 18 w 719"/>
                <a:gd name="T11" fmla="*/ 1139 h 1139"/>
                <a:gd name="T12" fmla="*/ 136 w 719"/>
                <a:gd name="T13" fmla="*/ 1121 h 1139"/>
                <a:gd name="T14" fmla="*/ 251 w 719"/>
                <a:gd name="T15" fmla="*/ 515 h 1139"/>
                <a:gd name="T16" fmla="*/ 719 w 719"/>
                <a:gd name="T17" fmla="*/ 112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1139">
                  <a:moveTo>
                    <a:pt x="719" y="112"/>
                  </a:moveTo>
                  <a:cubicBezTo>
                    <a:pt x="675" y="0"/>
                    <a:pt x="675" y="0"/>
                    <a:pt x="675" y="0"/>
                  </a:cubicBezTo>
                  <a:cubicBezTo>
                    <a:pt x="566" y="43"/>
                    <a:pt x="466" y="103"/>
                    <a:pt x="377" y="178"/>
                  </a:cubicBezTo>
                  <a:cubicBezTo>
                    <a:pt x="285" y="256"/>
                    <a:pt x="207" y="349"/>
                    <a:pt x="147" y="455"/>
                  </a:cubicBezTo>
                  <a:cubicBezTo>
                    <a:pt x="86" y="560"/>
                    <a:pt x="44" y="674"/>
                    <a:pt x="22" y="792"/>
                  </a:cubicBezTo>
                  <a:cubicBezTo>
                    <a:pt x="2" y="907"/>
                    <a:pt x="0" y="1024"/>
                    <a:pt x="18" y="1139"/>
                  </a:cubicBezTo>
                  <a:cubicBezTo>
                    <a:pt x="136" y="1121"/>
                    <a:pt x="136" y="1121"/>
                    <a:pt x="136" y="1121"/>
                  </a:cubicBezTo>
                  <a:cubicBezTo>
                    <a:pt x="104" y="910"/>
                    <a:pt x="143" y="700"/>
                    <a:pt x="251" y="515"/>
                  </a:cubicBezTo>
                  <a:cubicBezTo>
                    <a:pt x="358" y="329"/>
                    <a:pt x="520" y="190"/>
                    <a:pt x="71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12" name="Freeform 107"/>
          <p:cNvSpPr>
            <a:spLocks/>
          </p:cNvSpPr>
          <p:nvPr/>
        </p:nvSpPr>
        <p:spPr bwMode="auto">
          <a:xfrm flipH="1">
            <a:off x="5780088" y="3300413"/>
            <a:ext cx="900112" cy="900112"/>
          </a:xfrm>
          <a:custGeom>
            <a:avLst/>
            <a:gdLst>
              <a:gd name="T0" fmla="*/ 4 w 2615"/>
              <a:gd name="T1" fmla="*/ 1408 h 2615"/>
              <a:gd name="T2" fmla="*/ 26 w 2615"/>
              <a:gd name="T3" fmla="*/ 1571 h 2615"/>
              <a:gd name="T4" fmla="*/ 68 w 2615"/>
              <a:gd name="T5" fmla="*/ 1727 h 2615"/>
              <a:gd name="T6" fmla="*/ 128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5 w 2615"/>
              <a:gd name="T13" fmla="*/ 2254 h 2615"/>
              <a:gd name="T14" fmla="*/ 525 w 2615"/>
              <a:gd name="T15" fmla="*/ 2356 h 2615"/>
              <a:gd name="T16" fmla="*/ 656 w 2615"/>
              <a:gd name="T17" fmla="*/ 2441 h 2615"/>
              <a:gd name="T18" fmla="*/ 798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3 w 2615"/>
              <a:gd name="T25" fmla="*/ 2615 h 2615"/>
              <a:gd name="T26" fmla="*/ 1407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5 w 2615"/>
              <a:gd name="T41" fmla="*/ 2090 h 2615"/>
              <a:gd name="T42" fmla="*/ 2441 w 2615"/>
              <a:gd name="T43" fmla="*/ 1958 h 2615"/>
              <a:gd name="T44" fmla="*/ 2511 w 2615"/>
              <a:gd name="T45" fmla="*/ 1816 h 2615"/>
              <a:gd name="T46" fmla="*/ 2564 w 2615"/>
              <a:gd name="T47" fmla="*/ 1665 h 2615"/>
              <a:gd name="T48" fmla="*/ 2599 w 2615"/>
              <a:gd name="T49" fmla="*/ 1507 h 2615"/>
              <a:gd name="T50" fmla="*/ 2615 w 2615"/>
              <a:gd name="T51" fmla="*/ 1341 h 2615"/>
              <a:gd name="T52" fmla="*/ 2610 w 2615"/>
              <a:gd name="T53" fmla="*/ 1207 h 2615"/>
              <a:gd name="T54" fmla="*/ 2588 w 2615"/>
              <a:gd name="T55" fmla="*/ 1044 h 2615"/>
              <a:gd name="T56" fmla="*/ 2546 w 2615"/>
              <a:gd name="T57" fmla="*/ 888 h 2615"/>
              <a:gd name="T58" fmla="*/ 2486 w 2615"/>
              <a:gd name="T59" fmla="*/ 741 h 2615"/>
              <a:gd name="T60" fmla="*/ 2408 w 2615"/>
              <a:gd name="T61" fmla="*/ 603 h 2615"/>
              <a:gd name="T62" fmla="*/ 2316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6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7 w 2615"/>
              <a:gd name="T83" fmla="*/ 68 h 2615"/>
              <a:gd name="T84" fmla="*/ 740 w 2615"/>
              <a:gd name="T85" fmla="*/ 129 h 2615"/>
              <a:gd name="T86" fmla="*/ 602 w 2615"/>
              <a:gd name="T87" fmla="*/ 206 h 2615"/>
              <a:gd name="T88" fmla="*/ 476 w 2615"/>
              <a:gd name="T89" fmla="*/ 298 h 2615"/>
              <a:gd name="T90" fmla="*/ 360 w 2615"/>
              <a:gd name="T91" fmla="*/ 406 h 2615"/>
              <a:gd name="T92" fmla="*/ 259 w 2615"/>
              <a:gd name="T93" fmla="*/ 525 h 2615"/>
              <a:gd name="T94" fmla="*/ 173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6" y="1571"/>
                </a:lnTo>
                <a:lnTo>
                  <a:pt x="33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79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8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3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3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8" y="2164"/>
                </a:lnTo>
                <a:lnTo>
                  <a:pt x="340" y="2187"/>
                </a:lnTo>
                <a:lnTo>
                  <a:pt x="360" y="2210"/>
                </a:lnTo>
                <a:lnTo>
                  <a:pt x="383" y="2232"/>
                </a:lnTo>
                <a:lnTo>
                  <a:pt x="405" y="2254"/>
                </a:lnTo>
                <a:lnTo>
                  <a:pt x="428" y="2275"/>
                </a:lnTo>
                <a:lnTo>
                  <a:pt x="451" y="2296"/>
                </a:lnTo>
                <a:lnTo>
                  <a:pt x="476" y="2317"/>
                </a:lnTo>
                <a:lnTo>
                  <a:pt x="500" y="2336"/>
                </a:lnTo>
                <a:lnTo>
                  <a:pt x="525" y="2356"/>
                </a:lnTo>
                <a:lnTo>
                  <a:pt x="550" y="2374"/>
                </a:lnTo>
                <a:lnTo>
                  <a:pt x="576" y="2391"/>
                </a:lnTo>
                <a:lnTo>
                  <a:pt x="602" y="2409"/>
                </a:lnTo>
                <a:lnTo>
                  <a:pt x="629" y="2426"/>
                </a:lnTo>
                <a:lnTo>
                  <a:pt x="656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0" y="2486"/>
                </a:lnTo>
                <a:lnTo>
                  <a:pt x="769" y="2500"/>
                </a:lnTo>
                <a:lnTo>
                  <a:pt x="798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7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0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5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3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3" y="2615"/>
                </a:lnTo>
                <a:lnTo>
                  <a:pt x="1307" y="2615"/>
                </a:lnTo>
                <a:lnTo>
                  <a:pt x="1307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7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6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2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6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6" y="2524"/>
                </a:lnTo>
                <a:lnTo>
                  <a:pt x="1816" y="2512"/>
                </a:lnTo>
                <a:lnTo>
                  <a:pt x="1845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0" y="2458"/>
                </a:lnTo>
                <a:lnTo>
                  <a:pt x="1958" y="2441"/>
                </a:lnTo>
                <a:lnTo>
                  <a:pt x="1985" y="2426"/>
                </a:lnTo>
                <a:lnTo>
                  <a:pt x="2012" y="2409"/>
                </a:lnTo>
                <a:lnTo>
                  <a:pt x="2038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3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4" y="2187"/>
                </a:lnTo>
                <a:lnTo>
                  <a:pt x="2296" y="2164"/>
                </a:lnTo>
                <a:lnTo>
                  <a:pt x="2316" y="2139"/>
                </a:lnTo>
                <a:lnTo>
                  <a:pt x="2336" y="2115"/>
                </a:lnTo>
                <a:lnTo>
                  <a:pt x="2355" y="2090"/>
                </a:lnTo>
                <a:lnTo>
                  <a:pt x="2373" y="2064"/>
                </a:lnTo>
                <a:lnTo>
                  <a:pt x="2391" y="2039"/>
                </a:lnTo>
                <a:lnTo>
                  <a:pt x="2408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7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499" y="1846"/>
                </a:lnTo>
                <a:lnTo>
                  <a:pt x="2511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6" y="1727"/>
                </a:lnTo>
                <a:lnTo>
                  <a:pt x="2555" y="1697"/>
                </a:lnTo>
                <a:lnTo>
                  <a:pt x="2564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4" y="1539"/>
                </a:lnTo>
                <a:lnTo>
                  <a:pt x="2599" y="1507"/>
                </a:lnTo>
                <a:lnTo>
                  <a:pt x="2604" y="1474"/>
                </a:lnTo>
                <a:lnTo>
                  <a:pt x="2607" y="1441"/>
                </a:lnTo>
                <a:lnTo>
                  <a:pt x="2610" y="1408"/>
                </a:lnTo>
                <a:lnTo>
                  <a:pt x="2612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2" y="1240"/>
                </a:lnTo>
                <a:lnTo>
                  <a:pt x="2610" y="1207"/>
                </a:lnTo>
                <a:lnTo>
                  <a:pt x="2607" y="1174"/>
                </a:lnTo>
                <a:lnTo>
                  <a:pt x="2604" y="1141"/>
                </a:lnTo>
                <a:lnTo>
                  <a:pt x="2599" y="1108"/>
                </a:lnTo>
                <a:lnTo>
                  <a:pt x="2594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4" y="950"/>
                </a:lnTo>
                <a:lnTo>
                  <a:pt x="2555" y="918"/>
                </a:lnTo>
                <a:lnTo>
                  <a:pt x="2546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1" y="799"/>
                </a:lnTo>
                <a:lnTo>
                  <a:pt x="2499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7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8" y="603"/>
                </a:lnTo>
                <a:lnTo>
                  <a:pt x="2391" y="576"/>
                </a:lnTo>
                <a:lnTo>
                  <a:pt x="2373" y="551"/>
                </a:lnTo>
                <a:lnTo>
                  <a:pt x="2355" y="525"/>
                </a:lnTo>
                <a:lnTo>
                  <a:pt x="2336" y="501"/>
                </a:lnTo>
                <a:lnTo>
                  <a:pt x="2316" y="476"/>
                </a:lnTo>
                <a:lnTo>
                  <a:pt x="2296" y="452"/>
                </a:lnTo>
                <a:lnTo>
                  <a:pt x="2274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3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8" y="224"/>
                </a:lnTo>
                <a:lnTo>
                  <a:pt x="2012" y="206"/>
                </a:lnTo>
                <a:lnTo>
                  <a:pt x="1985" y="189"/>
                </a:lnTo>
                <a:lnTo>
                  <a:pt x="1958" y="174"/>
                </a:lnTo>
                <a:lnTo>
                  <a:pt x="1930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5" y="115"/>
                </a:lnTo>
                <a:lnTo>
                  <a:pt x="1816" y="103"/>
                </a:lnTo>
                <a:lnTo>
                  <a:pt x="1786" y="91"/>
                </a:lnTo>
                <a:lnTo>
                  <a:pt x="1757" y="80"/>
                </a:lnTo>
                <a:lnTo>
                  <a:pt x="1727" y="68"/>
                </a:lnTo>
                <a:lnTo>
                  <a:pt x="1696" y="59"/>
                </a:lnTo>
                <a:lnTo>
                  <a:pt x="1665" y="50"/>
                </a:lnTo>
                <a:lnTo>
                  <a:pt x="1634" y="41"/>
                </a:lnTo>
                <a:lnTo>
                  <a:pt x="1602" y="34"/>
                </a:lnTo>
                <a:lnTo>
                  <a:pt x="1571" y="27"/>
                </a:lnTo>
                <a:lnTo>
                  <a:pt x="1539" y="20"/>
                </a:lnTo>
                <a:lnTo>
                  <a:pt x="1506" y="15"/>
                </a:lnTo>
                <a:lnTo>
                  <a:pt x="1474" y="10"/>
                </a:lnTo>
                <a:lnTo>
                  <a:pt x="1441" y="7"/>
                </a:lnTo>
                <a:lnTo>
                  <a:pt x="1407" y="4"/>
                </a:lnTo>
                <a:lnTo>
                  <a:pt x="1375" y="2"/>
                </a:lnTo>
                <a:lnTo>
                  <a:pt x="1341" y="0"/>
                </a:lnTo>
                <a:lnTo>
                  <a:pt x="1307" y="0"/>
                </a:lnTo>
                <a:lnTo>
                  <a:pt x="1307" y="0"/>
                </a:lnTo>
                <a:lnTo>
                  <a:pt x="1273" y="0"/>
                </a:lnTo>
                <a:lnTo>
                  <a:pt x="1240" y="2"/>
                </a:lnTo>
                <a:lnTo>
                  <a:pt x="1207" y="4"/>
                </a:lnTo>
                <a:lnTo>
                  <a:pt x="1173" y="7"/>
                </a:lnTo>
                <a:lnTo>
                  <a:pt x="1141" y="10"/>
                </a:lnTo>
                <a:lnTo>
                  <a:pt x="1108" y="15"/>
                </a:lnTo>
                <a:lnTo>
                  <a:pt x="1075" y="20"/>
                </a:lnTo>
                <a:lnTo>
                  <a:pt x="1044" y="27"/>
                </a:lnTo>
                <a:lnTo>
                  <a:pt x="1012" y="34"/>
                </a:lnTo>
                <a:lnTo>
                  <a:pt x="980" y="41"/>
                </a:lnTo>
                <a:lnTo>
                  <a:pt x="950" y="50"/>
                </a:lnTo>
                <a:lnTo>
                  <a:pt x="918" y="59"/>
                </a:lnTo>
                <a:lnTo>
                  <a:pt x="887" y="68"/>
                </a:lnTo>
                <a:lnTo>
                  <a:pt x="858" y="80"/>
                </a:lnTo>
                <a:lnTo>
                  <a:pt x="828" y="91"/>
                </a:lnTo>
                <a:lnTo>
                  <a:pt x="798" y="103"/>
                </a:lnTo>
                <a:lnTo>
                  <a:pt x="769" y="115"/>
                </a:lnTo>
                <a:lnTo>
                  <a:pt x="740" y="129"/>
                </a:lnTo>
                <a:lnTo>
                  <a:pt x="712" y="143"/>
                </a:lnTo>
                <a:lnTo>
                  <a:pt x="684" y="157"/>
                </a:lnTo>
                <a:lnTo>
                  <a:pt x="656" y="174"/>
                </a:lnTo>
                <a:lnTo>
                  <a:pt x="629" y="189"/>
                </a:lnTo>
                <a:lnTo>
                  <a:pt x="602" y="206"/>
                </a:lnTo>
                <a:lnTo>
                  <a:pt x="576" y="224"/>
                </a:lnTo>
                <a:lnTo>
                  <a:pt x="550" y="241"/>
                </a:lnTo>
                <a:lnTo>
                  <a:pt x="525" y="259"/>
                </a:lnTo>
                <a:lnTo>
                  <a:pt x="500" y="279"/>
                </a:lnTo>
                <a:lnTo>
                  <a:pt x="476" y="298"/>
                </a:lnTo>
                <a:lnTo>
                  <a:pt x="451" y="319"/>
                </a:lnTo>
                <a:lnTo>
                  <a:pt x="428" y="340"/>
                </a:lnTo>
                <a:lnTo>
                  <a:pt x="405" y="361"/>
                </a:lnTo>
                <a:lnTo>
                  <a:pt x="383" y="383"/>
                </a:lnTo>
                <a:lnTo>
                  <a:pt x="360" y="406"/>
                </a:lnTo>
                <a:lnTo>
                  <a:pt x="340" y="428"/>
                </a:lnTo>
                <a:lnTo>
                  <a:pt x="318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3" y="576"/>
                </a:lnTo>
                <a:lnTo>
                  <a:pt x="206" y="603"/>
                </a:lnTo>
                <a:lnTo>
                  <a:pt x="189" y="629"/>
                </a:lnTo>
                <a:lnTo>
                  <a:pt x="173" y="657"/>
                </a:lnTo>
                <a:lnTo>
                  <a:pt x="157" y="684"/>
                </a:lnTo>
                <a:lnTo>
                  <a:pt x="143" y="712"/>
                </a:lnTo>
                <a:lnTo>
                  <a:pt x="128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79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3" y="1012"/>
                </a:lnTo>
                <a:lnTo>
                  <a:pt x="26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9711" name="群組 19710"/>
          <p:cNvGrpSpPr/>
          <p:nvPr/>
        </p:nvGrpSpPr>
        <p:grpSpPr>
          <a:xfrm>
            <a:off x="5871958" y="3395379"/>
            <a:ext cx="708116" cy="708116"/>
            <a:chOff x="5871958" y="3395379"/>
            <a:chExt cx="708116" cy="708116"/>
          </a:xfrm>
        </p:grpSpPr>
        <p:sp>
          <p:nvSpPr>
            <p:cNvPr id="513" name="Freeform 273"/>
            <p:cNvSpPr>
              <a:spLocks/>
            </p:cNvSpPr>
            <p:nvPr/>
          </p:nvSpPr>
          <p:spPr bwMode="auto">
            <a:xfrm flipH="1">
              <a:off x="6169244" y="3694729"/>
              <a:ext cx="111482" cy="111482"/>
            </a:xfrm>
            <a:custGeom>
              <a:avLst/>
              <a:gdLst>
                <a:gd name="T0" fmla="*/ 14 w 327"/>
                <a:gd name="T1" fmla="*/ 230 h 327"/>
                <a:gd name="T2" fmla="*/ 4 w 327"/>
                <a:gd name="T3" fmla="*/ 198 h 327"/>
                <a:gd name="T4" fmla="*/ 0 w 327"/>
                <a:gd name="T5" fmla="*/ 167 h 327"/>
                <a:gd name="T6" fmla="*/ 2 w 327"/>
                <a:gd name="T7" fmla="*/ 135 h 327"/>
                <a:gd name="T8" fmla="*/ 11 w 327"/>
                <a:gd name="T9" fmla="*/ 105 h 327"/>
                <a:gd name="T10" fmla="*/ 24 w 327"/>
                <a:gd name="T11" fmla="*/ 77 h 327"/>
                <a:gd name="T12" fmla="*/ 44 w 327"/>
                <a:gd name="T13" fmla="*/ 52 h 327"/>
                <a:gd name="T14" fmla="*/ 68 w 327"/>
                <a:gd name="T15" fmla="*/ 31 h 327"/>
                <a:gd name="T16" fmla="*/ 97 w 327"/>
                <a:gd name="T17" fmla="*/ 14 h 327"/>
                <a:gd name="T18" fmla="*/ 112 w 327"/>
                <a:gd name="T19" fmla="*/ 8 h 327"/>
                <a:gd name="T20" fmla="*/ 144 w 327"/>
                <a:gd name="T21" fmla="*/ 1 h 327"/>
                <a:gd name="T22" fmla="*/ 177 w 327"/>
                <a:gd name="T23" fmla="*/ 1 h 327"/>
                <a:gd name="T24" fmla="*/ 207 w 327"/>
                <a:gd name="T25" fmla="*/ 6 h 327"/>
                <a:gd name="T26" fmla="*/ 236 w 327"/>
                <a:gd name="T27" fmla="*/ 17 h 327"/>
                <a:gd name="T28" fmla="*/ 263 w 327"/>
                <a:gd name="T29" fmla="*/ 34 h 327"/>
                <a:gd name="T30" fmla="*/ 286 w 327"/>
                <a:gd name="T31" fmla="*/ 56 h 327"/>
                <a:gd name="T32" fmla="*/ 305 w 327"/>
                <a:gd name="T33" fmla="*/ 82 h 327"/>
                <a:gd name="T34" fmla="*/ 312 w 327"/>
                <a:gd name="T35" fmla="*/ 97 h 327"/>
                <a:gd name="T36" fmla="*/ 323 w 327"/>
                <a:gd name="T37" fmla="*/ 129 h 327"/>
                <a:gd name="T38" fmla="*/ 327 w 327"/>
                <a:gd name="T39" fmla="*/ 160 h 327"/>
                <a:gd name="T40" fmla="*/ 325 w 327"/>
                <a:gd name="T41" fmla="*/ 192 h 327"/>
                <a:gd name="T42" fmla="*/ 316 w 327"/>
                <a:gd name="T43" fmla="*/ 223 h 327"/>
                <a:gd name="T44" fmla="*/ 302 w 327"/>
                <a:gd name="T45" fmla="*/ 250 h 327"/>
                <a:gd name="T46" fmla="*/ 283 w 327"/>
                <a:gd name="T47" fmla="*/ 276 h 327"/>
                <a:gd name="T48" fmla="*/ 258 w 327"/>
                <a:gd name="T49" fmla="*/ 296 h 327"/>
                <a:gd name="T50" fmla="*/ 230 w 327"/>
                <a:gd name="T51" fmla="*/ 313 h 327"/>
                <a:gd name="T52" fmla="*/ 214 w 327"/>
                <a:gd name="T53" fmla="*/ 319 h 327"/>
                <a:gd name="T54" fmla="*/ 183 w 327"/>
                <a:gd name="T55" fmla="*/ 326 h 327"/>
                <a:gd name="T56" fmla="*/ 150 w 327"/>
                <a:gd name="T57" fmla="*/ 327 h 327"/>
                <a:gd name="T58" fmla="*/ 119 w 327"/>
                <a:gd name="T59" fmla="*/ 321 h 327"/>
                <a:gd name="T60" fmla="*/ 91 w 327"/>
                <a:gd name="T61" fmla="*/ 310 h 327"/>
                <a:gd name="T62" fmla="*/ 63 w 327"/>
                <a:gd name="T63" fmla="*/ 293 h 327"/>
                <a:gd name="T64" fmla="*/ 41 w 327"/>
                <a:gd name="T65" fmla="*/ 272 h 327"/>
                <a:gd name="T66" fmla="*/ 21 w 327"/>
                <a:gd name="T67" fmla="*/ 245 h 327"/>
                <a:gd name="T68" fmla="*/ 14 w 327"/>
                <a:gd name="T69" fmla="*/ 23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7" h="327">
                  <a:moveTo>
                    <a:pt x="14" y="230"/>
                  </a:move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1"/>
                  </a:lnTo>
                  <a:lnTo>
                    <a:pt x="2" y="135"/>
                  </a:lnTo>
                  <a:lnTo>
                    <a:pt x="6" y="120"/>
                  </a:lnTo>
                  <a:lnTo>
                    <a:pt x="11" y="105"/>
                  </a:lnTo>
                  <a:lnTo>
                    <a:pt x="17" y="91"/>
                  </a:lnTo>
                  <a:lnTo>
                    <a:pt x="24" y="77"/>
                  </a:lnTo>
                  <a:lnTo>
                    <a:pt x="34" y="64"/>
                  </a:lnTo>
                  <a:lnTo>
                    <a:pt x="44" y="52"/>
                  </a:lnTo>
                  <a:lnTo>
                    <a:pt x="55" y="41"/>
                  </a:lnTo>
                  <a:lnTo>
                    <a:pt x="68" y="31"/>
                  </a:lnTo>
                  <a:lnTo>
                    <a:pt x="82" y="22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12" y="8"/>
                  </a:lnTo>
                  <a:lnTo>
                    <a:pt x="129" y="4"/>
                  </a:lnTo>
                  <a:lnTo>
                    <a:pt x="144" y="1"/>
                  </a:lnTo>
                  <a:lnTo>
                    <a:pt x="160" y="0"/>
                  </a:lnTo>
                  <a:lnTo>
                    <a:pt x="177" y="1"/>
                  </a:lnTo>
                  <a:lnTo>
                    <a:pt x="192" y="3"/>
                  </a:lnTo>
                  <a:lnTo>
                    <a:pt x="207" y="6"/>
                  </a:lnTo>
                  <a:lnTo>
                    <a:pt x="222" y="11"/>
                  </a:lnTo>
                  <a:lnTo>
                    <a:pt x="236" y="17"/>
                  </a:lnTo>
                  <a:lnTo>
                    <a:pt x="250" y="25"/>
                  </a:lnTo>
                  <a:lnTo>
                    <a:pt x="263" y="34"/>
                  </a:lnTo>
                  <a:lnTo>
                    <a:pt x="275" y="44"/>
                  </a:lnTo>
                  <a:lnTo>
                    <a:pt x="286" y="56"/>
                  </a:lnTo>
                  <a:lnTo>
                    <a:pt x="296" y="69"/>
                  </a:lnTo>
                  <a:lnTo>
                    <a:pt x="305" y="82"/>
                  </a:lnTo>
                  <a:lnTo>
                    <a:pt x="312" y="97"/>
                  </a:lnTo>
                  <a:lnTo>
                    <a:pt x="312" y="97"/>
                  </a:lnTo>
                  <a:lnTo>
                    <a:pt x="319" y="112"/>
                  </a:lnTo>
                  <a:lnTo>
                    <a:pt x="323" y="129"/>
                  </a:lnTo>
                  <a:lnTo>
                    <a:pt x="326" y="144"/>
                  </a:lnTo>
                  <a:lnTo>
                    <a:pt x="327" y="160"/>
                  </a:lnTo>
                  <a:lnTo>
                    <a:pt x="327" y="177"/>
                  </a:lnTo>
                  <a:lnTo>
                    <a:pt x="325" y="192"/>
                  </a:lnTo>
                  <a:lnTo>
                    <a:pt x="321" y="207"/>
                  </a:lnTo>
                  <a:lnTo>
                    <a:pt x="316" y="223"/>
                  </a:lnTo>
                  <a:lnTo>
                    <a:pt x="309" y="237"/>
                  </a:lnTo>
                  <a:lnTo>
                    <a:pt x="302" y="250"/>
                  </a:lnTo>
                  <a:lnTo>
                    <a:pt x="293" y="264"/>
                  </a:lnTo>
                  <a:lnTo>
                    <a:pt x="283" y="276"/>
                  </a:lnTo>
                  <a:lnTo>
                    <a:pt x="272" y="286"/>
                  </a:lnTo>
                  <a:lnTo>
                    <a:pt x="258" y="296"/>
                  </a:lnTo>
                  <a:lnTo>
                    <a:pt x="245" y="306"/>
                  </a:lnTo>
                  <a:lnTo>
                    <a:pt x="230" y="313"/>
                  </a:lnTo>
                  <a:lnTo>
                    <a:pt x="230" y="313"/>
                  </a:lnTo>
                  <a:lnTo>
                    <a:pt x="214" y="319"/>
                  </a:lnTo>
                  <a:lnTo>
                    <a:pt x="198" y="323"/>
                  </a:lnTo>
                  <a:lnTo>
                    <a:pt x="183" y="326"/>
                  </a:lnTo>
                  <a:lnTo>
                    <a:pt x="166" y="327"/>
                  </a:lnTo>
                  <a:lnTo>
                    <a:pt x="150" y="327"/>
                  </a:lnTo>
                  <a:lnTo>
                    <a:pt x="135" y="325"/>
                  </a:lnTo>
                  <a:lnTo>
                    <a:pt x="119" y="321"/>
                  </a:lnTo>
                  <a:lnTo>
                    <a:pt x="105" y="316"/>
                  </a:lnTo>
                  <a:lnTo>
                    <a:pt x="91" y="310"/>
                  </a:lnTo>
                  <a:lnTo>
                    <a:pt x="77" y="302"/>
                  </a:lnTo>
                  <a:lnTo>
                    <a:pt x="63" y="293"/>
                  </a:lnTo>
                  <a:lnTo>
                    <a:pt x="52" y="283"/>
                  </a:lnTo>
                  <a:lnTo>
                    <a:pt x="41" y="272"/>
                  </a:lnTo>
                  <a:lnTo>
                    <a:pt x="31" y="259"/>
                  </a:lnTo>
                  <a:lnTo>
                    <a:pt x="21" y="245"/>
                  </a:lnTo>
                  <a:lnTo>
                    <a:pt x="14" y="230"/>
                  </a:lnTo>
                  <a:lnTo>
                    <a:pt x="14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4" name="Freeform 274"/>
            <p:cNvSpPr>
              <a:spLocks/>
            </p:cNvSpPr>
            <p:nvPr/>
          </p:nvSpPr>
          <p:spPr bwMode="auto">
            <a:xfrm flipH="1">
              <a:off x="6253886" y="3616279"/>
              <a:ext cx="107353" cy="105289"/>
            </a:xfrm>
            <a:custGeom>
              <a:avLst/>
              <a:gdLst>
                <a:gd name="T0" fmla="*/ 185 w 311"/>
                <a:gd name="T1" fmla="*/ 196 h 311"/>
                <a:gd name="T2" fmla="*/ 185 w 311"/>
                <a:gd name="T3" fmla="*/ 196 h 311"/>
                <a:gd name="T4" fmla="*/ 174 w 311"/>
                <a:gd name="T5" fmla="*/ 210 h 311"/>
                <a:gd name="T6" fmla="*/ 163 w 311"/>
                <a:gd name="T7" fmla="*/ 223 h 311"/>
                <a:gd name="T8" fmla="*/ 153 w 311"/>
                <a:gd name="T9" fmla="*/ 236 h 311"/>
                <a:gd name="T10" fmla="*/ 144 w 311"/>
                <a:gd name="T11" fmla="*/ 251 h 311"/>
                <a:gd name="T12" fmla="*/ 136 w 311"/>
                <a:gd name="T13" fmla="*/ 265 h 311"/>
                <a:gd name="T14" fmla="*/ 128 w 311"/>
                <a:gd name="T15" fmla="*/ 280 h 311"/>
                <a:gd name="T16" fmla="*/ 122 w 311"/>
                <a:gd name="T17" fmla="*/ 296 h 311"/>
                <a:gd name="T18" fmla="*/ 115 w 311"/>
                <a:gd name="T19" fmla="*/ 311 h 311"/>
                <a:gd name="T20" fmla="*/ 0 w 311"/>
                <a:gd name="T21" fmla="*/ 271 h 311"/>
                <a:gd name="T22" fmla="*/ 0 w 311"/>
                <a:gd name="T23" fmla="*/ 271 h 311"/>
                <a:gd name="T24" fmla="*/ 8 w 311"/>
                <a:gd name="T25" fmla="*/ 249 h 311"/>
                <a:gd name="T26" fmla="*/ 17 w 311"/>
                <a:gd name="T27" fmla="*/ 227 h 311"/>
                <a:gd name="T28" fmla="*/ 28 w 311"/>
                <a:gd name="T29" fmla="*/ 207 h 311"/>
                <a:gd name="T30" fmla="*/ 40 w 311"/>
                <a:gd name="T31" fmla="*/ 186 h 311"/>
                <a:gd name="T32" fmla="*/ 52 w 311"/>
                <a:gd name="T33" fmla="*/ 167 h 311"/>
                <a:gd name="T34" fmla="*/ 65 w 311"/>
                <a:gd name="T35" fmla="*/ 148 h 311"/>
                <a:gd name="T36" fmla="*/ 81 w 311"/>
                <a:gd name="T37" fmla="*/ 130 h 311"/>
                <a:gd name="T38" fmla="*/ 96 w 311"/>
                <a:gd name="T39" fmla="*/ 112 h 311"/>
                <a:gd name="T40" fmla="*/ 96 w 311"/>
                <a:gd name="T41" fmla="*/ 112 h 311"/>
                <a:gd name="T42" fmla="*/ 115 w 311"/>
                <a:gd name="T43" fmla="*/ 93 h 311"/>
                <a:gd name="T44" fmla="*/ 135 w 311"/>
                <a:gd name="T45" fmla="*/ 77 h 311"/>
                <a:gd name="T46" fmla="*/ 155 w 311"/>
                <a:gd name="T47" fmla="*/ 61 h 311"/>
                <a:gd name="T48" fmla="*/ 177 w 311"/>
                <a:gd name="T49" fmla="*/ 45 h 311"/>
                <a:gd name="T50" fmla="*/ 199 w 311"/>
                <a:gd name="T51" fmla="*/ 32 h 311"/>
                <a:gd name="T52" fmla="*/ 222 w 311"/>
                <a:gd name="T53" fmla="*/ 20 h 311"/>
                <a:gd name="T54" fmla="*/ 246 w 311"/>
                <a:gd name="T55" fmla="*/ 10 h 311"/>
                <a:gd name="T56" fmla="*/ 270 w 311"/>
                <a:gd name="T57" fmla="*/ 0 h 311"/>
                <a:gd name="T58" fmla="*/ 311 w 311"/>
                <a:gd name="T59" fmla="*/ 116 h 311"/>
                <a:gd name="T60" fmla="*/ 311 w 311"/>
                <a:gd name="T61" fmla="*/ 116 h 311"/>
                <a:gd name="T62" fmla="*/ 293 w 311"/>
                <a:gd name="T63" fmla="*/ 122 h 311"/>
                <a:gd name="T64" fmla="*/ 276 w 311"/>
                <a:gd name="T65" fmla="*/ 130 h 311"/>
                <a:gd name="T66" fmla="*/ 260 w 311"/>
                <a:gd name="T67" fmla="*/ 139 h 311"/>
                <a:gd name="T68" fmla="*/ 243 w 311"/>
                <a:gd name="T69" fmla="*/ 148 h 311"/>
                <a:gd name="T70" fmla="*/ 228 w 311"/>
                <a:gd name="T71" fmla="*/ 159 h 311"/>
                <a:gd name="T72" fmla="*/ 214 w 311"/>
                <a:gd name="T73" fmla="*/ 171 h 311"/>
                <a:gd name="T74" fmla="*/ 199 w 311"/>
                <a:gd name="T75" fmla="*/ 183 h 311"/>
                <a:gd name="T76" fmla="*/ 185 w 311"/>
                <a:gd name="T77" fmla="*/ 196 h 311"/>
                <a:gd name="T78" fmla="*/ 185 w 311"/>
                <a:gd name="T79" fmla="*/ 19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311">
                  <a:moveTo>
                    <a:pt x="185" y="196"/>
                  </a:moveTo>
                  <a:lnTo>
                    <a:pt x="185" y="196"/>
                  </a:lnTo>
                  <a:lnTo>
                    <a:pt x="174" y="210"/>
                  </a:lnTo>
                  <a:lnTo>
                    <a:pt x="163" y="223"/>
                  </a:lnTo>
                  <a:lnTo>
                    <a:pt x="153" y="236"/>
                  </a:lnTo>
                  <a:lnTo>
                    <a:pt x="144" y="251"/>
                  </a:lnTo>
                  <a:lnTo>
                    <a:pt x="136" y="265"/>
                  </a:lnTo>
                  <a:lnTo>
                    <a:pt x="128" y="280"/>
                  </a:lnTo>
                  <a:lnTo>
                    <a:pt x="122" y="296"/>
                  </a:lnTo>
                  <a:lnTo>
                    <a:pt x="115" y="311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8" y="249"/>
                  </a:lnTo>
                  <a:lnTo>
                    <a:pt x="17" y="227"/>
                  </a:lnTo>
                  <a:lnTo>
                    <a:pt x="28" y="207"/>
                  </a:lnTo>
                  <a:lnTo>
                    <a:pt x="40" y="186"/>
                  </a:lnTo>
                  <a:lnTo>
                    <a:pt x="52" y="167"/>
                  </a:lnTo>
                  <a:lnTo>
                    <a:pt x="65" y="148"/>
                  </a:lnTo>
                  <a:lnTo>
                    <a:pt x="81" y="13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115" y="93"/>
                  </a:lnTo>
                  <a:lnTo>
                    <a:pt x="135" y="77"/>
                  </a:lnTo>
                  <a:lnTo>
                    <a:pt x="155" y="61"/>
                  </a:lnTo>
                  <a:lnTo>
                    <a:pt x="177" y="45"/>
                  </a:lnTo>
                  <a:lnTo>
                    <a:pt x="199" y="32"/>
                  </a:lnTo>
                  <a:lnTo>
                    <a:pt x="222" y="20"/>
                  </a:lnTo>
                  <a:lnTo>
                    <a:pt x="246" y="10"/>
                  </a:lnTo>
                  <a:lnTo>
                    <a:pt x="270" y="0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293" y="122"/>
                  </a:lnTo>
                  <a:lnTo>
                    <a:pt x="276" y="130"/>
                  </a:lnTo>
                  <a:lnTo>
                    <a:pt x="260" y="139"/>
                  </a:lnTo>
                  <a:lnTo>
                    <a:pt x="243" y="148"/>
                  </a:lnTo>
                  <a:lnTo>
                    <a:pt x="228" y="159"/>
                  </a:lnTo>
                  <a:lnTo>
                    <a:pt x="214" y="171"/>
                  </a:lnTo>
                  <a:lnTo>
                    <a:pt x="199" y="183"/>
                  </a:lnTo>
                  <a:lnTo>
                    <a:pt x="185" y="196"/>
                  </a:lnTo>
                  <a:lnTo>
                    <a:pt x="18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5" name="Freeform 275"/>
            <p:cNvSpPr>
              <a:spLocks/>
            </p:cNvSpPr>
            <p:nvPr/>
          </p:nvSpPr>
          <p:spPr bwMode="auto">
            <a:xfrm flipH="1">
              <a:off x="6264209" y="3504797"/>
              <a:ext cx="202319" cy="191997"/>
            </a:xfrm>
            <a:custGeom>
              <a:avLst/>
              <a:gdLst>
                <a:gd name="T0" fmla="*/ 265 w 588"/>
                <a:gd name="T1" fmla="*/ 301 h 556"/>
                <a:gd name="T2" fmla="*/ 216 w 588"/>
                <a:gd name="T3" fmla="*/ 359 h 556"/>
                <a:gd name="T4" fmla="*/ 175 w 588"/>
                <a:gd name="T5" fmla="*/ 420 h 556"/>
                <a:gd name="T6" fmla="*/ 143 w 588"/>
                <a:gd name="T7" fmla="*/ 487 h 556"/>
                <a:gd name="T8" fmla="*/ 117 w 588"/>
                <a:gd name="T9" fmla="*/ 556 h 556"/>
                <a:gd name="T10" fmla="*/ 0 w 588"/>
                <a:gd name="T11" fmla="*/ 521 h 556"/>
                <a:gd name="T12" fmla="*/ 13 w 588"/>
                <a:gd name="T13" fmla="*/ 479 h 556"/>
                <a:gd name="T14" fmla="*/ 29 w 588"/>
                <a:gd name="T15" fmla="*/ 438 h 556"/>
                <a:gd name="T16" fmla="*/ 49 w 588"/>
                <a:gd name="T17" fmla="*/ 398 h 556"/>
                <a:gd name="T18" fmla="*/ 69 w 588"/>
                <a:gd name="T19" fmla="*/ 359 h 556"/>
                <a:gd name="T20" fmla="*/ 93 w 588"/>
                <a:gd name="T21" fmla="*/ 321 h 556"/>
                <a:gd name="T22" fmla="*/ 118 w 588"/>
                <a:gd name="T23" fmla="*/ 286 h 556"/>
                <a:gd name="T24" fmla="*/ 146 w 588"/>
                <a:gd name="T25" fmla="*/ 251 h 556"/>
                <a:gd name="T26" fmla="*/ 176 w 588"/>
                <a:gd name="T27" fmla="*/ 217 h 556"/>
                <a:gd name="T28" fmla="*/ 196 w 588"/>
                <a:gd name="T29" fmla="*/ 197 h 556"/>
                <a:gd name="T30" fmla="*/ 238 w 588"/>
                <a:gd name="T31" fmla="*/ 159 h 556"/>
                <a:gd name="T32" fmla="*/ 281 w 588"/>
                <a:gd name="T33" fmla="*/ 124 h 556"/>
                <a:gd name="T34" fmla="*/ 328 w 588"/>
                <a:gd name="T35" fmla="*/ 93 h 556"/>
                <a:gd name="T36" fmla="*/ 378 w 588"/>
                <a:gd name="T37" fmla="*/ 66 h 556"/>
                <a:gd name="T38" fmla="*/ 428 w 588"/>
                <a:gd name="T39" fmla="*/ 42 h 556"/>
                <a:gd name="T40" fmla="*/ 480 w 588"/>
                <a:gd name="T41" fmla="*/ 22 h 556"/>
                <a:gd name="T42" fmla="*/ 534 w 588"/>
                <a:gd name="T43" fmla="*/ 6 h 556"/>
                <a:gd name="T44" fmla="*/ 588 w 588"/>
                <a:gd name="T45" fmla="*/ 119 h 556"/>
                <a:gd name="T46" fmla="*/ 564 w 588"/>
                <a:gd name="T47" fmla="*/ 124 h 556"/>
                <a:gd name="T48" fmla="*/ 519 w 588"/>
                <a:gd name="T49" fmla="*/ 138 h 556"/>
                <a:gd name="T50" fmla="*/ 476 w 588"/>
                <a:gd name="T51" fmla="*/ 155 h 556"/>
                <a:gd name="T52" fmla="*/ 434 w 588"/>
                <a:gd name="T53" fmla="*/ 175 h 556"/>
                <a:gd name="T54" fmla="*/ 393 w 588"/>
                <a:gd name="T55" fmla="*/ 198 h 556"/>
                <a:gd name="T56" fmla="*/ 354 w 588"/>
                <a:gd name="T57" fmla="*/ 224 h 556"/>
                <a:gd name="T58" fmla="*/ 316 w 588"/>
                <a:gd name="T59" fmla="*/ 253 h 556"/>
                <a:gd name="T60" fmla="*/ 281 w 588"/>
                <a:gd name="T61" fmla="*/ 285 h 556"/>
                <a:gd name="T62" fmla="*/ 265 w 588"/>
                <a:gd name="T63" fmla="*/ 301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556">
                  <a:moveTo>
                    <a:pt x="265" y="301"/>
                  </a:moveTo>
                  <a:lnTo>
                    <a:pt x="265" y="301"/>
                  </a:lnTo>
                  <a:lnTo>
                    <a:pt x="240" y="329"/>
                  </a:lnTo>
                  <a:lnTo>
                    <a:pt x="216" y="359"/>
                  </a:lnTo>
                  <a:lnTo>
                    <a:pt x="195" y="389"/>
                  </a:lnTo>
                  <a:lnTo>
                    <a:pt x="175" y="420"/>
                  </a:lnTo>
                  <a:lnTo>
                    <a:pt x="158" y="453"/>
                  </a:lnTo>
                  <a:lnTo>
                    <a:pt x="143" y="487"/>
                  </a:lnTo>
                  <a:lnTo>
                    <a:pt x="128" y="520"/>
                  </a:lnTo>
                  <a:lnTo>
                    <a:pt x="117" y="556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6" y="500"/>
                  </a:lnTo>
                  <a:lnTo>
                    <a:pt x="13" y="479"/>
                  </a:lnTo>
                  <a:lnTo>
                    <a:pt x="21" y="458"/>
                  </a:lnTo>
                  <a:lnTo>
                    <a:pt x="29" y="438"/>
                  </a:lnTo>
                  <a:lnTo>
                    <a:pt x="38" y="417"/>
                  </a:lnTo>
                  <a:lnTo>
                    <a:pt x="49" y="398"/>
                  </a:lnTo>
                  <a:lnTo>
                    <a:pt x="59" y="377"/>
                  </a:lnTo>
                  <a:lnTo>
                    <a:pt x="69" y="359"/>
                  </a:lnTo>
                  <a:lnTo>
                    <a:pt x="81" y="340"/>
                  </a:lnTo>
                  <a:lnTo>
                    <a:pt x="93" y="321"/>
                  </a:lnTo>
                  <a:lnTo>
                    <a:pt x="105" y="303"/>
                  </a:lnTo>
                  <a:lnTo>
                    <a:pt x="118" y="286"/>
                  </a:lnTo>
                  <a:lnTo>
                    <a:pt x="132" y="267"/>
                  </a:lnTo>
                  <a:lnTo>
                    <a:pt x="146" y="251"/>
                  </a:lnTo>
                  <a:lnTo>
                    <a:pt x="161" y="233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96" y="197"/>
                  </a:lnTo>
                  <a:lnTo>
                    <a:pt x="216" y="177"/>
                  </a:lnTo>
                  <a:lnTo>
                    <a:pt x="238" y="159"/>
                  </a:lnTo>
                  <a:lnTo>
                    <a:pt x="260" y="142"/>
                  </a:lnTo>
                  <a:lnTo>
                    <a:pt x="281" y="124"/>
                  </a:lnTo>
                  <a:lnTo>
                    <a:pt x="305" y="109"/>
                  </a:lnTo>
                  <a:lnTo>
                    <a:pt x="328" y="93"/>
                  </a:lnTo>
                  <a:lnTo>
                    <a:pt x="352" y="79"/>
                  </a:lnTo>
                  <a:lnTo>
                    <a:pt x="378" y="66"/>
                  </a:lnTo>
                  <a:lnTo>
                    <a:pt x="402" y="54"/>
                  </a:lnTo>
                  <a:lnTo>
                    <a:pt x="428" y="42"/>
                  </a:lnTo>
                  <a:lnTo>
                    <a:pt x="453" y="31"/>
                  </a:lnTo>
                  <a:lnTo>
                    <a:pt x="480" y="22"/>
                  </a:lnTo>
                  <a:lnTo>
                    <a:pt x="506" y="14"/>
                  </a:lnTo>
                  <a:lnTo>
                    <a:pt x="534" y="6"/>
                  </a:lnTo>
                  <a:lnTo>
                    <a:pt x="561" y="0"/>
                  </a:lnTo>
                  <a:lnTo>
                    <a:pt x="588" y="119"/>
                  </a:lnTo>
                  <a:lnTo>
                    <a:pt x="588" y="119"/>
                  </a:lnTo>
                  <a:lnTo>
                    <a:pt x="564" y="124"/>
                  </a:lnTo>
                  <a:lnTo>
                    <a:pt x="542" y="131"/>
                  </a:lnTo>
                  <a:lnTo>
                    <a:pt x="519" y="138"/>
                  </a:lnTo>
                  <a:lnTo>
                    <a:pt x="497" y="146"/>
                  </a:lnTo>
                  <a:lnTo>
                    <a:pt x="476" y="155"/>
                  </a:lnTo>
                  <a:lnTo>
                    <a:pt x="454" y="164"/>
                  </a:lnTo>
                  <a:lnTo>
                    <a:pt x="434" y="175"/>
                  </a:lnTo>
                  <a:lnTo>
                    <a:pt x="413" y="185"/>
                  </a:lnTo>
                  <a:lnTo>
                    <a:pt x="393" y="198"/>
                  </a:lnTo>
                  <a:lnTo>
                    <a:pt x="373" y="210"/>
                  </a:lnTo>
                  <a:lnTo>
                    <a:pt x="354" y="224"/>
                  </a:lnTo>
                  <a:lnTo>
                    <a:pt x="335" y="238"/>
                  </a:lnTo>
                  <a:lnTo>
                    <a:pt x="316" y="253"/>
                  </a:lnTo>
                  <a:lnTo>
                    <a:pt x="299" y="268"/>
                  </a:lnTo>
                  <a:lnTo>
                    <a:pt x="281" y="285"/>
                  </a:lnTo>
                  <a:lnTo>
                    <a:pt x="265" y="301"/>
                  </a:lnTo>
                  <a:lnTo>
                    <a:pt x="265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6" name="Freeform 276"/>
            <p:cNvSpPr>
              <a:spLocks/>
            </p:cNvSpPr>
            <p:nvPr/>
          </p:nvSpPr>
          <p:spPr bwMode="auto">
            <a:xfrm flipH="1">
              <a:off x="6278660" y="3395379"/>
              <a:ext cx="295221" cy="272511"/>
            </a:xfrm>
            <a:custGeom>
              <a:avLst/>
              <a:gdLst>
                <a:gd name="T0" fmla="*/ 343 w 855"/>
                <a:gd name="T1" fmla="*/ 399 h 792"/>
                <a:gd name="T2" fmla="*/ 305 w 855"/>
                <a:gd name="T3" fmla="*/ 442 h 792"/>
                <a:gd name="T4" fmla="*/ 269 w 855"/>
                <a:gd name="T5" fmla="*/ 487 h 792"/>
                <a:gd name="T6" fmla="*/ 236 w 855"/>
                <a:gd name="T7" fmla="*/ 534 h 792"/>
                <a:gd name="T8" fmla="*/ 206 w 855"/>
                <a:gd name="T9" fmla="*/ 582 h 792"/>
                <a:gd name="T10" fmla="*/ 180 w 855"/>
                <a:gd name="T11" fmla="*/ 632 h 792"/>
                <a:gd name="T12" fmla="*/ 156 w 855"/>
                <a:gd name="T13" fmla="*/ 683 h 792"/>
                <a:gd name="T14" fmla="*/ 136 w 855"/>
                <a:gd name="T15" fmla="*/ 736 h 792"/>
                <a:gd name="T16" fmla="*/ 119 w 855"/>
                <a:gd name="T17" fmla="*/ 792 h 792"/>
                <a:gd name="T18" fmla="*/ 0 w 855"/>
                <a:gd name="T19" fmla="*/ 758 h 792"/>
                <a:gd name="T20" fmla="*/ 21 w 855"/>
                <a:gd name="T21" fmla="*/ 697 h 792"/>
                <a:gd name="T22" fmla="*/ 43 w 855"/>
                <a:gd name="T23" fmla="*/ 636 h 792"/>
                <a:gd name="T24" fmla="*/ 71 w 855"/>
                <a:gd name="T25" fmla="*/ 578 h 792"/>
                <a:gd name="T26" fmla="*/ 100 w 855"/>
                <a:gd name="T27" fmla="*/ 521 h 792"/>
                <a:gd name="T28" fmla="*/ 135 w 855"/>
                <a:gd name="T29" fmla="*/ 467 h 792"/>
                <a:gd name="T30" fmla="*/ 172 w 855"/>
                <a:gd name="T31" fmla="*/ 414 h 792"/>
                <a:gd name="T32" fmla="*/ 212 w 855"/>
                <a:gd name="T33" fmla="*/ 363 h 792"/>
                <a:gd name="T34" fmla="*/ 254 w 855"/>
                <a:gd name="T35" fmla="*/ 314 h 792"/>
                <a:gd name="T36" fmla="*/ 284 w 855"/>
                <a:gd name="T37" fmla="*/ 285 h 792"/>
                <a:gd name="T38" fmla="*/ 347 w 855"/>
                <a:gd name="T39" fmla="*/ 228 h 792"/>
                <a:gd name="T40" fmla="*/ 413 w 855"/>
                <a:gd name="T41" fmla="*/ 178 h 792"/>
                <a:gd name="T42" fmla="*/ 483 w 855"/>
                <a:gd name="T43" fmla="*/ 132 h 792"/>
                <a:gd name="T44" fmla="*/ 556 w 855"/>
                <a:gd name="T45" fmla="*/ 92 h 792"/>
                <a:gd name="T46" fmla="*/ 631 w 855"/>
                <a:gd name="T47" fmla="*/ 58 h 792"/>
                <a:gd name="T48" fmla="*/ 710 w 855"/>
                <a:gd name="T49" fmla="*/ 30 h 792"/>
                <a:gd name="T50" fmla="*/ 792 w 855"/>
                <a:gd name="T51" fmla="*/ 8 h 792"/>
                <a:gd name="T52" fmla="*/ 855 w 855"/>
                <a:gd name="T53" fmla="*/ 119 h 792"/>
                <a:gd name="T54" fmla="*/ 819 w 855"/>
                <a:gd name="T55" fmla="*/ 128 h 792"/>
                <a:gd name="T56" fmla="*/ 747 w 855"/>
                <a:gd name="T57" fmla="*/ 147 h 792"/>
                <a:gd name="T58" fmla="*/ 677 w 855"/>
                <a:gd name="T59" fmla="*/ 171 h 792"/>
                <a:gd name="T60" fmla="*/ 610 w 855"/>
                <a:gd name="T61" fmla="*/ 202 h 792"/>
                <a:gd name="T62" fmla="*/ 546 w 855"/>
                <a:gd name="T63" fmla="*/ 237 h 792"/>
                <a:gd name="T64" fmla="*/ 484 w 855"/>
                <a:gd name="T65" fmla="*/ 278 h 792"/>
                <a:gd name="T66" fmla="*/ 425 w 855"/>
                <a:gd name="T67" fmla="*/ 323 h 792"/>
                <a:gd name="T68" fmla="*/ 370 w 855"/>
                <a:gd name="T69" fmla="*/ 373 h 792"/>
                <a:gd name="T70" fmla="*/ 343 w 855"/>
                <a:gd name="T71" fmla="*/ 399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5" h="792">
                  <a:moveTo>
                    <a:pt x="343" y="399"/>
                  </a:moveTo>
                  <a:lnTo>
                    <a:pt x="343" y="399"/>
                  </a:lnTo>
                  <a:lnTo>
                    <a:pt x="324" y="421"/>
                  </a:lnTo>
                  <a:lnTo>
                    <a:pt x="305" y="442"/>
                  </a:lnTo>
                  <a:lnTo>
                    <a:pt x="286" y="465"/>
                  </a:lnTo>
                  <a:lnTo>
                    <a:pt x="269" y="487"/>
                  </a:lnTo>
                  <a:lnTo>
                    <a:pt x="252" y="510"/>
                  </a:lnTo>
                  <a:lnTo>
                    <a:pt x="236" y="534"/>
                  </a:lnTo>
                  <a:lnTo>
                    <a:pt x="221" y="558"/>
                  </a:lnTo>
                  <a:lnTo>
                    <a:pt x="206" y="582"/>
                  </a:lnTo>
                  <a:lnTo>
                    <a:pt x="193" y="607"/>
                  </a:lnTo>
                  <a:lnTo>
                    <a:pt x="180" y="632"/>
                  </a:lnTo>
                  <a:lnTo>
                    <a:pt x="168" y="658"/>
                  </a:lnTo>
                  <a:lnTo>
                    <a:pt x="156" y="683"/>
                  </a:lnTo>
                  <a:lnTo>
                    <a:pt x="145" y="710"/>
                  </a:lnTo>
                  <a:lnTo>
                    <a:pt x="136" y="736"/>
                  </a:lnTo>
                  <a:lnTo>
                    <a:pt x="127" y="764"/>
                  </a:lnTo>
                  <a:lnTo>
                    <a:pt x="119" y="792"/>
                  </a:lnTo>
                  <a:lnTo>
                    <a:pt x="0" y="758"/>
                  </a:lnTo>
                  <a:lnTo>
                    <a:pt x="0" y="758"/>
                  </a:lnTo>
                  <a:lnTo>
                    <a:pt x="9" y="727"/>
                  </a:lnTo>
                  <a:lnTo>
                    <a:pt x="21" y="697"/>
                  </a:lnTo>
                  <a:lnTo>
                    <a:pt x="32" y="666"/>
                  </a:lnTo>
                  <a:lnTo>
                    <a:pt x="43" y="636"/>
                  </a:lnTo>
                  <a:lnTo>
                    <a:pt x="56" y="607"/>
                  </a:lnTo>
                  <a:lnTo>
                    <a:pt x="71" y="578"/>
                  </a:lnTo>
                  <a:lnTo>
                    <a:pt x="85" y="549"/>
                  </a:lnTo>
                  <a:lnTo>
                    <a:pt x="100" y="521"/>
                  </a:lnTo>
                  <a:lnTo>
                    <a:pt x="118" y="493"/>
                  </a:lnTo>
                  <a:lnTo>
                    <a:pt x="135" y="467"/>
                  </a:lnTo>
                  <a:lnTo>
                    <a:pt x="152" y="439"/>
                  </a:lnTo>
                  <a:lnTo>
                    <a:pt x="172" y="414"/>
                  </a:lnTo>
                  <a:lnTo>
                    <a:pt x="191" y="388"/>
                  </a:lnTo>
                  <a:lnTo>
                    <a:pt x="212" y="363"/>
                  </a:lnTo>
                  <a:lnTo>
                    <a:pt x="233" y="338"/>
                  </a:lnTo>
                  <a:lnTo>
                    <a:pt x="254" y="314"/>
                  </a:lnTo>
                  <a:lnTo>
                    <a:pt x="254" y="314"/>
                  </a:lnTo>
                  <a:lnTo>
                    <a:pt x="284" y="285"/>
                  </a:lnTo>
                  <a:lnTo>
                    <a:pt x="316" y="255"/>
                  </a:lnTo>
                  <a:lnTo>
                    <a:pt x="347" y="228"/>
                  </a:lnTo>
                  <a:lnTo>
                    <a:pt x="380" y="202"/>
                  </a:lnTo>
                  <a:lnTo>
                    <a:pt x="413" y="178"/>
                  </a:lnTo>
                  <a:lnTo>
                    <a:pt x="448" y="154"/>
                  </a:lnTo>
                  <a:lnTo>
                    <a:pt x="483" y="132"/>
                  </a:lnTo>
                  <a:lnTo>
                    <a:pt x="519" y="111"/>
                  </a:lnTo>
                  <a:lnTo>
                    <a:pt x="556" y="92"/>
                  </a:lnTo>
                  <a:lnTo>
                    <a:pt x="594" y="74"/>
                  </a:lnTo>
                  <a:lnTo>
                    <a:pt x="631" y="58"/>
                  </a:lnTo>
                  <a:lnTo>
                    <a:pt x="671" y="43"/>
                  </a:lnTo>
                  <a:lnTo>
                    <a:pt x="710" y="30"/>
                  </a:lnTo>
                  <a:lnTo>
                    <a:pt x="751" y="18"/>
                  </a:lnTo>
                  <a:lnTo>
                    <a:pt x="792" y="8"/>
                  </a:lnTo>
                  <a:lnTo>
                    <a:pt x="833" y="0"/>
                  </a:lnTo>
                  <a:lnTo>
                    <a:pt x="855" y="119"/>
                  </a:lnTo>
                  <a:lnTo>
                    <a:pt x="855" y="119"/>
                  </a:lnTo>
                  <a:lnTo>
                    <a:pt x="819" y="128"/>
                  </a:lnTo>
                  <a:lnTo>
                    <a:pt x="783" y="137"/>
                  </a:lnTo>
                  <a:lnTo>
                    <a:pt x="747" y="147"/>
                  </a:lnTo>
                  <a:lnTo>
                    <a:pt x="712" y="158"/>
                  </a:lnTo>
                  <a:lnTo>
                    <a:pt x="677" y="171"/>
                  </a:lnTo>
                  <a:lnTo>
                    <a:pt x="644" y="186"/>
                  </a:lnTo>
                  <a:lnTo>
                    <a:pt x="610" y="202"/>
                  </a:lnTo>
                  <a:lnTo>
                    <a:pt x="577" y="218"/>
                  </a:lnTo>
                  <a:lnTo>
                    <a:pt x="546" y="237"/>
                  </a:lnTo>
                  <a:lnTo>
                    <a:pt x="515" y="256"/>
                  </a:lnTo>
                  <a:lnTo>
                    <a:pt x="484" y="278"/>
                  </a:lnTo>
                  <a:lnTo>
                    <a:pt x="455" y="299"/>
                  </a:lnTo>
                  <a:lnTo>
                    <a:pt x="425" y="323"/>
                  </a:lnTo>
                  <a:lnTo>
                    <a:pt x="397" y="347"/>
                  </a:lnTo>
                  <a:lnTo>
                    <a:pt x="370" y="373"/>
                  </a:lnTo>
                  <a:lnTo>
                    <a:pt x="343" y="399"/>
                  </a:lnTo>
                  <a:lnTo>
                    <a:pt x="343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7" name="Freeform 277"/>
            <p:cNvSpPr>
              <a:spLocks/>
            </p:cNvSpPr>
            <p:nvPr/>
          </p:nvSpPr>
          <p:spPr bwMode="auto">
            <a:xfrm flipH="1">
              <a:off x="6088728" y="3777308"/>
              <a:ext cx="107353" cy="107353"/>
            </a:xfrm>
            <a:custGeom>
              <a:avLst/>
              <a:gdLst>
                <a:gd name="T0" fmla="*/ 126 w 311"/>
                <a:gd name="T1" fmla="*/ 115 h 311"/>
                <a:gd name="T2" fmla="*/ 126 w 311"/>
                <a:gd name="T3" fmla="*/ 115 h 311"/>
                <a:gd name="T4" fmla="*/ 137 w 311"/>
                <a:gd name="T5" fmla="*/ 101 h 311"/>
                <a:gd name="T6" fmla="*/ 147 w 311"/>
                <a:gd name="T7" fmla="*/ 88 h 311"/>
                <a:gd name="T8" fmla="*/ 157 w 311"/>
                <a:gd name="T9" fmla="*/ 75 h 311"/>
                <a:gd name="T10" fmla="*/ 167 w 311"/>
                <a:gd name="T11" fmla="*/ 60 h 311"/>
                <a:gd name="T12" fmla="*/ 175 w 311"/>
                <a:gd name="T13" fmla="*/ 46 h 311"/>
                <a:gd name="T14" fmla="*/ 183 w 311"/>
                <a:gd name="T15" fmla="*/ 31 h 311"/>
                <a:gd name="T16" fmla="*/ 189 w 311"/>
                <a:gd name="T17" fmla="*/ 16 h 311"/>
                <a:gd name="T18" fmla="*/ 195 w 311"/>
                <a:gd name="T19" fmla="*/ 0 h 311"/>
                <a:gd name="T20" fmla="*/ 311 w 311"/>
                <a:gd name="T21" fmla="*/ 40 h 311"/>
                <a:gd name="T22" fmla="*/ 311 w 311"/>
                <a:gd name="T23" fmla="*/ 40 h 311"/>
                <a:gd name="T24" fmla="*/ 302 w 311"/>
                <a:gd name="T25" fmla="*/ 63 h 311"/>
                <a:gd name="T26" fmla="*/ 293 w 311"/>
                <a:gd name="T27" fmla="*/ 84 h 311"/>
                <a:gd name="T28" fmla="*/ 283 w 311"/>
                <a:gd name="T29" fmla="*/ 104 h 311"/>
                <a:gd name="T30" fmla="*/ 271 w 311"/>
                <a:gd name="T31" fmla="*/ 125 h 311"/>
                <a:gd name="T32" fmla="*/ 259 w 311"/>
                <a:gd name="T33" fmla="*/ 144 h 311"/>
                <a:gd name="T34" fmla="*/ 245 w 311"/>
                <a:gd name="T35" fmla="*/ 163 h 311"/>
                <a:gd name="T36" fmla="*/ 230 w 311"/>
                <a:gd name="T37" fmla="*/ 181 h 311"/>
                <a:gd name="T38" fmla="*/ 215 w 311"/>
                <a:gd name="T39" fmla="*/ 199 h 311"/>
                <a:gd name="T40" fmla="*/ 215 w 311"/>
                <a:gd name="T41" fmla="*/ 199 h 311"/>
                <a:gd name="T42" fmla="*/ 195 w 311"/>
                <a:gd name="T43" fmla="*/ 218 h 311"/>
                <a:gd name="T44" fmla="*/ 176 w 311"/>
                <a:gd name="T45" fmla="*/ 234 h 311"/>
                <a:gd name="T46" fmla="*/ 155 w 311"/>
                <a:gd name="T47" fmla="*/ 250 h 311"/>
                <a:gd name="T48" fmla="*/ 134 w 311"/>
                <a:gd name="T49" fmla="*/ 266 h 311"/>
                <a:gd name="T50" fmla="*/ 111 w 311"/>
                <a:gd name="T51" fmla="*/ 279 h 311"/>
                <a:gd name="T52" fmla="*/ 89 w 311"/>
                <a:gd name="T53" fmla="*/ 291 h 311"/>
                <a:gd name="T54" fmla="*/ 64 w 311"/>
                <a:gd name="T55" fmla="*/ 302 h 311"/>
                <a:gd name="T56" fmla="*/ 41 w 311"/>
                <a:gd name="T57" fmla="*/ 311 h 311"/>
                <a:gd name="T58" fmla="*/ 0 w 311"/>
                <a:gd name="T59" fmla="*/ 195 h 311"/>
                <a:gd name="T60" fmla="*/ 0 w 311"/>
                <a:gd name="T61" fmla="*/ 195 h 311"/>
                <a:gd name="T62" fmla="*/ 17 w 311"/>
                <a:gd name="T63" fmla="*/ 189 h 311"/>
                <a:gd name="T64" fmla="*/ 35 w 311"/>
                <a:gd name="T65" fmla="*/ 181 h 311"/>
                <a:gd name="T66" fmla="*/ 51 w 311"/>
                <a:gd name="T67" fmla="*/ 172 h 311"/>
                <a:gd name="T68" fmla="*/ 68 w 311"/>
                <a:gd name="T69" fmla="*/ 163 h 311"/>
                <a:gd name="T70" fmla="*/ 83 w 311"/>
                <a:gd name="T71" fmla="*/ 152 h 311"/>
                <a:gd name="T72" fmla="*/ 97 w 311"/>
                <a:gd name="T73" fmla="*/ 140 h 311"/>
                <a:gd name="T74" fmla="*/ 111 w 311"/>
                <a:gd name="T75" fmla="*/ 128 h 311"/>
                <a:gd name="T76" fmla="*/ 126 w 311"/>
                <a:gd name="T77" fmla="*/ 115 h 311"/>
                <a:gd name="T78" fmla="*/ 126 w 311"/>
                <a:gd name="T79" fmla="*/ 1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311">
                  <a:moveTo>
                    <a:pt x="126" y="115"/>
                  </a:moveTo>
                  <a:lnTo>
                    <a:pt x="126" y="115"/>
                  </a:lnTo>
                  <a:lnTo>
                    <a:pt x="137" y="101"/>
                  </a:lnTo>
                  <a:lnTo>
                    <a:pt x="147" y="88"/>
                  </a:lnTo>
                  <a:lnTo>
                    <a:pt x="157" y="75"/>
                  </a:lnTo>
                  <a:lnTo>
                    <a:pt x="167" y="60"/>
                  </a:lnTo>
                  <a:lnTo>
                    <a:pt x="175" y="46"/>
                  </a:lnTo>
                  <a:lnTo>
                    <a:pt x="183" y="31"/>
                  </a:lnTo>
                  <a:lnTo>
                    <a:pt x="189" y="16"/>
                  </a:lnTo>
                  <a:lnTo>
                    <a:pt x="195" y="0"/>
                  </a:lnTo>
                  <a:lnTo>
                    <a:pt x="311" y="40"/>
                  </a:lnTo>
                  <a:lnTo>
                    <a:pt x="311" y="40"/>
                  </a:lnTo>
                  <a:lnTo>
                    <a:pt x="302" y="63"/>
                  </a:lnTo>
                  <a:lnTo>
                    <a:pt x="293" y="84"/>
                  </a:lnTo>
                  <a:lnTo>
                    <a:pt x="283" y="104"/>
                  </a:lnTo>
                  <a:lnTo>
                    <a:pt x="271" y="125"/>
                  </a:lnTo>
                  <a:lnTo>
                    <a:pt x="259" y="144"/>
                  </a:lnTo>
                  <a:lnTo>
                    <a:pt x="245" y="163"/>
                  </a:lnTo>
                  <a:lnTo>
                    <a:pt x="230" y="181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195" y="218"/>
                  </a:lnTo>
                  <a:lnTo>
                    <a:pt x="176" y="234"/>
                  </a:lnTo>
                  <a:lnTo>
                    <a:pt x="155" y="250"/>
                  </a:lnTo>
                  <a:lnTo>
                    <a:pt x="134" y="266"/>
                  </a:lnTo>
                  <a:lnTo>
                    <a:pt x="111" y="279"/>
                  </a:lnTo>
                  <a:lnTo>
                    <a:pt x="89" y="291"/>
                  </a:lnTo>
                  <a:lnTo>
                    <a:pt x="64" y="302"/>
                  </a:lnTo>
                  <a:lnTo>
                    <a:pt x="41" y="311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7" y="189"/>
                  </a:lnTo>
                  <a:lnTo>
                    <a:pt x="35" y="181"/>
                  </a:lnTo>
                  <a:lnTo>
                    <a:pt x="51" y="172"/>
                  </a:lnTo>
                  <a:lnTo>
                    <a:pt x="68" y="163"/>
                  </a:lnTo>
                  <a:lnTo>
                    <a:pt x="83" y="152"/>
                  </a:lnTo>
                  <a:lnTo>
                    <a:pt x="97" y="140"/>
                  </a:lnTo>
                  <a:lnTo>
                    <a:pt x="111" y="128"/>
                  </a:lnTo>
                  <a:lnTo>
                    <a:pt x="126" y="115"/>
                  </a:lnTo>
                  <a:lnTo>
                    <a:pt x="126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8" name="Freeform 278"/>
            <p:cNvSpPr>
              <a:spLocks/>
            </p:cNvSpPr>
            <p:nvPr/>
          </p:nvSpPr>
          <p:spPr bwMode="auto">
            <a:xfrm flipH="1">
              <a:off x="5983441" y="3804145"/>
              <a:ext cx="202319" cy="191997"/>
            </a:xfrm>
            <a:custGeom>
              <a:avLst/>
              <a:gdLst>
                <a:gd name="T0" fmla="*/ 323 w 588"/>
                <a:gd name="T1" fmla="*/ 255 h 557"/>
                <a:gd name="T2" fmla="*/ 372 w 588"/>
                <a:gd name="T3" fmla="*/ 197 h 557"/>
                <a:gd name="T4" fmla="*/ 412 w 588"/>
                <a:gd name="T5" fmla="*/ 136 h 557"/>
                <a:gd name="T6" fmla="*/ 445 w 588"/>
                <a:gd name="T7" fmla="*/ 69 h 557"/>
                <a:gd name="T8" fmla="*/ 471 w 588"/>
                <a:gd name="T9" fmla="*/ 0 h 557"/>
                <a:gd name="T10" fmla="*/ 588 w 588"/>
                <a:gd name="T11" fmla="*/ 35 h 557"/>
                <a:gd name="T12" fmla="*/ 575 w 588"/>
                <a:gd name="T13" fmla="*/ 77 h 557"/>
                <a:gd name="T14" fmla="*/ 558 w 588"/>
                <a:gd name="T15" fmla="*/ 118 h 557"/>
                <a:gd name="T16" fmla="*/ 539 w 588"/>
                <a:gd name="T17" fmla="*/ 158 h 557"/>
                <a:gd name="T18" fmla="*/ 519 w 588"/>
                <a:gd name="T19" fmla="*/ 197 h 557"/>
                <a:gd name="T20" fmla="*/ 495 w 588"/>
                <a:gd name="T21" fmla="*/ 235 h 557"/>
                <a:gd name="T22" fmla="*/ 470 w 588"/>
                <a:gd name="T23" fmla="*/ 271 h 557"/>
                <a:gd name="T24" fmla="*/ 442 w 588"/>
                <a:gd name="T25" fmla="*/ 305 h 557"/>
                <a:gd name="T26" fmla="*/ 411 w 588"/>
                <a:gd name="T27" fmla="*/ 339 h 557"/>
                <a:gd name="T28" fmla="*/ 392 w 588"/>
                <a:gd name="T29" fmla="*/ 359 h 557"/>
                <a:gd name="T30" fmla="*/ 350 w 588"/>
                <a:gd name="T31" fmla="*/ 397 h 557"/>
                <a:gd name="T32" fmla="*/ 306 w 588"/>
                <a:gd name="T33" fmla="*/ 432 h 557"/>
                <a:gd name="T34" fmla="*/ 259 w 588"/>
                <a:gd name="T35" fmla="*/ 463 h 557"/>
                <a:gd name="T36" fmla="*/ 210 w 588"/>
                <a:gd name="T37" fmla="*/ 490 h 557"/>
                <a:gd name="T38" fmla="*/ 160 w 588"/>
                <a:gd name="T39" fmla="*/ 514 h 557"/>
                <a:gd name="T40" fmla="*/ 108 w 588"/>
                <a:gd name="T41" fmla="*/ 534 h 557"/>
                <a:gd name="T42" fmla="*/ 54 w 588"/>
                <a:gd name="T43" fmla="*/ 550 h 557"/>
                <a:gd name="T44" fmla="*/ 0 w 588"/>
                <a:gd name="T45" fmla="*/ 437 h 557"/>
                <a:gd name="T46" fmla="*/ 23 w 588"/>
                <a:gd name="T47" fmla="*/ 432 h 557"/>
                <a:gd name="T48" fmla="*/ 68 w 588"/>
                <a:gd name="T49" fmla="*/ 418 h 557"/>
                <a:gd name="T50" fmla="*/ 112 w 588"/>
                <a:gd name="T51" fmla="*/ 401 h 557"/>
                <a:gd name="T52" fmla="*/ 154 w 588"/>
                <a:gd name="T53" fmla="*/ 381 h 557"/>
                <a:gd name="T54" fmla="*/ 195 w 588"/>
                <a:gd name="T55" fmla="*/ 358 h 557"/>
                <a:gd name="T56" fmla="*/ 234 w 588"/>
                <a:gd name="T57" fmla="*/ 332 h 557"/>
                <a:gd name="T58" fmla="*/ 271 w 588"/>
                <a:gd name="T59" fmla="*/ 303 h 557"/>
                <a:gd name="T60" fmla="*/ 306 w 588"/>
                <a:gd name="T61" fmla="*/ 272 h 557"/>
                <a:gd name="T62" fmla="*/ 323 w 588"/>
                <a:gd name="T63" fmla="*/ 2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557">
                  <a:moveTo>
                    <a:pt x="323" y="255"/>
                  </a:moveTo>
                  <a:lnTo>
                    <a:pt x="323" y="255"/>
                  </a:lnTo>
                  <a:lnTo>
                    <a:pt x="348" y="227"/>
                  </a:lnTo>
                  <a:lnTo>
                    <a:pt x="372" y="197"/>
                  </a:lnTo>
                  <a:lnTo>
                    <a:pt x="393" y="167"/>
                  </a:lnTo>
                  <a:lnTo>
                    <a:pt x="412" y="136"/>
                  </a:lnTo>
                  <a:lnTo>
                    <a:pt x="430" y="103"/>
                  </a:lnTo>
                  <a:lnTo>
                    <a:pt x="445" y="69"/>
                  </a:lnTo>
                  <a:lnTo>
                    <a:pt x="459" y="36"/>
                  </a:lnTo>
                  <a:lnTo>
                    <a:pt x="471" y="0"/>
                  </a:lnTo>
                  <a:lnTo>
                    <a:pt x="588" y="35"/>
                  </a:lnTo>
                  <a:lnTo>
                    <a:pt x="588" y="35"/>
                  </a:lnTo>
                  <a:lnTo>
                    <a:pt x="582" y="56"/>
                  </a:lnTo>
                  <a:lnTo>
                    <a:pt x="575" y="77"/>
                  </a:lnTo>
                  <a:lnTo>
                    <a:pt x="567" y="98"/>
                  </a:lnTo>
                  <a:lnTo>
                    <a:pt x="558" y="118"/>
                  </a:lnTo>
                  <a:lnTo>
                    <a:pt x="549" y="139"/>
                  </a:lnTo>
                  <a:lnTo>
                    <a:pt x="539" y="158"/>
                  </a:lnTo>
                  <a:lnTo>
                    <a:pt x="529" y="179"/>
                  </a:lnTo>
                  <a:lnTo>
                    <a:pt x="519" y="197"/>
                  </a:lnTo>
                  <a:lnTo>
                    <a:pt x="506" y="216"/>
                  </a:lnTo>
                  <a:lnTo>
                    <a:pt x="495" y="235"/>
                  </a:lnTo>
                  <a:lnTo>
                    <a:pt x="483" y="253"/>
                  </a:lnTo>
                  <a:lnTo>
                    <a:pt x="470" y="271"/>
                  </a:lnTo>
                  <a:lnTo>
                    <a:pt x="455" y="289"/>
                  </a:lnTo>
                  <a:lnTo>
                    <a:pt x="442" y="305"/>
                  </a:lnTo>
                  <a:lnTo>
                    <a:pt x="427" y="323"/>
                  </a:lnTo>
                  <a:lnTo>
                    <a:pt x="411" y="339"/>
                  </a:lnTo>
                  <a:lnTo>
                    <a:pt x="411" y="339"/>
                  </a:lnTo>
                  <a:lnTo>
                    <a:pt x="392" y="359"/>
                  </a:lnTo>
                  <a:lnTo>
                    <a:pt x="372" y="379"/>
                  </a:lnTo>
                  <a:lnTo>
                    <a:pt x="350" y="397"/>
                  </a:lnTo>
                  <a:lnTo>
                    <a:pt x="328" y="415"/>
                  </a:lnTo>
                  <a:lnTo>
                    <a:pt x="306" y="432"/>
                  </a:lnTo>
                  <a:lnTo>
                    <a:pt x="283" y="447"/>
                  </a:lnTo>
                  <a:lnTo>
                    <a:pt x="259" y="463"/>
                  </a:lnTo>
                  <a:lnTo>
                    <a:pt x="236" y="477"/>
                  </a:lnTo>
                  <a:lnTo>
                    <a:pt x="210" y="490"/>
                  </a:lnTo>
                  <a:lnTo>
                    <a:pt x="186" y="502"/>
                  </a:lnTo>
                  <a:lnTo>
                    <a:pt x="160" y="514"/>
                  </a:lnTo>
                  <a:lnTo>
                    <a:pt x="135" y="525"/>
                  </a:lnTo>
                  <a:lnTo>
                    <a:pt x="108" y="534"/>
                  </a:lnTo>
                  <a:lnTo>
                    <a:pt x="81" y="542"/>
                  </a:lnTo>
                  <a:lnTo>
                    <a:pt x="54" y="550"/>
                  </a:lnTo>
                  <a:lnTo>
                    <a:pt x="26" y="557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23" y="432"/>
                  </a:lnTo>
                  <a:lnTo>
                    <a:pt x="46" y="425"/>
                  </a:lnTo>
                  <a:lnTo>
                    <a:pt x="68" y="418"/>
                  </a:lnTo>
                  <a:lnTo>
                    <a:pt x="91" y="410"/>
                  </a:lnTo>
                  <a:lnTo>
                    <a:pt x="112" y="401"/>
                  </a:lnTo>
                  <a:lnTo>
                    <a:pt x="134" y="392"/>
                  </a:lnTo>
                  <a:lnTo>
                    <a:pt x="154" y="381"/>
                  </a:lnTo>
                  <a:lnTo>
                    <a:pt x="174" y="371"/>
                  </a:lnTo>
                  <a:lnTo>
                    <a:pt x="195" y="358"/>
                  </a:lnTo>
                  <a:lnTo>
                    <a:pt x="214" y="346"/>
                  </a:lnTo>
                  <a:lnTo>
                    <a:pt x="234" y="332"/>
                  </a:lnTo>
                  <a:lnTo>
                    <a:pt x="253" y="319"/>
                  </a:lnTo>
                  <a:lnTo>
                    <a:pt x="271" y="303"/>
                  </a:lnTo>
                  <a:lnTo>
                    <a:pt x="289" y="288"/>
                  </a:lnTo>
                  <a:lnTo>
                    <a:pt x="306" y="272"/>
                  </a:lnTo>
                  <a:lnTo>
                    <a:pt x="323" y="255"/>
                  </a:lnTo>
                  <a:lnTo>
                    <a:pt x="323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9" name="Freeform 279"/>
            <p:cNvSpPr>
              <a:spLocks/>
            </p:cNvSpPr>
            <p:nvPr/>
          </p:nvSpPr>
          <p:spPr bwMode="auto">
            <a:xfrm flipH="1">
              <a:off x="5878152" y="3830984"/>
              <a:ext cx="293156" cy="272511"/>
            </a:xfrm>
            <a:custGeom>
              <a:avLst/>
              <a:gdLst>
                <a:gd name="T0" fmla="*/ 511 w 855"/>
                <a:gd name="T1" fmla="*/ 392 h 791"/>
                <a:gd name="T2" fmla="*/ 550 w 855"/>
                <a:gd name="T3" fmla="*/ 349 h 791"/>
                <a:gd name="T4" fmla="*/ 586 w 855"/>
                <a:gd name="T5" fmla="*/ 304 h 791"/>
                <a:gd name="T6" fmla="*/ 619 w 855"/>
                <a:gd name="T7" fmla="*/ 257 h 791"/>
                <a:gd name="T8" fmla="*/ 648 w 855"/>
                <a:gd name="T9" fmla="*/ 209 h 791"/>
                <a:gd name="T10" fmla="*/ 675 w 855"/>
                <a:gd name="T11" fmla="*/ 159 h 791"/>
                <a:gd name="T12" fmla="*/ 698 w 855"/>
                <a:gd name="T13" fmla="*/ 108 h 791"/>
                <a:gd name="T14" fmla="*/ 719 w 855"/>
                <a:gd name="T15" fmla="*/ 55 h 791"/>
                <a:gd name="T16" fmla="*/ 736 w 855"/>
                <a:gd name="T17" fmla="*/ 0 h 791"/>
                <a:gd name="T18" fmla="*/ 855 w 855"/>
                <a:gd name="T19" fmla="*/ 33 h 791"/>
                <a:gd name="T20" fmla="*/ 834 w 855"/>
                <a:gd name="T21" fmla="*/ 95 h 791"/>
                <a:gd name="T22" fmla="*/ 812 w 855"/>
                <a:gd name="T23" fmla="*/ 155 h 791"/>
                <a:gd name="T24" fmla="*/ 784 w 855"/>
                <a:gd name="T25" fmla="*/ 213 h 791"/>
                <a:gd name="T26" fmla="*/ 754 w 855"/>
                <a:gd name="T27" fmla="*/ 270 h 791"/>
                <a:gd name="T28" fmla="*/ 720 w 855"/>
                <a:gd name="T29" fmla="*/ 324 h 791"/>
                <a:gd name="T30" fmla="*/ 683 w 855"/>
                <a:gd name="T31" fmla="*/ 377 h 791"/>
                <a:gd name="T32" fmla="*/ 643 w 855"/>
                <a:gd name="T33" fmla="*/ 429 h 791"/>
                <a:gd name="T34" fmla="*/ 600 w 855"/>
                <a:gd name="T35" fmla="*/ 477 h 791"/>
                <a:gd name="T36" fmla="*/ 571 w 855"/>
                <a:gd name="T37" fmla="*/ 506 h 791"/>
                <a:gd name="T38" fmla="*/ 507 w 855"/>
                <a:gd name="T39" fmla="*/ 563 h 791"/>
                <a:gd name="T40" fmla="*/ 442 w 855"/>
                <a:gd name="T41" fmla="*/ 613 h 791"/>
                <a:gd name="T42" fmla="*/ 371 w 855"/>
                <a:gd name="T43" fmla="*/ 659 h 791"/>
                <a:gd name="T44" fmla="*/ 299 w 855"/>
                <a:gd name="T45" fmla="*/ 699 h 791"/>
                <a:gd name="T46" fmla="*/ 223 w 855"/>
                <a:gd name="T47" fmla="*/ 733 h 791"/>
                <a:gd name="T48" fmla="*/ 145 w 855"/>
                <a:gd name="T49" fmla="*/ 762 h 791"/>
                <a:gd name="T50" fmla="*/ 63 w 855"/>
                <a:gd name="T51" fmla="*/ 783 h 791"/>
                <a:gd name="T52" fmla="*/ 0 w 855"/>
                <a:gd name="T53" fmla="*/ 672 h 791"/>
                <a:gd name="T54" fmla="*/ 35 w 855"/>
                <a:gd name="T55" fmla="*/ 664 h 791"/>
                <a:gd name="T56" fmla="*/ 108 w 855"/>
                <a:gd name="T57" fmla="*/ 644 h 791"/>
                <a:gd name="T58" fmla="*/ 177 w 855"/>
                <a:gd name="T59" fmla="*/ 620 h 791"/>
                <a:gd name="T60" fmla="*/ 245 w 855"/>
                <a:gd name="T61" fmla="*/ 589 h 791"/>
                <a:gd name="T62" fmla="*/ 309 w 855"/>
                <a:gd name="T63" fmla="*/ 554 h 791"/>
                <a:gd name="T64" fmla="*/ 370 w 855"/>
                <a:gd name="T65" fmla="*/ 513 h 791"/>
                <a:gd name="T66" fmla="*/ 430 w 855"/>
                <a:gd name="T67" fmla="*/ 468 h 791"/>
                <a:gd name="T68" fmla="*/ 485 w 855"/>
                <a:gd name="T69" fmla="*/ 418 h 791"/>
                <a:gd name="T70" fmla="*/ 511 w 855"/>
                <a:gd name="T71" fmla="*/ 39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5" h="791">
                  <a:moveTo>
                    <a:pt x="511" y="392"/>
                  </a:moveTo>
                  <a:lnTo>
                    <a:pt x="511" y="392"/>
                  </a:lnTo>
                  <a:lnTo>
                    <a:pt x="531" y="370"/>
                  </a:lnTo>
                  <a:lnTo>
                    <a:pt x="550" y="349"/>
                  </a:lnTo>
                  <a:lnTo>
                    <a:pt x="568" y="326"/>
                  </a:lnTo>
                  <a:lnTo>
                    <a:pt x="586" y="304"/>
                  </a:lnTo>
                  <a:lnTo>
                    <a:pt x="602" y="281"/>
                  </a:lnTo>
                  <a:lnTo>
                    <a:pt x="619" y="257"/>
                  </a:lnTo>
                  <a:lnTo>
                    <a:pt x="634" y="233"/>
                  </a:lnTo>
                  <a:lnTo>
                    <a:pt x="648" y="209"/>
                  </a:lnTo>
                  <a:lnTo>
                    <a:pt x="662" y="184"/>
                  </a:lnTo>
                  <a:lnTo>
                    <a:pt x="675" y="159"/>
                  </a:lnTo>
                  <a:lnTo>
                    <a:pt x="687" y="133"/>
                  </a:lnTo>
                  <a:lnTo>
                    <a:pt x="698" y="108"/>
                  </a:lnTo>
                  <a:lnTo>
                    <a:pt x="710" y="81"/>
                  </a:lnTo>
                  <a:lnTo>
                    <a:pt x="719" y="55"/>
                  </a:lnTo>
                  <a:lnTo>
                    <a:pt x="728" y="27"/>
                  </a:lnTo>
                  <a:lnTo>
                    <a:pt x="736" y="0"/>
                  </a:lnTo>
                  <a:lnTo>
                    <a:pt x="855" y="33"/>
                  </a:lnTo>
                  <a:lnTo>
                    <a:pt x="855" y="33"/>
                  </a:lnTo>
                  <a:lnTo>
                    <a:pt x="845" y="64"/>
                  </a:lnTo>
                  <a:lnTo>
                    <a:pt x="834" y="95"/>
                  </a:lnTo>
                  <a:lnTo>
                    <a:pt x="823" y="125"/>
                  </a:lnTo>
                  <a:lnTo>
                    <a:pt x="812" y="155"/>
                  </a:lnTo>
                  <a:lnTo>
                    <a:pt x="798" y="184"/>
                  </a:lnTo>
                  <a:lnTo>
                    <a:pt x="784" y="213"/>
                  </a:lnTo>
                  <a:lnTo>
                    <a:pt x="770" y="242"/>
                  </a:lnTo>
                  <a:lnTo>
                    <a:pt x="754" y="270"/>
                  </a:lnTo>
                  <a:lnTo>
                    <a:pt x="737" y="298"/>
                  </a:lnTo>
                  <a:lnTo>
                    <a:pt x="720" y="324"/>
                  </a:lnTo>
                  <a:lnTo>
                    <a:pt x="702" y="352"/>
                  </a:lnTo>
                  <a:lnTo>
                    <a:pt x="683" y="377"/>
                  </a:lnTo>
                  <a:lnTo>
                    <a:pt x="664" y="403"/>
                  </a:lnTo>
                  <a:lnTo>
                    <a:pt x="643" y="429"/>
                  </a:lnTo>
                  <a:lnTo>
                    <a:pt x="622" y="453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571" y="506"/>
                  </a:lnTo>
                  <a:lnTo>
                    <a:pt x="539" y="536"/>
                  </a:lnTo>
                  <a:lnTo>
                    <a:pt x="507" y="563"/>
                  </a:lnTo>
                  <a:lnTo>
                    <a:pt x="475" y="589"/>
                  </a:lnTo>
                  <a:lnTo>
                    <a:pt x="442" y="613"/>
                  </a:lnTo>
                  <a:lnTo>
                    <a:pt x="407" y="637"/>
                  </a:lnTo>
                  <a:lnTo>
                    <a:pt x="371" y="659"/>
                  </a:lnTo>
                  <a:lnTo>
                    <a:pt x="336" y="680"/>
                  </a:lnTo>
                  <a:lnTo>
                    <a:pt x="299" y="699"/>
                  </a:lnTo>
                  <a:lnTo>
                    <a:pt x="261" y="717"/>
                  </a:lnTo>
                  <a:lnTo>
                    <a:pt x="223" y="733"/>
                  </a:lnTo>
                  <a:lnTo>
                    <a:pt x="183" y="748"/>
                  </a:lnTo>
                  <a:lnTo>
                    <a:pt x="145" y="762"/>
                  </a:lnTo>
                  <a:lnTo>
                    <a:pt x="104" y="773"/>
                  </a:lnTo>
                  <a:lnTo>
                    <a:pt x="63" y="783"/>
                  </a:lnTo>
                  <a:lnTo>
                    <a:pt x="22" y="791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35" y="664"/>
                  </a:lnTo>
                  <a:lnTo>
                    <a:pt x="72" y="654"/>
                  </a:lnTo>
                  <a:lnTo>
                    <a:pt x="108" y="644"/>
                  </a:lnTo>
                  <a:lnTo>
                    <a:pt x="143" y="633"/>
                  </a:lnTo>
                  <a:lnTo>
                    <a:pt x="177" y="620"/>
                  </a:lnTo>
                  <a:lnTo>
                    <a:pt x="211" y="605"/>
                  </a:lnTo>
                  <a:lnTo>
                    <a:pt x="245" y="589"/>
                  </a:lnTo>
                  <a:lnTo>
                    <a:pt x="277" y="573"/>
                  </a:lnTo>
                  <a:lnTo>
                    <a:pt x="309" y="554"/>
                  </a:lnTo>
                  <a:lnTo>
                    <a:pt x="340" y="535"/>
                  </a:lnTo>
                  <a:lnTo>
                    <a:pt x="370" y="513"/>
                  </a:lnTo>
                  <a:lnTo>
                    <a:pt x="400" y="492"/>
                  </a:lnTo>
                  <a:lnTo>
                    <a:pt x="430" y="468"/>
                  </a:lnTo>
                  <a:lnTo>
                    <a:pt x="457" y="444"/>
                  </a:lnTo>
                  <a:lnTo>
                    <a:pt x="485" y="418"/>
                  </a:lnTo>
                  <a:lnTo>
                    <a:pt x="511" y="392"/>
                  </a:lnTo>
                  <a:lnTo>
                    <a:pt x="51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0" name="Freeform 280"/>
            <p:cNvSpPr>
              <a:spLocks/>
            </p:cNvSpPr>
            <p:nvPr/>
          </p:nvSpPr>
          <p:spPr bwMode="auto">
            <a:xfrm flipH="1">
              <a:off x="6090793" y="3614214"/>
              <a:ext cx="107353" cy="107353"/>
            </a:xfrm>
            <a:custGeom>
              <a:avLst/>
              <a:gdLst>
                <a:gd name="T0" fmla="*/ 311 w 311"/>
                <a:gd name="T1" fmla="*/ 270 h 311"/>
                <a:gd name="T2" fmla="*/ 195 w 311"/>
                <a:gd name="T3" fmla="*/ 311 h 311"/>
                <a:gd name="T4" fmla="*/ 195 w 311"/>
                <a:gd name="T5" fmla="*/ 311 h 311"/>
                <a:gd name="T6" fmla="*/ 189 w 311"/>
                <a:gd name="T7" fmla="*/ 293 h 311"/>
                <a:gd name="T8" fmla="*/ 181 w 311"/>
                <a:gd name="T9" fmla="*/ 276 h 311"/>
                <a:gd name="T10" fmla="*/ 172 w 311"/>
                <a:gd name="T11" fmla="*/ 260 h 311"/>
                <a:gd name="T12" fmla="*/ 162 w 311"/>
                <a:gd name="T13" fmla="*/ 243 h 311"/>
                <a:gd name="T14" fmla="*/ 152 w 311"/>
                <a:gd name="T15" fmla="*/ 228 h 311"/>
                <a:gd name="T16" fmla="*/ 140 w 311"/>
                <a:gd name="T17" fmla="*/ 214 h 311"/>
                <a:gd name="T18" fmla="*/ 128 w 311"/>
                <a:gd name="T19" fmla="*/ 199 h 311"/>
                <a:gd name="T20" fmla="*/ 114 w 311"/>
                <a:gd name="T21" fmla="*/ 185 h 311"/>
                <a:gd name="T22" fmla="*/ 114 w 311"/>
                <a:gd name="T23" fmla="*/ 185 h 311"/>
                <a:gd name="T24" fmla="*/ 101 w 311"/>
                <a:gd name="T25" fmla="*/ 174 h 311"/>
                <a:gd name="T26" fmla="*/ 88 w 311"/>
                <a:gd name="T27" fmla="*/ 164 h 311"/>
                <a:gd name="T28" fmla="*/ 75 w 311"/>
                <a:gd name="T29" fmla="*/ 153 h 311"/>
                <a:gd name="T30" fmla="*/ 60 w 311"/>
                <a:gd name="T31" fmla="*/ 144 h 311"/>
                <a:gd name="T32" fmla="*/ 46 w 311"/>
                <a:gd name="T33" fmla="*/ 136 h 311"/>
                <a:gd name="T34" fmla="*/ 31 w 311"/>
                <a:gd name="T35" fmla="*/ 128 h 311"/>
                <a:gd name="T36" fmla="*/ 15 w 311"/>
                <a:gd name="T37" fmla="*/ 122 h 311"/>
                <a:gd name="T38" fmla="*/ 0 w 311"/>
                <a:gd name="T39" fmla="*/ 116 h 311"/>
                <a:gd name="T40" fmla="*/ 40 w 311"/>
                <a:gd name="T41" fmla="*/ 0 h 311"/>
                <a:gd name="T42" fmla="*/ 40 w 311"/>
                <a:gd name="T43" fmla="*/ 0 h 311"/>
                <a:gd name="T44" fmla="*/ 62 w 311"/>
                <a:gd name="T45" fmla="*/ 8 h 311"/>
                <a:gd name="T46" fmla="*/ 84 w 311"/>
                <a:gd name="T47" fmla="*/ 18 h 311"/>
                <a:gd name="T48" fmla="*/ 104 w 311"/>
                <a:gd name="T49" fmla="*/ 28 h 311"/>
                <a:gd name="T50" fmla="*/ 125 w 311"/>
                <a:gd name="T51" fmla="*/ 40 h 311"/>
                <a:gd name="T52" fmla="*/ 144 w 311"/>
                <a:gd name="T53" fmla="*/ 52 h 311"/>
                <a:gd name="T54" fmla="*/ 162 w 311"/>
                <a:gd name="T55" fmla="*/ 66 h 311"/>
                <a:gd name="T56" fmla="*/ 181 w 311"/>
                <a:gd name="T57" fmla="*/ 81 h 311"/>
                <a:gd name="T58" fmla="*/ 199 w 311"/>
                <a:gd name="T59" fmla="*/ 96 h 311"/>
                <a:gd name="T60" fmla="*/ 199 w 311"/>
                <a:gd name="T61" fmla="*/ 96 h 311"/>
                <a:gd name="T62" fmla="*/ 218 w 311"/>
                <a:gd name="T63" fmla="*/ 116 h 311"/>
                <a:gd name="T64" fmla="*/ 234 w 311"/>
                <a:gd name="T65" fmla="*/ 135 h 311"/>
                <a:gd name="T66" fmla="*/ 250 w 311"/>
                <a:gd name="T67" fmla="*/ 156 h 311"/>
                <a:gd name="T68" fmla="*/ 266 w 311"/>
                <a:gd name="T69" fmla="*/ 177 h 311"/>
                <a:gd name="T70" fmla="*/ 279 w 311"/>
                <a:gd name="T71" fmla="*/ 199 h 311"/>
                <a:gd name="T72" fmla="*/ 291 w 311"/>
                <a:gd name="T73" fmla="*/ 222 h 311"/>
                <a:gd name="T74" fmla="*/ 301 w 311"/>
                <a:gd name="T75" fmla="*/ 246 h 311"/>
                <a:gd name="T76" fmla="*/ 311 w 311"/>
                <a:gd name="T77" fmla="*/ 270 h 311"/>
                <a:gd name="T78" fmla="*/ 311 w 311"/>
                <a:gd name="T79" fmla="*/ 27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311">
                  <a:moveTo>
                    <a:pt x="311" y="270"/>
                  </a:moveTo>
                  <a:lnTo>
                    <a:pt x="195" y="311"/>
                  </a:lnTo>
                  <a:lnTo>
                    <a:pt x="195" y="311"/>
                  </a:lnTo>
                  <a:lnTo>
                    <a:pt x="189" y="293"/>
                  </a:lnTo>
                  <a:lnTo>
                    <a:pt x="181" y="276"/>
                  </a:lnTo>
                  <a:lnTo>
                    <a:pt x="172" y="260"/>
                  </a:lnTo>
                  <a:lnTo>
                    <a:pt x="162" y="243"/>
                  </a:lnTo>
                  <a:lnTo>
                    <a:pt x="152" y="228"/>
                  </a:lnTo>
                  <a:lnTo>
                    <a:pt x="140" y="214"/>
                  </a:lnTo>
                  <a:lnTo>
                    <a:pt x="128" y="199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01" y="174"/>
                  </a:lnTo>
                  <a:lnTo>
                    <a:pt x="88" y="164"/>
                  </a:lnTo>
                  <a:lnTo>
                    <a:pt x="75" y="153"/>
                  </a:lnTo>
                  <a:lnTo>
                    <a:pt x="60" y="144"/>
                  </a:lnTo>
                  <a:lnTo>
                    <a:pt x="46" y="136"/>
                  </a:lnTo>
                  <a:lnTo>
                    <a:pt x="31" y="128"/>
                  </a:lnTo>
                  <a:lnTo>
                    <a:pt x="15" y="122"/>
                  </a:lnTo>
                  <a:lnTo>
                    <a:pt x="0" y="11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62" y="8"/>
                  </a:lnTo>
                  <a:lnTo>
                    <a:pt x="84" y="18"/>
                  </a:lnTo>
                  <a:lnTo>
                    <a:pt x="104" y="28"/>
                  </a:lnTo>
                  <a:lnTo>
                    <a:pt x="125" y="40"/>
                  </a:lnTo>
                  <a:lnTo>
                    <a:pt x="144" y="52"/>
                  </a:lnTo>
                  <a:lnTo>
                    <a:pt x="162" y="66"/>
                  </a:lnTo>
                  <a:lnTo>
                    <a:pt x="181" y="81"/>
                  </a:lnTo>
                  <a:lnTo>
                    <a:pt x="199" y="96"/>
                  </a:lnTo>
                  <a:lnTo>
                    <a:pt x="199" y="96"/>
                  </a:lnTo>
                  <a:lnTo>
                    <a:pt x="218" y="116"/>
                  </a:lnTo>
                  <a:lnTo>
                    <a:pt x="234" y="135"/>
                  </a:lnTo>
                  <a:lnTo>
                    <a:pt x="250" y="156"/>
                  </a:lnTo>
                  <a:lnTo>
                    <a:pt x="266" y="177"/>
                  </a:lnTo>
                  <a:lnTo>
                    <a:pt x="279" y="199"/>
                  </a:lnTo>
                  <a:lnTo>
                    <a:pt x="291" y="222"/>
                  </a:lnTo>
                  <a:lnTo>
                    <a:pt x="301" y="246"/>
                  </a:lnTo>
                  <a:lnTo>
                    <a:pt x="311" y="270"/>
                  </a:lnTo>
                  <a:lnTo>
                    <a:pt x="311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1" name="Freeform 281"/>
            <p:cNvSpPr>
              <a:spLocks/>
            </p:cNvSpPr>
            <p:nvPr/>
          </p:nvSpPr>
          <p:spPr bwMode="auto">
            <a:xfrm flipH="1">
              <a:off x="5979310" y="3506861"/>
              <a:ext cx="191997" cy="204384"/>
            </a:xfrm>
            <a:custGeom>
              <a:avLst/>
              <a:gdLst>
                <a:gd name="T0" fmla="*/ 437 w 556"/>
                <a:gd name="T1" fmla="*/ 588 h 588"/>
                <a:gd name="T2" fmla="*/ 432 w 556"/>
                <a:gd name="T3" fmla="*/ 565 h 588"/>
                <a:gd name="T4" fmla="*/ 417 w 556"/>
                <a:gd name="T5" fmla="*/ 520 h 588"/>
                <a:gd name="T6" fmla="*/ 401 w 556"/>
                <a:gd name="T7" fmla="*/ 476 h 588"/>
                <a:gd name="T8" fmla="*/ 381 w 556"/>
                <a:gd name="T9" fmla="*/ 434 h 588"/>
                <a:gd name="T10" fmla="*/ 358 w 556"/>
                <a:gd name="T11" fmla="*/ 393 h 588"/>
                <a:gd name="T12" fmla="*/ 332 w 556"/>
                <a:gd name="T13" fmla="*/ 354 h 588"/>
                <a:gd name="T14" fmla="*/ 303 w 556"/>
                <a:gd name="T15" fmla="*/ 316 h 588"/>
                <a:gd name="T16" fmla="*/ 271 w 556"/>
                <a:gd name="T17" fmla="*/ 282 h 588"/>
                <a:gd name="T18" fmla="*/ 254 w 556"/>
                <a:gd name="T19" fmla="*/ 265 h 588"/>
                <a:gd name="T20" fmla="*/ 197 w 556"/>
                <a:gd name="T21" fmla="*/ 216 h 588"/>
                <a:gd name="T22" fmla="*/ 135 w 556"/>
                <a:gd name="T23" fmla="*/ 175 h 588"/>
                <a:gd name="T24" fmla="*/ 69 w 556"/>
                <a:gd name="T25" fmla="*/ 143 h 588"/>
                <a:gd name="T26" fmla="*/ 0 w 556"/>
                <a:gd name="T27" fmla="*/ 117 h 588"/>
                <a:gd name="T28" fmla="*/ 34 w 556"/>
                <a:gd name="T29" fmla="*/ 0 h 588"/>
                <a:gd name="T30" fmla="*/ 77 w 556"/>
                <a:gd name="T31" fmla="*/ 13 h 588"/>
                <a:gd name="T32" fmla="*/ 118 w 556"/>
                <a:gd name="T33" fmla="*/ 29 h 588"/>
                <a:gd name="T34" fmla="*/ 158 w 556"/>
                <a:gd name="T35" fmla="*/ 49 h 588"/>
                <a:gd name="T36" fmla="*/ 197 w 556"/>
                <a:gd name="T37" fmla="*/ 69 h 588"/>
                <a:gd name="T38" fmla="*/ 235 w 556"/>
                <a:gd name="T39" fmla="*/ 93 h 588"/>
                <a:gd name="T40" fmla="*/ 270 w 556"/>
                <a:gd name="T41" fmla="*/ 118 h 588"/>
                <a:gd name="T42" fmla="*/ 305 w 556"/>
                <a:gd name="T43" fmla="*/ 146 h 588"/>
                <a:gd name="T44" fmla="*/ 339 w 556"/>
                <a:gd name="T45" fmla="*/ 176 h 588"/>
                <a:gd name="T46" fmla="*/ 359 w 556"/>
                <a:gd name="T47" fmla="*/ 196 h 588"/>
                <a:gd name="T48" fmla="*/ 397 w 556"/>
                <a:gd name="T49" fmla="*/ 238 h 588"/>
                <a:gd name="T50" fmla="*/ 432 w 556"/>
                <a:gd name="T51" fmla="*/ 282 h 588"/>
                <a:gd name="T52" fmla="*/ 462 w 556"/>
                <a:gd name="T53" fmla="*/ 329 h 588"/>
                <a:gd name="T54" fmla="*/ 490 w 556"/>
                <a:gd name="T55" fmla="*/ 378 h 588"/>
                <a:gd name="T56" fmla="*/ 513 w 556"/>
                <a:gd name="T57" fmla="*/ 428 h 588"/>
                <a:gd name="T58" fmla="*/ 534 w 556"/>
                <a:gd name="T59" fmla="*/ 480 h 588"/>
                <a:gd name="T60" fmla="*/ 550 w 556"/>
                <a:gd name="T61" fmla="*/ 534 h 588"/>
                <a:gd name="T62" fmla="*/ 556 w 556"/>
                <a:gd name="T63" fmla="*/ 56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6" h="588">
                  <a:moveTo>
                    <a:pt x="556" y="562"/>
                  </a:moveTo>
                  <a:lnTo>
                    <a:pt x="437" y="588"/>
                  </a:lnTo>
                  <a:lnTo>
                    <a:pt x="437" y="588"/>
                  </a:lnTo>
                  <a:lnTo>
                    <a:pt x="432" y="565"/>
                  </a:lnTo>
                  <a:lnTo>
                    <a:pt x="425" y="542"/>
                  </a:lnTo>
                  <a:lnTo>
                    <a:pt x="417" y="520"/>
                  </a:lnTo>
                  <a:lnTo>
                    <a:pt x="410" y="497"/>
                  </a:lnTo>
                  <a:lnTo>
                    <a:pt x="401" y="476"/>
                  </a:lnTo>
                  <a:lnTo>
                    <a:pt x="392" y="454"/>
                  </a:lnTo>
                  <a:lnTo>
                    <a:pt x="381" y="434"/>
                  </a:lnTo>
                  <a:lnTo>
                    <a:pt x="370" y="413"/>
                  </a:lnTo>
                  <a:lnTo>
                    <a:pt x="358" y="393"/>
                  </a:lnTo>
                  <a:lnTo>
                    <a:pt x="346" y="374"/>
                  </a:lnTo>
                  <a:lnTo>
                    <a:pt x="332" y="354"/>
                  </a:lnTo>
                  <a:lnTo>
                    <a:pt x="318" y="335"/>
                  </a:lnTo>
                  <a:lnTo>
                    <a:pt x="303" y="316"/>
                  </a:lnTo>
                  <a:lnTo>
                    <a:pt x="288" y="299"/>
                  </a:lnTo>
                  <a:lnTo>
                    <a:pt x="271" y="282"/>
                  </a:lnTo>
                  <a:lnTo>
                    <a:pt x="254" y="265"/>
                  </a:lnTo>
                  <a:lnTo>
                    <a:pt x="254" y="265"/>
                  </a:lnTo>
                  <a:lnTo>
                    <a:pt x="226" y="240"/>
                  </a:lnTo>
                  <a:lnTo>
                    <a:pt x="197" y="216"/>
                  </a:lnTo>
                  <a:lnTo>
                    <a:pt x="167" y="195"/>
                  </a:lnTo>
                  <a:lnTo>
                    <a:pt x="135" y="175"/>
                  </a:lnTo>
                  <a:lnTo>
                    <a:pt x="103" y="158"/>
                  </a:lnTo>
                  <a:lnTo>
                    <a:pt x="69" y="143"/>
                  </a:lnTo>
                  <a:lnTo>
                    <a:pt x="35" y="128"/>
                  </a:lnTo>
                  <a:lnTo>
                    <a:pt x="0" y="11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56" y="6"/>
                  </a:lnTo>
                  <a:lnTo>
                    <a:pt x="77" y="13"/>
                  </a:lnTo>
                  <a:lnTo>
                    <a:pt x="98" y="21"/>
                  </a:lnTo>
                  <a:lnTo>
                    <a:pt x="118" y="29"/>
                  </a:lnTo>
                  <a:lnTo>
                    <a:pt x="139" y="39"/>
                  </a:lnTo>
                  <a:lnTo>
                    <a:pt x="158" y="49"/>
                  </a:lnTo>
                  <a:lnTo>
                    <a:pt x="178" y="59"/>
                  </a:lnTo>
                  <a:lnTo>
                    <a:pt x="197" y="69"/>
                  </a:lnTo>
                  <a:lnTo>
                    <a:pt x="216" y="81"/>
                  </a:lnTo>
                  <a:lnTo>
                    <a:pt x="235" y="93"/>
                  </a:lnTo>
                  <a:lnTo>
                    <a:pt x="253" y="105"/>
                  </a:lnTo>
                  <a:lnTo>
                    <a:pt x="270" y="118"/>
                  </a:lnTo>
                  <a:lnTo>
                    <a:pt x="289" y="133"/>
                  </a:lnTo>
                  <a:lnTo>
                    <a:pt x="305" y="146"/>
                  </a:lnTo>
                  <a:lnTo>
                    <a:pt x="322" y="161"/>
                  </a:lnTo>
                  <a:lnTo>
                    <a:pt x="339" y="176"/>
                  </a:lnTo>
                  <a:lnTo>
                    <a:pt x="339" y="176"/>
                  </a:lnTo>
                  <a:lnTo>
                    <a:pt x="359" y="196"/>
                  </a:lnTo>
                  <a:lnTo>
                    <a:pt x="379" y="216"/>
                  </a:lnTo>
                  <a:lnTo>
                    <a:pt x="397" y="238"/>
                  </a:lnTo>
                  <a:lnTo>
                    <a:pt x="414" y="260"/>
                  </a:lnTo>
                  <a:lnTo>
                    <a:pt x="432" y="282"/>
                  </a:lnTo>
                  <a:lnTo>
                    <a:pt x="447" y="305"/>
                  </a:lnTo>
                  <a:lnTo>
                    <a:pt x="462" y="329"/>
                  </a:lnTo>
                  <a:lnTo>
                    <a:pt x="477" y="353"/>
                  </a:lnTo>
                  <a:lnTo>
                    <a:pt x="490" y="378"/>
                  </a:lnTo>
                  <a:lnTo>
                    <a:pt x="502" y="402"/>
                  </a:lnTo>
                  <a:lnTo>
                    <a:pt x="513" y="428"/>
                  </a:lnTo>
                  <a:lnTo>
                    <a:pt x="525" y="453"/>
                  </a:lnTo>
                  <a:lnTo>
                    <a:pt x="534" y="480"/>
                  </a:lnTo>
                  <a:lnTo>
                    <a:pt x="542" y="506"/>
                  </a:lnTo>
                  <a:lnTo>
                    <a:pt x="550" y="534"/>
                  </a:lnTo>
                  <a:lnTo>
                    <a:pt x="556" y="562"/>
                  </a:lnTo>
                  <a:lnTo>
                    <a:pt x="556" y="5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2" name="Freeform 282"/>
            <p:cNvSpPr>
              <a:spLocks/>
            </p:cNvSpPr>
            <p:nvPr/>
          </p:nvSpPr>
          <p:spPr bwMode="auto">
            <a:xfrm flipH="1">
              <a:off x="5871958" y="3401573"/>
              <a:ext cx="270447" cy="295221"/>
            </a:xfrm>
            <a:custGeom>
              <a:avLst/>
              <a:gdLst>
                <a:gd name="T0" fmla="*/ 393 w 792"/>
                <a:gd name="T1" fmla="*/ 343 h 855"/>
                <a:gd name="T2" fmla="*/ 350 w 792"/>
                <a:gd name="T3" fmla="*/ 306 h 855"/>
                <a:gd name="T4" fmla="*/ 305 w 792"/>
                <a:gd name="T5" fmla="*/ 270 h 855"/>
                <a:gd name="T6" fmla="*/ 259 w 792"/>
                <a:gd name="T7" fmla="*/ 237 h 855"/>
                <a:gd name="T8" fmla="*/ 210 w 792"/>
                <a:gd name="T9" fmla="*/ 208 h 855"/>
                <a:gd name="T10" fmla="*/ 160 w 792"/>
                <a:gd name="T11" fmla="*/ 180 h 855"/>
                <a:gd name="T12" fmla="*/ 108 w 792"/>
                <a:gd name="T13" fmla="*/ 157 h 855"/>
                <a:gd name="T14" fmla="*/ 54 w 792"/>
                <a:gd name="T15" fmla="*/ 136 h 855"/>
                <a:gd name="T16" fmla="*/ 0 w 792"/>
                <a:gd name="T17" fmla="*/ 119 h 855"/>
                <a:gd name="T18" fmla="*/ 34 w 792"/>
                <a:gd name="T19" fmla="*/ 0 h 855"/>
                <a:gd name="T20" fmla="*/ 95 w 792"/>
                <a:gd name="T21" fmla="*/ 21 h 855"/>
                <a:gd name="T22" fmla="*/ 156 w 792"/>
                <a:gd name="T23" fmla="*/ 43 h 855"/>
                <a:gd name="T24" fmla="*/ 214 w 792"/>
                <a:gd name="T25" fmla="*/ 71 h 855"/>
                <a:gd name="T26" fmla="*/ 271 w 792"/>
                <a:gd name="T27" fmla="*/ 100 h 855"/>
                <a:gd name="T28" fmla="*/ 325 w 792"/>
                <a:gd name="T29" fmla="*/ 135 h 855"/>
                <a:gd name="T30" fmla="*/ 378 w 792"/>
                <a:gd name="T31" fmla="*/ 172 h 855"/>
                <a:gd name="T32" fmla="*/ 429 w 792"/>
                <a:gd name="T33" fmla="*/ 212 h 855"/>
                <a:gd name="T34" fmla="*/ 477 w 792"/>
                <a:gd name="T35" fmla="*/ 255 h 855"/>
                <a:gd name="T36" fmla="*/ 507 w 792"/>
                <a:gd name="T37" fmla="*/ 284 h 855"/>
                <a:gd name="T38" fmla="*/ 564 w 792"/>
                <a:gd name="T39" fmla="*/ 348 h 855"/>
                <a:gd name="T40" fmla="*/ 614 w 792"/>
                <a:gd name="T41" fmla="*/ 413 h 855"/>
                <a:gd name="T42" fmla="*/ 660 w 792"/>
                <a:gd name="T43" fmla="*/ 483 h 855"/>
                <a:gd name="T44" fmla="*/ 700 w 792"/>
                <a:gd name="T45" fmla="*/ 556 h 855"/>
                <a:gd name="T46" fmla="*/ 734 w 792"/>
                <a:gd name="T47" fmla="*/ 632 h 855"/>
                <a:gd name="T48" fmla="*/ 762 w 792"/>
                <a:gd name="T49" fmla="*/ 710 h 855"/>
                <a:gd name="T50" fmla="*/ 784 w 792"/>
                <a:gd name="T51" fmla="*/ 792 h 855"/>
                <a:gd name="T52" fmla="*/ 672 w 792"/>
                <a:gd name="T53" fmla="*/ 855 h 855"/>
                <a:gd name="T54" fmla="*/ 664 w 792"/>
                <a:gd name="T55" fmla="*/ 819 h 855"/>
                <a:gd name="T56" fmla="*/ 645 w 792"/>
                <a:gd name="T57" fmla="*/ 747 h 855"/>
                <a:gd name="T58" fmla="*/ 620 w 792"/>
                <a:gd name="T59" fmla="*/ 678 h 855"/>
                <a:gd name="T60" fmla="*/ 590 w 792"/>
                <a:gd name="T61" fmla="*/ 610 h 855"/>
                <a:gd name="T62" fmla="*/ 555 w 792"/>
                <a:gd name="T63" fmla="*/ 546 h 855"/>
                <a:gd name="T64" fmla="*/ 514 w 792"/>
                <a:gd name="T65" fmla="*/ 484 h 855"/>
                <a:gd name="T66" fmla="*/ 469 w 792"/>
                <a:gd name="T67" fmla="*/ 425 h 855"/>
                <a:gd name="T68" fmla="*/ 419 w 792"/>
                <a:gd name="T69" fmla="*/ 370 h 855"/>
                <a:gd name="T70" fmla="*/ 393 w 792"/>
                <a:gd name="T71" fmla="*/ 34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2" h="855">
                  <a:moveTo>
                    <a:pt x="393" y="343"/>
                  </a:moveTo>
                  <a:lnTo>
                    <a:pt x="393" y="343"/>
                  </a:lnTo>
                  <a:lnTo>
                    <a:pt x="372" y="324"/>
                  </a:lnTo>
                  <a:lnTo>
                    <a:pt x="350" y="306"/>
                  </a:lnTo>
                  <a:lnTo>
                    <a:pt x="328" y="287"/>
                  </a:lnTo>
                  <a:lnTo>
                    <a:pt x="305" y="270"/>
                  </a:lnTo>
                  <a:lnTo>
                    <a:pt x="282" y="254"/>
                  </a:lnTo>
                  <a:lnTo>
                    <a:pt x="259" y="237"/>
                  </a:lnTo>
                  <a:lnTo>
                    <a:pt x="234" y="222"/>
                  </a:lnTo>
                  <a:lnTo>
                    <a:pt x="210" y="208"/>
                  </a:lnTo>
                  <a:lnTo>
                    <a:pt x="185" y="193"/>
                  </a:lnTo>
                  <a:lnTo>
                    <a:pt x="160" y="180"/>
                  </a:lnTo>
                  <a:lnTo>
                    <a:pt x="134" y="168"/>
                  </a:lnTo>
                  <a:lnTo>
                    <a:pt x="108" y="157"/>
                  </a:lnTo>
                  <a:lnTo>
                    <a:pt x="81" y="145"/>
                  </a:lnTo>
                  <a:lnTo>
                    <a:pt x="54" y="136"/>
                  </a:lnTo>
                  <a:lnTo>
                    <a:pt x="28" y="127"/>
                  </a:lnTo>
                  <a:lnTo>
                    <a:pt x="0" y="119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65" y="9"/>
                  </a:lnTo>
                  <a:lnTo>
                    <a:pt x="95" y="21"/>
                  </a:lnTo>
                  <a:lnTo>
                    <a:pt x="126" y="32"/>
                  </a:lnTo>
                  <a:lnTo>
                    <a:pt x="156" y="43"/>
                  </a:lnTo>
                  <a:lnTo>
                    <a:pt x="185" y="56"/>
                  </a:lnTo>
                  <a:lnTo>
                    <a:pt x="214" y="71"/>
                  </a:lnTo>
                  <a:lnTo>
                    <a:pt x="242" y="85"/>
                  </a:lnTo>
                  <a:lnTo>
                    <a:pt x="271" y="100"/>
                  </a:lnTo>
                  <a:lnTo>
                    <a:pt x="299" y="118"/>
                  </a:lnTo>
                  <a:lnTo>
                    <a:pt x="325" y="135"/>
                  </a:lnTo>
                  <a:lnTo>
                    <a:pt x="353" y="152"/>
                  </a:lnTo>
                  <a:lnTo>
                    <a:pt x="378" y="172"/>
                  </a:lnTo>
                  <a:lnTo>
                    <a:pt x="404" y="191"/>
                  </a:lnTo>
                  <a:lnTo>
                    <a:pt x="429" y="212"/>
                  </a:lnTo>
                  <a:lnTo>
                    <a:pt x="454" y="233"/>
                  </a:lnTo>
                  <a:lnTo>
                    <a:pt x="477" y="255"/>
                  </a:lnTo>
                  <a:lnTo>
                    <a:pt x="477" y="255"/>
                  </a:lnTo>
                  <a:lnTo>
                    <a:pt x="507" y="284"/>
                  </a:lnTo>
                  <a:lnTo>
                    <a:pt x="537" y="316"/>
                  </a:lnTo>
                  <a:lnTo>
                    <a:pt x="564" y="348"/>
                  </a:lnTo>
                  <a:lnTo>
                    <a:pt x="590" y="380"/>
                  </a:lnTo>
                  <a:lnTo>
                    <a:pt x="614" y="413"/>
                  </a:lnTo>
                  <a:lnTo>
                    <a:pt x="638" y="448"/>
                  </a:lnTo>
                  <a:lnTo>
                    <a:pt x="660" y="483"/>
                  </a:lnTo>
                  <a:lnTo>
                    <a:pt x="681" y="519"/>
                  </a:lnTo>
                  <a:lnTo>
                    <a:pt x="700" y="556"/>
                  </a:lnTo>
                  <a:lnTo>
                    <a:pt x="717" y="594"/>
                  </a:lnTo>
                  <a:lnTo>
                    <a:pt x="734" y="632"/>
                  </a:lnTo>
                  <a:lnTo>
                    <a:pt x="749" y="671"/>
                  </a:lnTo>
                  <a:lnTo>
                    <a:pt x="762" y="710"/>
                  </a:lnTo>
                  <a:lnTo>
                    <a:pt x="774" y="751"/>
                  </a:lnTo>
                  <a:lnTo>
                    <a:pt x="784" y="792"/>
                  </a:lnTo>
                  <a:lnTo>
                    <a:pt x="792" y="833"/>
                  </a:lnTo>
                  <a:lnTo>
                    <a:pt x="672" y="855"/>
                  </a:lnTo>
                  <a:lnTo>
                    <a:pt x="672" y="855"/>
                  </a:lnTo>
                  <a:lnTo>
                    <a:pt x="664" y="819"/>
                  </a:lnTo>
                  <a:lnTo>
                    <a:pt x="655" y="783"/>
                  </a:lnTo>
                  <a:lnTo>
                    <a:pt x="645" y="747"/>
                  </a:lnTo>
                  <a:lnTo>
                    <a:pt x="634" y="712"/>
                  </a:lnTo>
                  <a:lnTo>
                    <a:pt x="620" y="678"/>
                  </a:lnTo>
                  <a:lnTo>
                    <a:pt x="606" y="644"/>
                  </a:lnTo>
                  <a:lnTo>
                    <a:pt x="590" y="610"/>
                  </a:lnTo>
                  <a:lnTo>
                    <a:pt x="573" y="577"/>
                  </a:lnTo>
                  <a:lnTo>
                    <a:pt x="555" y="546"/>
                  </a:lnTo>
                  <a:lnTo>
                    <a:pt x="536" y="515"/>
                  </a:lnTo>
                  <a:lnTo>
                    <a:pt x="514" y="484"/>
                  </a:lnTo>
                  <a:lnTo>
                    <a:pt x="493" y="455"/>
                  </a:lnTo>
                  <a:lnTo>
                    <a:pt x="469" y="425"/>
                  </a:lnTo>
                  <a:lnTo>
                    <a:pt x="445" y="398"/>
                  </a:lnTo>
                  <a:lnTo>
                    <a:pt x="419" y="370"/>
                  </a:lnTo>
                  <a:lnTo>
                    <a:pt x="393" y="343"/>
                  </a:lnTo>
                  <a:lnTo>
                    <a:pt x="39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3" name="Freeform 283"/>
            <p:cNvSpPr>
              <a:spLocks/>
            </p:cNvSpPr>
            <p:nvPr/>
          </p:nvSpPr>
          <p:spPr bwMode="auto">
            <a:xfrm flipH="1">
              <a:off x="6251823" y="3779372"/>
              <a:ext cx="107353" cy="105289"/>
            </a:xfrm>
            <a:custGeom>
              <a:avLst/>
              <a:gdLst>
                <a:gd name="T0" fmla="*/ 0 w 311"/>
                <a:gd name="T1" fmla="*/ 41 h 311"/>
                <a:gd name="T2" fmla="*/ 116 w 311"/>
                <a:gd name="T3" fmla="*/ 0 h 311"/>
                <a:gd name="T4" fmla="*/ 116 w 311"/>
                <a:gd name="T5" fmla="*/ 0 h 311"/>
                <a:gd name="T6" fmla="*/ 122 w 311"/>
                <a:gd name="T7" fmla="*/ 18 h 311"/>
                <a:gd name="T8" fmla="*/ 130 w 311"/>
                <a:gd name="T9" fmla="*/ 35 h 311"/>
                <a:gd name="T10" fmla="*/ 139 w 311"/>
                <a:gd name="T11" fmla="*/ 51 h 311"/>
                <a:gd name="T12" fmla="*/ 148 w 311"/>
                <a:gd name="T13" fmla="*/ 68 h 311"/>
                <a:gd name="T14" fmla="*/ 158 w 311"/>
                <a:gd name="T15" fmla="*/ 83 h 311"/>
                <a:gd name="T16" fmla="*/ 171 w 311"/>
                <a:gd name="T17" fmla="*/ 97 h 311"/>
                <a:gd name="T18" fmla="*/ 183 w 311"/>
                <a:gd name="T19" fmla="*/ 112 h 311"/>
                <a:gd name="T20" fmla="*/ 196 w 311"/>
                <a:gd name="T21" fmla="*/ 126 h 311"/>
                <a:gd name="T22" fmla="*/ 196 w 311"/>
                <a:gd name="T23" fmla="*/ 126 h 311"/>
                <a:gd name="T24" fmla="*/ 210 w 311"/>
                <a:gd name="T25" fmla="*/ 137 h 311"/>
                <a:gd name="T26" fmla="*/ 223 w 311"/>
                <a:gd name="T27" fmla="*/ 147 h 311"/>
                <a:gd name="T28" fmla="*/ 236 w 311"/>
                <a:gd name="T29" fmla="*/ 158 h 311"/>
                <a:gd name="T30" fmla="*/ 250 w 311"/>
                <a:gd name="T31" fmla="*/ 167 h 311"/>
                <a:gd name="T32" fmla="*/ 265 w 311"/>
                <a:gd name="T33" fmla="*/ 175 h 311"/>
                <a:gd name="T34" fmla="*/ 280 w 311"/>
                <a:gd name="T35" fmla="*/ 183 h 311"/>
                <a:gd name="T36" fmla="*/ 295 w 311"/>
                <a:gd name="T37" fmla="*/ 189 h 311"/>
                <a:gd name="T38" fmla="*/ 311 w 311"/>
                <a:gd name="T39" fmla="*/ 195 h 311"/>
                <a:gd name="T40" fmla="*/ 271 w 311"/>
                <a:gd name="T41" fmla="*/ 311 h 311"/>
                <a:gd name="T42" fmla="*/ 271 w 311"/>
                <a:gd name="T43" fmla="*/ 311 h 311"/>
                <a:gd name="T44" fmla="*/ 248 w 311"/>
                <a:gd name="T45" fmla="*/ 303 h 311"/>
                <a:gd name="T46" fmla="*/ 227 w 311"/>
                <a:gd name="T47" fmla="*/ 293 h 311"/>
                <a:gd name="T48" fmla="*/ 206 w 311"/>
                <a:gd name="T49" fmla="*/ 283 h 311"/>
                <a:gd name="T50" fmla="*/ 186 w 311"/>
                <a:gd name="T51" fmla="*/ 271 h 311"/>
                <a:gd name="T52" fmla="*/ 167 w 311"/>
                <a:gd name="T53" fmla="*/ 259 h 311"/>
                <a:gd name="T54" fmla="*/ 148 w 311"/>
                <a:gd name="T55" fmla="*/ 245 h 311"/>
                <a:gd name="T56" fmla="*/ 130 w 311"/>
                <a:gd name="T57" fmla="*/ 230 h 311"/>
                <a:gd name="T58" fmla="*/ 111 w 311"/>
                <a:gd name="T59" fmla="*/ 215 h 311"/>
                <a:gd name="T60" fmla="*/ 111 w 311"/>
                <a:gd name="T61" fmla="*/ 215 h 311"/>
                <a:gd name="T62" fmla="*/ 93 w 311"/>
                <a:gd name="T63" fmla="*/ 195 h 311"/>
                <a:gd name="T64" fmla="*/ 77 w 311"/>
                <a:gd name="T65" fmla="*/ 176 h 311"/>
                <a:gd name="T66" fmla="*/ 60 w 311"/>
                <a:gd name="T67" fmla="*/ 156 h 311"/>
                <a:gd name="T68" fmla="*/ 45 w 311"/>
                <a:gd name="T69" fmla="*/ 134 h 311"/>
                <a:gd name="T70" fmla="*/ 32 w 311"/>
                <a:gd name="T71" fmla="*/ 112 h 311"/>
                <a:gd name="T72" fmla="*/ 20 w 311"/>
                <a:gd name="T73" fmla="*/ 89 h 311"/>
                <a:gd name="T74" fmla="*/ 9 w 311"/>
                <a:gd name="T75" fmla="*/ 65 h 311"/>
                <a:gd name="T76" fmla="*/ 0 w 311"/>
                <a:gd name="T77" fmla="*/ 41 h 311"/>
                <a:gd name="T78" fmla="*/ 0 w 311"/>
                <a:gd name="T79" fmla="*/ 4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311">
                  <a:moveTo>
                    <a:pt x="0" y="41"/>
                  </a:moveTo>
                  <a:lnTo>
                    <a:pt x="116" y="0"/>
                  </a:lnTo>
                  <a:lnTo>
                    <a:pt x="116" y="0"/>
                  </a:lnTo>
                  <a:lnTo>
                    <a:pt x="122" y="18"/>
                  </a:lnTo>
                  <a:lnTo>
                    <a:pt x="130" y="35"/>
                  </a:lnTo>
                  <a:lnTo>
                    <a:pt x="139" y="51"/>
                  </a:lnTo>
                  <a:lnTo>
                    <a:pt x="148" y="68"/>
                  </a:lnTo>
                  <a:lnTo>
                    <a:pt x="158" y="83"/>
                  </a:lnTo>
                  <a:lnTo>
                    <a:pt x="171" y="97"/>
                  </a:lnTo>
                  <a:lnTo>
                    <a:pt x="183" y="112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210" y="137"/>
                  </a:lnTo>
                  <a:lnTo>
                    <a:pt x="223" y="147"/>
                  </a:lnTo>
                  <a:lnTo>
                    <a:pt x="236" y="158"/>
                  </a:lnTo>
                  <a:lnTo>
                    <a:pt x="250" y="167"/>
                  </a:lnTo>
                  <a:lnTo>
                    <a:pt x="265" y="175"/>
                  </a:lnTo>
                  <a:lnTo>
                    <a:pt x="280" y="183"/>
                  </a:lnTo>
                  <a:lnTo>
                    <a:pt x="295" y="189"/>
                  </a:lnTo>
                  <a:lnTo>
                    <a:pt x="311" y="195"/>
                  </a:lnTo>
                  <a:lnTo>
                    <a:pt x="271" y="311"/>
                  </a:lnTo>
                  <a:lnTo>
                    <a:pt x="271" y="311"/>
                  </a:lnTo>
                  <a:lnTo>
                    <a:pt x="248" y="303"/>
                  </a:lnTo>
                  <a:lnTo>
                    <a:pt x="227" y="293"/>
                  </a:lnTo>
                  <a:lnTo>
                    <a:pt x="206" y="283"/>
                  </a:lnTo>
                  <a:lnTo>
                    <a:pt x="186" y="271"/>
                  </a:lnTo>
                  <a:lnTo>
                    <a:pt x="167" y="259"/>
                  </a:lnTo>
                  <a:lnTo>
                    <a:pt x="148" y="245"/>
                  </a:lnTo>
                  <a:lnTo>
                    <a:pt x="130" y="230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93" y="195"/>
                  </a:lnTo>
                  <a:lnTo>
                    <a:pt x="77" y="176"/>
                  </a:lnTo>
                  <a:lnTo>
                    <a:pt x="60" y="156"/>
                  </a:lnTo>
                  <a:lnTo>
                    <a:pt x="45" y="134"/>
                  </a:lnTo>
                  <a:lnTo>
                    <a:pt x="32" y="112"/>
                  </a:lnTo>
                  <a:lnTo>
                    <a:pt x="20" y="89"/>
                  </a:lnTo>
                  <a:lnTo>
                    <a:pt x="9" y="6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4" name="Freeform 284"/>
            <p:cNvSpPr>
              <a:spLocks/>
            </p:cNvSpPr>
            <p:nvPr/>
          </p:nvSpPr>
          <p:spPr bwMode="auto">
            <a:xfrm flipH="1">
              <a:off x="6278660" y="3789695"/>
              <a:ext cx="191997" cy="202319"/>
            </a:xfrm>
            <a:custGeom>
              <a:avLst/>
              <a:gdLst>
                <a:gd name="T0" fmla="*/ 120 w 557"/>
                <a:gd name="T1" fmla="*/ 0 h 588"/>
                <a:gd name="T2" fmla="*/ 125 w 557"/>
                <a:gd name="T3" fmla="*/ 23 h 588"/>
                <a:gd name="T4" fmla="*/ 139 w 557"/>
                <a:gd name="T5" fmla="*/ 68 h 588"/>
                <a:gd name="T6" fmla="*/ 156 w 557"/>
                <a:gd name="T7" fmla="*/ 112 h 588"/>
                <a:gd name="T8" fmla="*/ 176 w 557"/>
                <a:gd name="T9" fmla="*/ 154 h 588"/>
                <a:gd name="T10" fmla="*/ 199 w 557"/>
                <a:gd name="T11" fmla="*/ 195 h 588"/>
                <a:gd name="T12" fmla="*/ 225 w 557"/>
                <a:gd name="T13" fmla="*/ 234 h 588"/>
                <a:gd name="T14" fmla="*/ 254 w 557"/>
                <a:gd name="T15" fmla="*/ 272 h 588"/>
                <a:gd name="T16" fmla="*/ 285 w 557"/>
                <a:gd name="T17" fmla="*/ 306 h 588"/>
                <a:gd name="T18" fmla="*/ 302 w 557"/>
                <a:gd name="T19" fmla="*/ 323 h 588"/>
                <a:gd name="T20" fmla="*/ 360 w 557"/>
                <a:gd name="T21" fmla="*/ 372 h 588"/>
                <a:gd name="T22" fmla="*/ 421 w 557"/>
                <a:gd name="T23" fmla="*/ 413 h 588"/>
                <a:gd name="T24" fmla="*/ 488 w 557"/>
                <a:gd name="T25" fmla="*/ 445 h 588"/>
                <a:gd name="T26" fmla="*/ 557 w 557"/>
                <a:gd name="T27" fmla="*/ 471 h 588"/>
                <a:gd name="T28" fmla="*/ 522 w 557"/>
                <a:gd name="T29" fmla="*/ 588 h 588"/>
                <a:gd name="T30" fmla="*/ 479 w 557"/>
                <a:gd name="T31" fmla="*/ 575 h 588"/>
                <a:gd name="T32" fmla="*/ 439 w 557"/>
                <a:gd name="T33" fmla="*/ 559 h 588"/>
                <a:gd name="T34" fmla="*/ 399 w 557"/>
                <a:gd name="T35" fmla="*/ 539 h 588"/>
                <a:gd name="T36" fmla="*/ 360 w 557"/>
                <a:gd name="T37" fmla="*/ 519 h 588"/>
                <a:gd name="T38" fmla="*/ 322 w 557"/>
                <a:gd name="T39" fmla="*/ 495 h 588"/>
                <a:gd name="T40" fmla="*/ 286 w 557"/>
                <a:gd name="T41" fmla="*/ 470 h 588"/>
                <a:gd name="T42" fmla="*/ 252 w 557"/>
                <a:gd name="T43" fmla="*/ 442 h 588"/>
                <a:gd name="T44" fmla="*/ 218 w 557"/>
                <a:gd name="T45" fmla="*/ 412 h 588"/>
                <a:gd name="T46" fmla="*/ 197 w 557"/>
                <a:gd name="T47" fmla="*/ 392 h 588"/>
                <a:gd name="T48" fmla="*/ 160 w 557"/>
                <a:gd name="T49" fmla="*/ 350 h 588"/>
                <a:gd name="T50" fmla="*/ 125 w 557"/>
                <a:gd name="T51" fmla="*/ 306 h 588"/>
                <a:gd name="T52" fmla="*/ 94 w 557"/>
                <a:gd name="T53" fmla="*/ 259 h 588"/>
                <a:gd name="T54" fmla="*/ 67 w 557"/>
                <a:gd name="T55" fmla="*/ 210 h 588"/>
                <a:gd name="T56" fmla="*/ 43 w 557"/>
                <a:gd name="T57" fmla="*/ 160 h 588"/>
                <a:gd name="T58" fmla="*/ 23 w 557"/>
                <a:gd name="T59" fmla="*/ 108 h 588"/>
                <a:gd name="T60" fmla="*/ 6 w 557"/>
                <a:gd name="T61" fmla="*/ 54 h 588"/>
                <a:gd name="T62" fmla="*/ 0 w 557"/>
                <a:gd name="T63" fmla="*/ 2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7" h="588">
                  <a:moveTo>
                    <a:pt x="0" y="27"/>
                  </a:moveTo>
                  <a:lnTo>
                    <a:pt x="120" y="0"/>
                  </a:lnTo>
                  <a:lnTo>
                    <a:pt x="120" y="0"/>
                  </a:lnTo>
                  <a:lnTo>
                    <a:pt x="125" y="23"/>
                  </a:lnTo>
                  <a:lnTo>
                    <a:pt x="132" y="46"/>
                  </a:lnTo>
                  <a:lnTo>
                    <a:pt x="139" y="68"/>
                  </a:lnTo>
                  <a:lnTo>
                    <a:pt x="146" y="91"/>
                  </a:lnTo>
                  <a:lnTo>
                    <a:pt x="156" y="112"/>
                  </a:lnTo>
                  <a:lnTo>
                    <a:pt x="165" y="134"/>
                  </a:lnTo>
                  <a:lnTo>
                    <a:pt x="176" y="154"/>
                  </a:lnTo>
                  <a:lnTo>
                    <a:pt x="186" y="175"/>
                  </a:lnTo>
                  <a:lnTo>
                    <a:pt x="199" y="195"/>
                  </a:lnTo>
                  <a:lnTo>
                    <a:pt x="211" y="214"/>
                  </a:lnTo>
                  <a:lnTo>
                    <a:pt x="225" y="234"/>
                  </a:lnTo>
                  <a:lnTo>
                    <a:pt x="238" y="253"/>
                  </a:lnTo>
                  <a:lnTo>
                    <a:pt x="254" y="272"/>
                  </a:lnTo>
                  <a:lnTo>
                    <a:pt x="269" y="289"/>
                  </a:lnTo>
                  <a:lnTo>
                    <a:pt x="285" y="306"/>
                  </a:lnTo>
                  <a:lnTo>
                    <a:pt x="302" y="323"/>
                  </a:lnTo>
                  <a:lnTo>
                    <a:pt x="302" y="323"/>
                  </a:lnTo>
                  <a:lnTo>
                    <a:pt x="330" y="348"/>
                  </a:lnTo>
                  <a:lnTo>
                    <a:pt x="360" y="372"/>
                  </a:lnTo>
                  <a:lnTo>
                    <a:pt x="390" y="393"/>
                  </a:lnTo>
                  <a:lnTo>
                    <a:pt x="421" y="413"/>
                  </a:lnTo>
                  <a:lnTo>
                    <a:pt x="454" y="430"/>
                  </a:lnTo>
                  <a:lnTo>
                    <a:pt x="488" y="445"/>
                  </a:lnTo>
                  <a:lnTo>
                    <a:pt x="521" y="460"/>
                  </a:lnTo>
                  <a:lnTo>
                    <a:pt x="557" y="471"/>
                  </a:lnTo>
                  <a:lnTo>
                    <a:pt x="522" y="588"/>
                  </a:lnTo>
                  <a:lnTo>
                    <a:pt x="522" y="588"/>
                  </a:lnTo>
                  <a:lnTo>
                    <a:pt x="501" y="582"/>
                  </a:lnTo>
                  <a:lnTo>
                    <a:pt x="479" y="575"/>
                  </a:lnTo>
                  <a:lnTo>
                    <a:pt x="459" y="567"/>
                  </a:lnTo>
                  <a:lnTo>
                    <a:pt x="439" y="559"/>
                  </a:lnTo>
                  <a:lnTo>
                    <a:pt x="418" y="550"/>
                  </a:lnTo>
                  <a:lnTo>
                    <a:pt x="399" y="539"/>
                  </a:lnTo>
                  <a:lnTo>
                    <a:pt x="378" y="529"/>
                  </a:lnTo>
                  <a:lnTo>
                    <a:pt x="360" y="519"/>
                  </a:lnTo>
                  <a:lnTo>
                    <a:pt x="340" y="507"/>
                  </a:lnTo>
                  <a:lnTo>
                    <a:pt x="322" y="495"/>
                  </a:lnTo>
                  <a:lnTo>
                    <a:pt x="304" y="483"/>
                  </a:lnTo>
                  <a:lnTo>
                    <a:pt x="286" y="470"/>
                  </a:lnTo>
                  <a:lnTo>
                    <a:pt x="268" y="456"/>
                  </a:lnTo>
                  <a:lnTo>
                    <a:pt x="252" y="442"/>
                  </a:lnTo>
                  <a:lnTo>
                    <a:pt x="234" y="427"/>
                  </a:lnTo>
                  <a:lnTo>
                    <a:pt x="218" y="412"/>
                  </a:lnTo>
                  <a:lnTo>
                    <a:pt x="218" y="412"/>
                  </a:lnTo>
                  <a:lnTo>
                    <a:pt x="197" y="392"/>
                  </a:lnTo>
                  <a:lnTo>
                    <a:pt x="178" y="372"/>
                  </a:lnTo>
                  <a:lnTo>
                    <a:pt x="160" y="350"/>
                  </a:lnTo>
                  <a:lnTo>
                    <a:pt x="142" y="328"/>
                  </a:lnTo>
                  <a:lnTo>
                    <a:pt x="125" y="306"/>
                  </a:lnTo>
                  <a:lnTo>
                    <a:pt x="110" y="283"/>
                  </a:lnTo>
                  <a:lnTo>
                    <a:pt x="94" y="259"/>
                  </a:lnTo>
                  <a:lnTo>
                    <a:pt x="80" y="235"/>
                  </a:lnTo>
                  <a:lnTo>
                    <a:pt x="67" y="210"/>
                  </a:lnTo>
                  <a:lnTo>
                    <a:pt x="54" y="186"/>
                  </a:lnTo>
                  <a:lnTo>
                    <a:pt x="43" y="160"/>
                  </a:lnTo>
                  <a:lnTo>
                    <a:pt x="32" y="135"/>
                  </a:lnTo>
                  <a:lnTo>
                    <a:pt x="23" y="108"/>
                  </a:lnTo>
                  <a:lnTo>
                    <a:pt x="15" y="82"/>
                  </a:lnTo>
                  <a:lnTo>
                    <a:pt x="6" y="5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5" name="Freeform 285"/>
            <p:cNvSpPr>
              <a:spLocks/>
            </p:cNvSpPr>
            <p:nvPr/>
          </p:nvSpPr>
          <p:spPr bwMode="auto">
            <a:xfrm flipH="1">
              <a:off x="6307563" y="3804145"/>
              <a:ext cx="272511" cy="293156"/>
            </a:xfrm>
            <a:custGeom>
              <a:avLst/>
              <a:gdLst>
                <a:gd name="T0" fmla="*/ 119 w 791"/>
                <a:gd name="T1" fmla="*/ 0 h 855"/>
                <a:gd name="T2" fmla="*/ 137 w 791"/>
                <a:gd name="T3" fmla="*/ 72 h 855"/>
                <a:gd name="T4" fmla="*/ 158 w 791"/>
                <a:gd name="T5" fmla="*/ 143 h 855"/>
                <a:gd name="T6" fmla="*/ 186 w 791"/>
                <a:gd name="T7" fmla="*/ 211 h 855"/>
                <a:gd name="T8" fmla="*/ 218 w 791"/>
                <a:gd name="T9" fmla="*/ 278 h 855"/>
                <a:gd name="T10" fmla="*/ 256 w 791"/>
                <a:gd name="T11" fmla="*/ 340 h 855"/>
                <a:gd name="T12" fmla="*/ 299 w 791"/>
                <a:gd name="T13" fmla="*/ 400 h 855"/>
                <a:gd name="T14" fmla="*/ 347 w 791"/>
                <a:gd name="T15" fmla="*/ 457 h 855"/>
                <a:gd name="T16" fmla="*/ 399 w 791"/>
                <a:gd name="T17" fmla="*/ 512 h 855"/>
                <a:gd name="T18" fmla="*/ 420 w 791"/>
                <a:gd name="T19" fmla="*/ 531 h 855"/>
                <a:gd name="T20" fmla="*/ 463 w 791"/>
                <a:gd name="T21" fmla="*/ 568 h 855"/>
                <a:gd name="T22" fmla="*/ 509 w 791"/>
                <a:gd name="T23" fmla="*/ 601 h 855"/>
                <a:gd name="T24" fmla="*/ 557 w 791"/>
                <a:gd name="T25" fmla="*/ 633 h 855"/>
                <a:gd name="T26" fmla="*/ 606 w 791"/>
                <a:gd name="T27" fmla="*/ 662 h 855"/>
                <a:gd name="T28" fmla="*/ 658 w 791"/>
                <a:gd name="T29" fmla="*/ 687 h 855"/>
                <a:gd name="T30" fmla="*/ 711 w 791"/>
                <a:gd name="T31" fmla="*/ 710 h 855"/>
                <a:gd name="T32" fmla="*/ 764 w 791"/>
                <a:gd name="T33" fmla="*/ 728 h 855"/>
                <a:gd name="T34" fmla="*/ 758 w 791"/>
                <a:gd name="T35" fmla="*/ 855 h 855"/>
                <a:gd name="T36" fmla="*/ 727 w 791"/>
                <a:gd name="T37" fmla="*/ 846 h 855"/>
                <a:gd name="T38" fmla="*/ 666 w 791"/>
                <a:gd name="T39" fmla="*/ 823 h 855"/>
                <a:gd name="T40" fmla="*/ 606 w 791"/>
                <a:gd name="T41" fmla="*/ 799 h 855"/>
                <a:gd name="T42" fmla="*/ 549 w 791"/>
                <a:gd name="T43" fmla="*/ 770 h 855"/>
                <a:gd name="T44" fmla="*/ 493 w 791"/>
                <a:gd name="T45" fmla="*/ 737 h 855"/>
                <a:gd name="T46" fmla="*/ 439 w 791"/>
                <a:gd name="T47" fmla="*/ 703 h 855"/>
                <a:gd name="T48" fmla="*/ 388 w 791"/>
                <a:gd name="T49" fmla="*/ 664 h 855"/>
                <a:gd name="T50" fmla="*/ 338 w 791"/>
                <a:gd name="T51" fmla="*/ 622 h 855"/>
                <a:gd name="T52" fmla="*/ 314 w 791"/>
                <a:gd name="T53" fmla="*/ 600 h 855"/>
                <a:gd name="T54" fmla="*/ 255 w 791"/>
                <a:gd name="T55" fmla="*/ 539 h 855"/>
                <a:gd name="T56" fmla="*/ 202 w 791"/>
                <a:gd name="T57" fmla="*/ 475 h 855"/>
                <a:gd name="T58" fmla="*/ 154 w 791"/>
                <a:gd name="T59" fmla="*/ 407 h 855"/>
                <a:gd name="T60" fmla="*/ 111 w 791"/>
                <a:gd name="T61" fmla="*/ 336 h 855"/>
                <a:gd name="T62" fmla="*/ 74 w 791"/>
                <a:gd name="T63" fmla="*/ 261 h 855"/>
                <a:gd name="T64" fmla="*/ 43 w 791"/>
                <a:gd name="T65" fmla="*/ 184 h 855"/>
                <a:gd name="T66" fmla="*/ 18 w 791"/>
                <a:gd name="T67" fmla="*/ 104 h 855"/>
                <a:gd name="T68" fmla="*/ 0 w 791"/>
                <a:gd name="T69" fmla="*/ 2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1" h="855">
                  <a:moveTo>
                    <a:pt x="119" y="0"/>
                  </a:moveTo>
                  <a:lnTo>
                    <a:pt x="119" y="0"/>
                  </a:lnTo>
                  <a:lnTo>
                    <a:pt x="127" y="36"/>
                  </a:lnTo>
                  <a:lnTo>
                    <a:pt x="137" y="72"/>
                  </a:lnTo>
                  <a:lnTo>
                    <a:pt x="147" y="108"/>
                  </a:lnTo>
                  <a:lnTo>
                    <a:pt x="158" y="143"/>
                  </a:lnTo>
                  <a:lnTo>
                    <a:pt x="171" y="178"/>
                  </a:lnTo>
                  <a:lnTo>
                    <a:pt x="186" y="211"/>
                  </a:lnTo>
                  <a:lnTo>
                    <a:pt x="202" y="245"/>
                  </a:lnTo>
                  <a:lnTo>
                    <a:pt x="218" y="278"/>
                  </a:lnTo>
                  <a:lnTo>
                    <a:pt x="237" y="309"/>
                  </a:lnTo>
                  <a:lnTo>
                    <a:pt x="256" y="340"/>
                  </a:lnTo>
                  <a:lnTo>
                    <a:pt x="278" y="371"/>
                  </a:lnTo>
                  <a:lnTo>
                    <a:pt x="299" y="400"/>
                  </a:lnTo>
                  <a:lnTo>
                    <a:pt x="323" y="430"/>
                  </a:lnTo>
                  <a:lnTo>
                    <a:pt x="347" y="457"/>
                  </a:lnTo>
                  <a:lnTo>
                    <a:pt x="373" y="485"/>
                  </a:lnTo>
                  <a:lnTo>
                    <a:pt x="399" y="512"/>
                  </a:lnTo>
                  <a:lnTo>
                    <a:pt x="399" y="512"/>
                  </a:lnTo>
                  <a:lnTo>
                    <a:pt x="420" y="531"/>
                  </a:lnTo>
                  <a:lnTo>
                    <a:pt x="442" y="549"/>
                  </a:lnTo>
                  <a:lnTo>
                    <a:pt x="463" y="568"/>
                  </a:lnTo>
                  <a:lnTo>
                    <a:pt x="487" y="585"/>
                  </a:lnTo>
                  <a:lnTo>
                    <a:pt x="509" y="601"/>
                  </a:lnTo>
                  <a:lnTo>
                    <a:pt x="533" y="618"/>
                  </a:lnTo>
                  <a:lnTo>
                    <a:pt x="557" y="633"/>
                  </a:lnTo>
                  <a:lnTo>
                    <a:pt x="582" y="647"/>
                  </a:lnTo>
                  <a:lnTo>
                    <a:pt x="606" y="662"/>
                  </a:lnTo>
                  <a:lnTo>
                    <a:pt x="632" y="675"/>
                  </a:lnTo>
                  <a:lnTo>
                    <a:pt x="658" y="687"/>
                  </a:lnTo>
                  <a:lnTo>
                    <a:pt x="684" y="699"/>
                  </a:lnTo>
                  <a:lnTo>
                    <a:pt x="711" y="710"/>
                  </a:lnTo>
                  <a:lnTo>
                    <a:pt x="737" y="719"/>
                  </a:lnTo>
                  <a:lnTo>
                    <a:pt x="764" y="728"/>
                  </a:lnTo>
                  <a:lnTo>
                    <a:pt x="791" y="736"/>
                  </a:lnTo>
                  <a:lnTo>
                    <a:pt x="758" y="855"/>
                  </a:lnTo>
                  <a:lnTo>
                    <a:pt x="758" y="855"/>
                  </a:lnTo>
                  <a:lnTo>
                    <a:pt x="727" y="846"/>
                  </a:lnTo>
                  <a:lnTo>
                    <a:pt x="696" y="834"/>
                  </a:lnTo>
                  <a:lnTo>
                    <a:pt x="666" y="823"/>
                  </a:lnTo>
                  <a:lnTo>
                    <a:pt x="636" y="812"/>
                  </a:lnTo>
                  <a:lnTo>
                    <a:pt x="606" y="799"/>
                  </a:lnTo>
                  <a:lnTo>
                    <a:pt x="578" y="784"/>
                  </a:lnTo>
                  <a:lnTo>
                    <a:pt x="549" y="770"/>
                  </a:lnTo>
                  <a:lnTo>
                    <a:pt x="521" y="755"/>
                  </a:lnTo>
                  <a:lnTo>
                    <a:pt x="493" y="737"/>
                  </a:lnTo>
                  <a:lnTo>
                    <a:pt x="467" y="720"/>
                  </a:lnTo>
                  <a:lnTo>
                    <a:pt x="439" y="703"/>
                  </a:lnTo>
                  <a:lnTo>
                    <a:pt x="413" y="683"/>
                  </a:lnTo>
                  <a:lnTo>
                    <a:pt x="388" y="664"/>
                  </a:lnTo>
                  <a:lnTo>
                    <a:pt x="362" y="643"/>
                  </a:lnTo>
                  <a:lnTo>
                    <a:pt x="338" y="622"/>
                  </a:lnTo>
                  <a:lnTo>
                    <a:pt x="314" y="600"/>
                  </a:lnTo>
                  <a:lnTo>
                    <a:pt x="314" y="600"/>
                  </a:lnTo>
                  <a:lnTo>
                    <a:pt x="285" y="571"/>
                  </a:lnTo>
                  <a:lnTo>
                    <a:pt x="255" y="539"/>
                  </a:lnTo>
                  <a:lnTo>
                    <a:pt x="228" y="508"/>
                  </a:lnTo>
                  <a:lnTo>
                    <a:pt x="202" y="475"/>
                  </a:lnTo>
                  <a:lnTo>
                    <a:pt x="177" y="442"/>
                  </a:lnTo>
                  <a:lnTo>
                    <a:pt x="154" y="407"/>
                  </a:lnTo>
                  <a:lnTo>
                    <a:pt x="132" y="372"/>
                  </a:lnTo>
                  <a:lnTo>
                    <a:pt x="111" y="336"/>
                  </a:lnTo>
                  <a:lnTo>
                    <a:pt x="92" y="299"/>
                  </a:lnTo>
                  <a:lnTo>
                    <a:pt x="74" y="261"/>
                  </a:lnTo>
                  <a:lnTo>
                    <a:pt x="58" y="224"/>
                  </a:lnTo>
                  <a:lnTo>
                    <a:pt x="43" y="184"/>
                  </a:lnTo>
                  <a:lnTo>
                    <a:pt x="29" y="145"/>
                  </a:lnTo>
                  <a:lnTo>
                    <a:pt x="18" y="104"/>
                  </a:lnTo>
                  <a:lnTo>
                    <a:pt x="8" y="63"/>
                  </a:lnTo>
                  <a:lnTo>
                    <a:pt x="0" y="2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29" name="Freeform 109"/>
          <p:cNvSpPr>
            <a:spLocks/>
          </p:cNvSpPr>
          <p:nvPr/>
        </p:nvSpPr>
        <p:spPr bwMode="auto">
          <a:xfrm flipH="1">
            <a:off x="7443639" y="3308053"/>
            <a:ext cx="892471" cy="892471"/>
          </a:xfrm>
          <a:custGeom>
            <a:avLst/>
            <a:gdLst>
              <a:gd name="T0" fmla="*/ 4 w 2614"/>
              <a:gd name="T1" fmla="*/ 1408 h 2615"/>
              <a:gd name="T2" fmla="*/ 26 w 2614"/>
              <a:gd name="T3" fmla="*/ 1571 h 2615"/>
              <a:gd name="T4" fmla="*/ 68 w 2614"/>
              <a:gd name="T5" fmla="*/ 1727 h 2615"/>
              <a:gd name="T6" fmla="*/ 128 w 2614"/>
              <a:gd name="T7" fmla="*/ 1874 h 2615"/>
              <a:gd name="T8" fmla="*/ 206 w 2614"/>
              <a:gd name="T9" fmla="*/ 2012 h 2615"/>
              <a:gd name="T10" fmla="*/ 298 w 2614"/>
              <a:gd name="T11" fmla="*/ 2139 h 2615"/>
              <a:gd name="T12" fmla="*/ 405 w 2614"/>
              <a:gd name="T13" fmla="*/ 2254 h 2615"/>
              <a:gd name="T14" fmla="*/ 525 w 2614"/>
              <a:gd name="T15" fmla="*/ 2356 h 2615"/>
              <a:gd name="T16" fmla="*/ 656 w 2614"/>
              <a:gd name="T17" fmla="*/ 2441 h 2615"/>
              <a:gd name="T18" fmla="*/ 798 w 2614"/>
              <a:gd name="T19" fmla="*/ 2512 h 2615"/>
              <a:gd name="T20" fmla="*/ 949 w 2614"/>
              <a:gd name="T21" fmla="*/ 2565 h 2615"/>
              <a:gd name="T22" fmla="*/ 1108 w 2614"/>
              <a:gd name="T23" fmla="*/ 2600 h 2615"/>
              <a:gd name="T24" fmla="*/ 1273 w 2614"/>
              <a:gd name="T25" fmla="*/ 2615 h 2615"/>
              <a:gd name="T26" fmla="*/ 1407 w 2614"/>
              <a:gd name="T27" fmla="*/ 2611 h 2615"/>
              <a:gd name="T28" fmla="*/ 1570 w 2614"/>
              <a:gd name="T29" fmla="*/ 2588 h 2615"/>
              <a:gd name="T30" fmla="*/ 1727 w 2614"/>
              <a:gd name="T31" fmla="*/ 2547 h 2615"/>
              <a:gd name="T32" fmla="*/ 1874 w 2614"/>
              <a:gd name="T33" fmla="*/ 2486 h 2615"/>
              <a:gd name="T34" fmla="*/ 2012 w 2614"/>
              <a:gd name="T35" fmla="*/ 2409 h 2615"/>
              <a:gd name="T36" fmla="*/ 2138 w 2614"/>
              <a:gd name="T37" fmla="*/ 2317 h 2615"/>
              <a:gd name="T38" fmla="*/ 2254 w 2614"/>
              <a:gd name="T39" fmla="*/ 2210 h 2615"/>
              <a:gd name="T40" fmla="*/ 2355 w 2614"/>
              <a:gd name="T41" fmla="*/ 2090 h 2615"/>
              <a:gd name="T42" fmla="*/ 2441 w 2614"/>
              <a:gd name="T43" fmla="*/ 1958 h 2615"/>
              <a:gd name="T44" fmla="*/ 2511 w 2614"/>
              <a:gd name="T45" fmla="*/ 1816 h 2615"/>
              <a:gd name="T46" fmla="*/ 2564 w 2614"/>
              <a:gd name="T47" fmla="*/ 1665 h 2615"/>
              <a:gd name="T48" fmla="*/ 2599 w 2614"/>
              <a:gd name="T49" fmla="*/ 1507 h 2615"/>
              <a:gd name="T50" fmla="*/ 2614 w 2614"/>
              <a:gd name="T51" fmla="*/ 1341 h 2615"/>
              <a:gd name="T52" fmla="*/ 2610 w 2614"/>
              <a:gd name="T53" fmla="*/ 1207 h 2615"/>
              <a:gd name="T54" fmla="*/ 2588 w 2614"/>
              <a:gd name="T55" fmla="*/ 1044 h 2615"/>
              <a:gd name="T56" fmla="*/ 2546 w 2614"/>
              <a:gd name="T57" fmla="*/ 888 h 2615"/>
              <a:gd name="T58" fmla="*/ 2486 w 2614"/>
              <a:gd name="T59" fmla="*/ 741 h 2615"/>
              <a:gd name="T60" fmla="*/ 2408 w 2614"/>
              <a:gd name="T61" fmla="*/ 603 h 2615"/>
              <a:gd name="T62" fmla="*/ 2316 w 2614"/>
              <a:gd name="T63" fmla="*/ 476 h 2615"/>
              <a:gd name="T64" fmla="*/ 2209 w 2614"/>
              <a:gd name="T65" fmla="*/ 361 h 2615"/>
              <a:gd name="T66" fmla="*/ 2089 w 2614"/>
              <a:gd name="T67" fmla="*/ 259 h 2615"/>
              <a:gd name="T68" fmla="*/ 1958 w 2614"/>
              <a:gd name="T69" fmla="*/ 174 h 2615"/>
              <a:gd name="T70" fmla="*/ 1816 w 2614"/>
              <a:gd name="T71" fmla="*/ 103 h 2615"/>
              <a:gd name="T72" fmla="*/ 1664 w 2614"/>
              <a:gd name="T73" fmla="*/ 50 h 2615"/>
              <a:gd name="T74" fmla="*/ 1506 w 2614"/>
              <a:gd name="T75" fmla="*/ 15 h 2615"/>
              <a:gd name="T76" fmla="*/ 1341 w 2614"/>
              <a:gd name="T77" fmla="*/ 0 h 2615"/>
              <a:gd name="T78" fmla="*/ 1207 w 2614"/>
              <a:gd name="T79" fmla="*/ 4 h 2615"/>
              <a:gd name="T80" fmla="*/ 1043 w 2614"/>
              <a:gd name="T81" fmla="*/ 27 h 2615"/>
              <a:gd name="T82" fmla="*/ 887 w 2614"/>
              <a:gd name="T83" fmla="*/ 68 h 2615"/>
              <a:gd name="T84" fmla="*/ 740 w 2614"/>
              <a:gd name="T85" fmla="*/ 129 h 2615"/>
              <a:gd name="T86" fmla="*/ 602 w 2614"/>
              <a:gd name="T87" fmla="*/ 206 h 2615"/>
              <a:gd name="T88" fmla="*/ 475 w 2614"/>
              <a:gd name="T89" fmla="*/ 298 h 2615"/>
              <a:gd name="T90" fmla="*/ 360 w 2614"/>
              <a:gd name="T91" fmla="*/ 406 h 2615"/>
              <a:gd name="T92" fmla="*/ 259 w 2614"/>
              <a:gd name="T93" fmla="*/ 525 h 2615"/>
              <a:gd name="T94" fmla="*/ 173 w 2614"/>
              <a:gd name="T95" fmla="*/ 657 h 2615"/>
              <a:gd name="T96" fmla="*/ 103 w 2614"/>
              <a:gd name="T97" fmla="*/ 799 h 2615"/>
              <a:gd name="T98" fmla="*/ 50 w 2614"/>
              <a:gd name="T99" fmla="*/ 950 h 2615"/>
              <a:gd name="T100" fmla="*/ 15 w 2614"/>
              <a:gd name="T101" fmla="*/ 1108 h 2615"/>
              <a:gd name="T102" fmla="*/ 0 w 2614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4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6" y="1571"/>
                </a:lnTo>
                <a:lnTo>
                  <a:pt x="33" y="1603"/>
                </a:lnTo>
                <a:lnTo>
                  <a:pt x="40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79" y="1757"/>
                </a:lnTo>
                <a:lnTo>
                  <a:pt x="90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8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3" y="1958"/>
                </a:lnTo>
                <a:lnTo>
                  <a:pt x="188" y="1986"/>
                </a:lnTo>
                <a:lnTo>
                  <a:pt x="206" y="2012"/>
                </a:lnTo>
                <a:lnTo>
                  <a:pt x="223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8" y="2115"/>
                </a:lnTo>
                <a:lnTo>
                  <a:pt x="298" y="2139"/>
                </a:lnTo>
                <a:lnTo>
                  <a:pt x="318" y="2164"/>
                </a:lnTo>
                <a:lnTo>
                  <a:pt x="340" y="2187"/>
                </a:lnTo>
                <a:lnTo>
                  <a:pt x="360" y="2210"/>
                </a:lnTo>
                <a:lnTo>
                  <a:pt x="383" y="2232"/>
                </a:lnTo>
                <a:lnTo>
                  <a:pt x="405" y="2254"/>
                </a:lnTo>
                <a:lnTo>
                  <a:pt x="427" y="2275"/>
                </a:lnTo>
                <a:lnTo>
                  <a:pt x="451" y="2296"/>
                </a:lnTo>
                <a:lnTo>
                  <a:pt x="475" y="2317"/>
                </a:lnTo>
                <a:lnTo>
                  <a:pt x="500" y="2336"/>
                </a:lnTo>
                <a:lnTo>
                  <a:pt x="525" y="2356"/>
                </a:lnTo>
                <a:lnTo>
                  <a:pt x="550" y="2374"/>
                </a:lnTo>
                <a:lnTo>
                  <a:pt x="576" y="2391"/>
                </a:lnTo>
                <a:lnTo>
                  <a:pt x="602" y="2409"/>
                </a:lnTo>
                <a:lnTo>
                  <a:pt x="629" y="2426"/>
                </a:lnTo>
                <a:lnTo>
                  <a:pt x="656" y="2441"/>
                </a:lnTo>
                <a:lnTo>
                  <a:pt x="684" y="2458"/>
                </a:lnTo>
                <a:lnTo>
                  <a:pt x="711" y="2472"/>
                </a:lnTo>
                <a:lnTo>
                  <a:pt x="740" y="2486"/>
                </a:lnTo>
                <a:lnTo>
                  <a:pt x="769" y="2500"/>
                </a:lnTo>
                <a:lnTo>
                  <a:pt x="798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7" y="2547"/>
                </a:lnTo>
                <a:lnTo>
                  <a:pt x="918" y="2556"/>
                </a:lnTo>
                <a:lnTo>
                  <a:pt x="949" y="2565"/>
                </a:lnTo>
                <a:lnTo>
                  <a:pt x="980" y="2574"/>
                </a:lnTo>
                <a:lnTo>
                  <a:pt x="1012" y="2581"/>
                </a:lnTo>
                <a:lnTo>
                  <a:pt x="1043" y="2588"/>
                </a:lnTo>
                <a:lnTo>
                  <a:pt x="1075" y="2595"/>
                </a:lnTo>
                <a:lnTo>
                  <a:pt x="1108" y="2600"/>
                </a:lnTo>
                <a:lnTo>
                  <a:pt x="1140" y="2605"/>
                </a:lnTo>
                <a:lnTo>
                  <a:pt x="1173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3" y="2615"/>
                </a:lnTo>
                <a:lnTo>
                  <a:pt x="1307" y="2615"/>
                </a:lnTo>
                <a:lnTo>
                  <a:pt x="1307" y="2615"/>
                </a:lnTo>
                <a:lnTo>
                  <a:pt x="1341" y="2615"/>
                </a:lnTo>
                <a:lnTo>
                  <a:pt x="1374" y="2613"/>
                </a:lnTo>
                <a:lnTo>
                  <a:pt x="1407" y="2611"/>
                </a:lnTo>
                <a:lnTo>
                  <a:pt x="1441" y="2608"/>
                </a:lnTo>
                <a:lnTo>
                  <a:pt x="1473" y="2605"/>
                </a:lnTo>
                <a:lnTo>
                  <a:pt x="1506" y="2600"/>
                </a:lnTo>
                <a:lnTo>
                  <a:pt x="1539" y="2595"/>
                </a:lnTo>
                <a:lnTo>
                  <a:pt x="1570" y="2588"/>
                </a:lnTo>
                <a:lnTo>
                  <a:pt x="1602" y="2581"/>
                </a:lnTo>
                <a:lnTo>
                  <a:pt x="1634" y="2574"/>
                </a:lnTo>
                <a:lnTo>
                  <a:pt x="1664" y="2565"/>
                </a:lnTo>
                <a:lnTo>
                  <a:pt x="1696" y="2556"/>
                </a:lnTo>
                <a:lnTo>
                  <a:pt x="1727" y="2547"/>
                </a:lnTo>
                <a:lnTo>
                  <a:pt x="1756" y="2535"/>
                </a:lnTo>
                <a:lnTo>
                  <a:pt x="1786" y="2524"/>
                </a:lnTo>
                <a:lnTo>
                  <a:pt x="1816" y="2512"/>
                </a:lnTo>
                <a:lnTo>
                  <a:pt x="1845" y="2500"/>
                </a:lnTo>
                <a:lnTo>
                  <a:pt x="1874" y="2486"/>
                </a:lnTo>
                <a:lnTo>
                  <a:pt x="1902" y="2472"/>
                </a:lnTo>
                <a:lnTo>
                  <a:pt x="1930" y="2458"/>
                </a:lnTo>
                <a:lnTo>
                  <a:pt x="1958" y="2441"/>
                </a:lnTo>
                <a:lnTo>
                  <a:pt x="1985" y="2426"/>
                </a:lnTo>
                <a:lnTo>
                  <a:pt x="2012" y="2409"/>
                </a:lnTo>
                <a:lnTo>
                  <a:pt x="2038" y="2391"/>
                </a:lnTo>
                <a:lnTo>
                  <a:pt x="2064" y="2374"/>
                </a:lnTo>
                <a:lnTo>
                  <a:pt x="2089" y="2356"/>
                </a:lnTo>
                <a:lnTo>
                  <a:pt x="2114" y="2336"/>
                </a:lnTo>
                <a:lnTo>
                  <a:pt x="2138" y="2317"/>
                </a:lnTo>
                <a:lnTo>
                  <a:pt x="2163" y="2296"/>
                </a:lnTo>
                <a:lnTo>
                  <a:pt x="2186" y="2275"/>
                </a:lnTo>
                <a:lnTo>
                  <a:pt x="2209" y="2254"/>
                </a:lnTo>
                <a:lnTo>
                  <a:pt x="2231" y="2232"/>
                </a:lnTo>
                <a:lnTo>
                  <a:pt x="2254" y="2210"/>
                </a:lnTo>
                <a:lnTo>
                  <a:pt x="2274" y="2187"/>
                </a:lnTo>
                <a:lnTo>
                  <a:pt x="2296" y="2164"/>
                </a:lnTo>
                <a:lnTo>
                  <a:pt x="2316" y="2139"/>
                </a:lnTo>
                <a:lnTo>
                  <a:pt x="2336" y="2115"/>
                </a:lnTo>
                <a:lnTo>
                  <a:pt x="2355" y="2090"/>
                </a:lnTo>
                <a:lnTo>
                  <a:pt x="2373" y="2064"/>
                </a:lnTo>
                <a:lnTo>
                  <a:pt x="2391" y="2039"/>
                </a:lnTo>
                <a:lnTo>
                  <a:pt x="2408" y="2012"/>
                </a:lnTo>
                <a:lnTo>
                  <a:pt x="2425" y="1986"/>
                </a:lnTo>
                <a:lnTo>
                  <a:pt x="2441" y="1958"/>
                </a:lnTo>
                <a:lnTo>
                  <a:pt x="2457" y="1931"/>
                </a:lnTo>
                <a:lnTo>
                  <a:pt x="2471" y="1903"/>
                </a:lnTo>
                <a:lnTo>
                  <a:pt x="2486" y="1874"/>
                </a:lnTo>
                <a:lnTo>
                  <a:pt x="2499" y="1846"/>
                </a:lnTo>
                <a:lnTo>
                  <a:pt x="2511" y="1816"/>
                </a:lnTo>
                <a:lnTo>
                  <a:pt x="2523" y="1787"/>
                </a:lnTo>
                <a:lnTo>
                  <a:pt x="2535" y="1757"/>
                </a:lnTo>
                <a:lnTo>
                  <a:pt x="2546" y="1727"/>
                </a:lnTo>
                <a:lnTo>
                  <a:pt x="2555" y="1697"/>
                </a:lnTo>
                <a:lnTo>
                  <a:pt x="2564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4" y="1539"/>
                </a:lnTo>
                <a:lnTo>
                  <a:pt x="2599" y="1507"/>
                </a:lnTo>
                <a:lnTo>
                  <a:pt x="2604" y="1474"/>
                </a:lnTo>
                <a:lnTo>
                  <a:pt x="2607" y="1441"/>
                </a:lnTo>
                <a:lnTo>
                  <a:pt x="2610" y="1408"/>
                </a:lnTo>
                <a:lnTo>
                  <a:pt x="2612" y="1375"/>
                </a:lnTo>
                <a:lnTo>
                  <a:pt x="2614" y="1341"/>
                </a:lnTo>
                <a:lnTo>
                  <a:pt x="2614" y="1308"/>
                </a:lnTo>
                <a:lnTo>
                  <a:pt x="2614" y="1308"/>
                </a:lnTo>
                <a:lnTo>
                  <a:pt x="2614" y="1274"/>
                </a:lnTo>
                <a:lnTo>
                  <a:pt x="2612" y="1240"/>
                </a:lnTo>
                <a:lnTo>
                  <a:pt x="2610" y="1207"/>
                </a:lnTo>
                <a:lnTo>
                  <a:pt x="2607" y="1174"/>
                </a:lnTo>
                <a:lnTo>
                  <a:pt x="2604" y="1141"/>
                </a:lnTo>
                <a:lnTo>
                  <a:pt x="2599" y="1108"/>
                </a:lnTo>
                <a:lnTo>
                  <a:pt x="2594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4" y="950"/>
                </a:lnTo>
                <a:lnTo>
                  <a:pt x="2555" y="918"/>
                </a:lnTo>
                <a:lnTo>
                  <a:pt x="2546" y="888"/>
                </a:lnTo>
                <a:lnTo>
                  <a:pt x="2535" y="858"/>
                </a:lnTo>
                <a:lnTo>
                  <a:pt x="2523" y="828"/>
                </a:lnTo>
                <a:lnTo>
                  <a:pt x="2511" y="799"/>
                </a:lnTo>
                <a:lnTo>
                  <a:pt x="2499" y="769"/>
                </a:lnTo>
                <a:lnTo>
                  <a:pt x="2486" y="741"/>
                </a:lnTo>
                <a:lnTo>
                  <a:pt x="2471" y="712"/>
                </a:lnTo>
                <a:lnTo>
                  <a:pt x="2457" y="684"/>
                </a:lnTo>
                <a:lnTo>
                  <a:pt x="2441" y="657"/>
                </a:lnTo>
                <a:lnTo>
                  <a:pt x="2425" y="629"/>
                </a:lnTo>
                <a:lnTo>
                  <a:pt x="2408" y="603"/>
                </a:lnTo>
                <a:lnTo>
                  <a:pt x="2391" y="576"/>
                </a:lnTo>
                <a:lnTo>
                  <a:pt x="2373" y="551"/>
                </a:lnTo>
                <a:lnTo>
                  <a:pt x="2355" y="525"/>
                </a:lnTo>
                <a:lnTo>
                  <a:pt x="2336" y="501"/>
                </a:lnTo>
                <a:lnTo>
                  <a:pt x="2316" y="476"/>
                </a:lnTo>
                <a:lnTo>
                  <a:pt x="2296" y="452"/>
                </a:lnTo>
                <a:lnTo>
                  <a:pt x="2274" y="428"/>
                </a:lnTo>
                <a:lnTo>
                  <a:pt x="2254" y="406"/>
                </a:lnTo>
                <a:lnTo>
                  <a:pt x="2231" y="383"/>
                </a:lnTo>
                <a:lnTo>
                  <a:pt x="2209" y="361"/>
                </a:lnTo>
                <a:lnTo>
                  <a:pt x="2186" y="340"/>
                </a:lnTo>
                <a:lnTo>
                  <a:pt x="2163" y="319"/>
                </a:lnTo>
                <a:lnTo>
                  <a:pt x="2138" y="298"/>
                </a:lnTo>
                <a:lnTo>
                  <a:pt x="2114" y="279"/>
                </a:lnTo>
                <a:lnTo>
                  <a:pt x="2089" y="259"/>
                </a:lnTo>
                <a:lnTo>
                  <a:pt x="2064" y="241"/>
                </a:lnTo>
                <a:lnTo>
                  <a:pt x="2038" y="224"/>
                </a:lnTo>
                <a:lnTo>
                  <a:pt x="2012" y="206"/>
                </a:lnTo>
                <a:lnTo>
                  <a:pt x="1985" y="189"/>
                </a:lnTo>
                <a:lnTo>
                  <a:pt x="1958" y="174"/>
                </a:lnTo>
                <a:lnTo>
                  <a:pt x="1930" y="157"/>
                </a:lnTo>
                <a:lnTo>
                  <a:pt x="1902" y="143"/>
                </a:lnTo>
                <a:lnTo>
                  <a:pt x="1874" y="129"/>
                </a:lnTo>
                <a:lnTo>
                  <a:pt x="1845" y="115"/>
                </a:lnTo>
                <a:lnTo>
                  <a:pt x="1816" y="103"/>
                </a:lnTo>
                <a:lnTo>
                  <a:pt x="1786" y="91"/>
                </a:lnTo>
                <a:lnTo>
                  <a:pt x="1756" y="80"/>
                </a:lnTo>
                <a:lnTo>
                  <a:pt x="1727" y="68"/>
                </a:lnTo>
                <a:lnTo>
                  <a:pt x="1696" y="59"/>
                </a:lnTo>
                <a:lnTo>
                  <a:pt x="1664" y="50"/>
                </a:lnTo>
                <a:lnTo>
                  <a:pt x="1634" y="41"/>
                </a:lnTo>
                <a:lnTo>
                  <a:pt x="1602" y="34"/>
                </a:lnTo>
                <a:lnTo>
                  <a:pt x="1570" y="27"/>
                </a:lnTo>
                <a:lnTo>
                  <a:pt x="1539" y="20"/>
                </a:lnTo>
                <a:lnTo>
                  <a:pt x="1506" y="15"/>
                </a:lnTo>
                <a:lnTo>
                  <a:pt x="1473" y="10"/>
                </a:lnTo>
                <a:lnTo>
                  <a:pt x="1441" y="7"/>
                </a:lnTo>
                <a:lnTo>
                  <a:pt x="1407" y="4"/>
                </a:lnTo>
                <a:lnTo>
                  <a:pt x="1374" y="2"/>
                </a:lnTo>
                <a:lnTo>
                  <a:pt x="1341" y="0"/>
                </a:lnTo>
                <a:lnTo>
                  <a:pt x="1307" y="0"/>
                </a:lnTo>
                <a:lnTo>
                  <a:pt x="1307" y="0"/>
                </a:lnTo>
                <a:lnTo>
                  <a:pt x="1273" y="0"/>
                </a:lnTo>
                <a:lnTo>
                  <a:pt x="1240" y="2"/>
                </a:lnTo>
                <a:lnTo>
                  <a:pt x="1207" y="4"/>
                </a:lnTo>
                <a:lnTo>
                  <a:pt x="1173" y="7"/>
                </a:lnTo>
                <a:lnTo>
                  <a:pt x="1140" y="10"/>
                </a:lnTo>
                <a:lnTo>
                  <a:pt x="1108" y="15"/>
                </a:lnTo>
                <a:lnTo>
                  <a:pt x="1075" y="20"/>
                </a:lnTo>
                <a:lnTo>
                  <a:pt x="1043" y="27"/>
                </a:lnTo>
                <a:lnTo>
                  <a:pt x="1012" y="34"/>
                </a:lnTo>
                <a:lnTo>
                  <a:pt x="980" y="41"/>
                </a:lnTo>
                <a:lnTo>
                  <a:pt x="949" y="50"/>
                </a:lnTo>
                <a:lnTo>
                  <a:pt x="918" y="59"/>
                </a:lnTo>
                <a:lnTo>
                  <a:pt x="887" y="68"/>
                </a:lnTo>
                <a:lnTo>
                  <a:pt x="858" y="80"/>
                </a:lnTo>
                <a:lnTo>
                  <a:pt x="828" y="91"/>
                </a:lnTo>
                <a:lnTo>
                  <a:pt x="798" y="103"/>
                </a:lnTo>
                <a:lnTo>
                  <a:pt x="769" y="115"/>
                </a:lnTo>
                <a:lnTo>
                  <a:pt x="740" y="129"/>
                </a:lnTo>
                <a:lnTo>
                  <a:pt x="711" y="143"/>
                </a:lnTo>
                <a:lnTo>
                  <a:pt x="684" y="157"/>
                </a:lnTo>
                <a:lnTo>
                  <a:pt x="656" y="174"/>
                </a:lnTo>
                <a:lnTo>
                  <a:pt x="629" y="189"/>
                </a:lnTo>
                <a:lnTo>
                  <a:pt x="602" y="206"/>
                </a:lnTo>
                <a:lnTo>
                  <a:pt x="576" y="224"/>
                </a:lnTo>
                <a:lnTo>
                  <a:pt x="550" y="241"/>
                </a:lnTo>
                <a:lnTo>
                  <a:pt x="525" y="259"/>
                </a:lnTo>
                <a:lnTo>
                  <a:pt x="500" y="279"/>
                </a:lnTo>
                <a:lnTo>
                  <a:pt x="475" y="298"/>
                </a:lnTo>
                <a:lnTo>
                  <a:pt x="451" y="319"/>
                </a:lnTo>
                <a:lnTo>
                  <a:pt x="427" y="340"/>
                </a:lnTo>
                <a:lnTo>
                  <a:pt x="405" y="361"/>
                </a:lnTo>
                <a:lnTo>
                  <a:pt x="383" y="383"/>
                </a:lnTo>
                <a:lnTo>
                  <a:pt x="360" y="406"/>
                </a:lnTo>
                <a:lnTo>
                  <a:pt x="340" y="428"/>
                </a:lnTo>
                <a:lnTo>
                  <a:pt x="318" y="452"/>
                </a:lnTo>
                <a:lnTo>
                  <a:pt x="298" y="476"/>
                </a:lnTo>
                <a:lnTo>
                  <a:pt x="278" y="501"/>
                </a:lnTo>
                <a:lnTo>
                  <a:pt x="259" y="525"/>
                </a:lnTo>
                <a:lnTo>
                  <a:pt x="241" y="551"/>
                </a:lnTo>
                <a:lnTo>
                  <a:pt x="223" y="576"/>
                </a:lnTo>
                <a:lnTo>
                  <a:pt x="206" y="603"/>
                </a:lnTo>
                <a:lnTo>
                  <a:pt x="188" y="629"/>
                </a:lnTo>
                <a:lnTo>
                  <a:pt x="173" y="657"/>
                </a:lnTo>
                <a:lnTo>
                  <a:pt x="157" y="684"/>
                </a:lnTo>
                <a:lnTo>
                  <a:pt x="143" y="712"/>
                </a:lnTo>
                <a:lnTo>
                  <a:pt x="128" y="741"/>
                </a:lnTo>
                <a:lnTo>
                  <a:pt x="115" y="769"/>
                </a:lnTo>
                <a:lnTo>
                  <a:pt x="103" y="799"/>
                </a:lnTo>
                <a:lnTo>
                  <a:pt x="90" y="828"/>
                </a:lnTo>
                <a:lnTo>
                  <a:pt x="79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0" y="981"/>
                </a:lnTo>
                <a:lnTo>
                  <a:pt x="33" y="1012"/>
                </a:lnTo>
                <a:lnTo>
                  <a:pt x="26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49" name="群組 448"/>
          <p:cNvGrpSpPr/>
          <p:nvPr/>
        </p:nvGrpSpPr>
        <p:grpSpPr>
          <a:xfrm flipH="1">
            <a:off x="7582831" y="3557781"/>
            <a:ext cx="616133" cy="530162"/>
            <a:chOff x="7580785" y="3557781"/>
            <a:chExt cx="616133" cy="530162"/>
          </a:xfrm>
        </p:grpSpPr>
        <p:sp>
          <p:nvSpPr>
            <p:cNvPr id="530" name="Freeform 286"/>
            <p:cNvSpPr>
              <a:spLocks/>
            </p:cNvSpPr>
            <p:nvPr/>
          </p:nvSpPr>
          <p:spPr bwMode="auto">
            <a:xfrm>
              <a:off x="7805950" y="3641707"/>
              <a:ext cx="167850" cy="446236"/>
            </a:xfrm>
            <a:custGeom>
              <a:avLst/>
              <a:gdLst>
                <a:gd name="T0" fmla="*/ 245 w 490"/>
                <a:gd name="T1" fmla="*/ 0 h 1307"/>
                <a:gd name="T2" fmla="*/ 270 w 490"/>
                <a:gd name="T3" fmla="*/ 1 h 1307"/>
                <a:gd name="T4" fmla="*/ 294 w 490"/>
                <a:gd name="T5" fmla="*/ 5 h 1307"/>
                <a:gd name="T6" fmla="*/ 340 w 490"/>
                <a:gd name="T7" fmla="*/ 19 h 1307"/>
                <a:gd name="T8" fmla="*/ 382 w 490"/>
                <a:gd name="T9" fmla="*/ 42 h 1307"/>
                <a:gd name="T10" fmla="*/ 419 w 490"/>
                <a:gd name="T11" fmla="*/ 71 h 1307"/>
                <a:gd name="T12" fmla="*/ 448 w 490"/>
                <a:gd name="T13" fmla="*/ 108 h 1307"/>
                <a:gd name="T14" fmla="*/ 471 w 490"/>
                <a:gd name="T15" fmla="*/ 150 h 1307"/>
                <a:gd name="T16" fmla="*/ 485 w 490"/>
                <a:gd name="T17" fmla="*/ 196 h 1307"/>
                <a:gd name="T18" fmla="*/ 489 w 490"/>
                <a:gd name="T19" fmla="*/ 219 h 1307"/>
                <a:gd name="T20" fmla="*/ 490 w 490"/>
                <a:gd name="T21" fmla="*/ 245 h 1307"/>
                <a:gd name="T22" fmla="*/ 489 w 490"/>
                <a:gd name="T23" fmla="*/ 264 h 1307"/>
                <a:gd name="T24" fmla="*/ 483 w 490"/>
                <a:gd name="T25" fmla="*/ 303 h 1307"/>
                <a:gd name="T26" fmla="*/ 472 w 490"/>
                <a:gd name="T27" fmla="*/ 339 h 1307"/>
                <a:gd name="T28" fmla="*/ 454 w 490"/>
                <a:gd name="T29" fmla="*/ 373 h 1307"/>
                <a:gd name="T30" fmla="*/ 433 w 490"/>
                <a:gd name="T31" fmla="*/ 402 h 1307"/>
                <a:gd name="T32" fmla="*/ 406 w 490"/>
                <a:gd name="T33" fmla="*/ 429 h 1307"/>
                <a:gd name="T34" fmla="*/ 377 w 490"/>
                <a:gd name="T35" fmla="*/ 451 h 1307"/>
                <a:gd name="T36" fmla="*/ 344 w 490"/>
                <a:gd name="T37" fmla="*/ 469 h 1307"/>
                <a:gd name="T38" fmla="*/ 327 w 490"/>
                <a:gd name="T39" fmla="*/ 1307 h 1307"/>
                <a:gd name="T40" fmla="*/ 163 w 490"/>
                <a:gd name="T41" fmla="*/ 476 h 1307"/>
                <a:gd name="T42" fmla="*/ 146 w 490"/>
                <a:gd name="T43" fmla="*/ 469 h 1307"/>
                <a:gd name="T44" fmla="*/ 113 w 490"/>
                <a:gd name="T45" fmla="*/ 451 h 1307"/>
                <a:gd name="T46" fmla="*/ 84 w 490"/>
                <a:gd name="T47" fmla="*/ 429 h 1307"/>
                <a:gd name="T48" fmla="*/ 57 w 490"/>
                <a:gd name="T49" fmla="*/ 402 h 1307"/>
                <a:gd name="T50" fmla="*/ 36 w 490"/>
                <a:gd name="T51" fmla="*/ 373 h 1307"/>
                <a:gd name="T52" fmla="*/ 18 w 490"/>
                <a:gd name="T53" fmla="*/ 339 h 1307"/>
                <a:gd name="T54" fmla="*/ 7 w 490"/>
                <a:gd name="T55" fmla="*/ 303 h 1307"/>
                <a:gd name="T56" fmla="*/ 1 w 490"/>
                <a:gd name="T57" fmla="*/ 264 h 1307"/>
                <a:gd name="T58" fmla="*/ 0 w 490"/>
                <a:gd name="T59" fmla="*/ 245 h 1307"/>
                <a:gd name="T60" fmla="*/ 1 w 490"/>
                <a:gd name="T61" fmla="*/ 219 h 1307"/>
                <a:gd name="T62" fmla="*/ 5 w 490"/>
                <a:gd name="T63" fmla="*/ 196 h 1307"/>
                <a:gd name="T64" fmla="*/ 19 w 490"/>
                <a:gd name="T65" fmla="*/ 150 h 1307"/>
                <a:gd name="T66" fmla="*/ 42 w 490"/>
                <a:gd name="T67" fmla="*/ 108 h 1307"/>
                <a:gd name="T68" fmla="*/ 71 w 490"/>
                <a:gd name="T69" fmla="*/ 71 h 1307"/>
                <a:gd name="T70" fmla="*/ 108 w 490"/>
                <a:gd name="T71" fmla="*/ 42 h 1307"/>
                <a:gd name="T72" fmla="*/ 150 w 490"/>
                <a:gd name="T73" fmla="*/ 19 h 1307"/>
                <a:gd name="T74" fmla="*/ 196 w 490"/>
                <a:gd name="T75" fmla="*/ 5 h 1307"/>
                <a:gd name="T76" fmla="*/ 219 w 490"/>
                <a:gd name="T77" fmla="*/ 1 h 1307"/>
                <a:gd name="T78" fmla="*/ 245 w 490"/>
                <a:gd name="T7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0" h="1307">
                  <a:moveTo>
                    <a:pt x="245" y="0"/>
                  </a:moveTo>
                  <a:lnTo>
                    <a:pt x="245" y="0"/>
                  </a:lnTo>
                  <a:lnTo>
                    <a:pt x="257" y="0"/>
                  </a:lnTo>
                  <a:lnTo>
                    <a:pt x="270" y="1"/>
                  </a:lnTo>
                  <a:lnTo>
                    <a:pt x="283" y="3"/>
                  </a:lnTo>
                  <a:lnTo>
                    <a:pt x="294" y="5"/>
                  </a:lnTo>
                  <a:lnTo>
                    <a:pt x="317" y="11"/>
                  </a:lnTo>
                  <a:lnTo>
                    <a:pt x="340" y="19"/>
                  </a:lnTo>
                  <a:lnTo>
                    <a:pt x="361" y="29"/>
                  </a:lnTo>
                  <a:lnTo>
                    <a:pt x="382" y="42"/>
                  </a:lnTo>
                  <a:lnTo>
                    <a:pt x="401" y="56"/>
                  </a:lnTo>
                  <a:lnTo>
                    <a:pt x="419" y="71"/>
                  </a:lnTo>
                  <a:lnTo>
                    <a:pt x="434" y="89"/>
                  </a:lnTo>
                  <a:lnTo>
                    <a:pt x="448" y="108"/>
                  </a:lnTo>
                  <a:lnTo>
                    <a:pt x="460" y="128"/>
                  </a:lnTo>
                  <a:lnTo>
                    <a:pt x="471" y="150"/>
                  </a:lnTo>
                  <a:lnTo>
                    <a:pt x="479" y="172"/>
                  </a:lnTo>
                  <a:lnTo>
                    <a:pt x="485" y="196"/>
                  </a:lnTo>
                  <a:lnTo>
                    <a:pt x="487" y="207"/>
                  </a:lnTo>
                  <a:lnTo>
                    <a:pt x="489" y="219"/>
                  </a:lnTo>
                  <a:lnTo>
                    <a:pt x="490" y="233"/>
                  </a:lnTo>
                  <a:lnTo>
                    <a:pt x="490" y="245"/>
                  </a:lnTo>
                  <a:lnTo>
                    <a:pt x="490" y="245"/>
                  </a:lnTo>
                  <a:lnTo>
                    <a:pt x="489" y="264"/>
                  </a:lnTo>
                  <a:lnTo>
                    <a:pt x="487" y="284"/>
                  </a:lnTo>
                  <a:lnTo>
                    <a:pt x="483" y="303"/>
                  </a:lnTo>
                  <a:lnTo>
                    <a:pt x="478" y="321"/>
                  </a:lnTo>
                  <a:lnTo>
                    <a:pt x="472" y="339"/>
                  </a:lnTo>
                  <a:lnTo>
                    <a:pt x="464" y="356"/>
                  </a:lnTo>
                  <a:lnTo>
                    <a:pt x="454" y="373"/>
                  </a:lnTo>
                  <a:lnTo>
                    <a:pt x="444" y="388"/>
                  </a:lnTo>
                  <a:lnTo>
                    <a:pt x="433" y="402"/>
                  </a:lnTo>
                  <a:lnTo>
                    <a:pt x="421" y="416"/>
                  </a:lnTo>
                  <a:lnTo>
                    <a:pt x="406" y="429"/>
                  </a:lnTo>
                  <a:lnTo>
                    <a:pt x="392" y="441"/>
                  </a:lnTo>
                  <a:lnTo>
                    <a:pt x="377" y="451"/>
                  </a:lnTo>
                  <a:lnTo>
                    <a:pt x="361" y="460"/>
                  </a:lnTo>
                  <a:lnTo>
                    <a:pt x="344" y="469"/>
                  </a:lnTo>
                  <a:lnTo>
                    <a:pt x="327" y="476"/>
                  </a:lnTo>
                  <a:lnTo>
                    <a:pt x="327" y="1307"/>
                  </a:lnTo>
                  <a:lnTo>
                    <a:pt x="163" y="1307"/>
                  </a:lnTo>
                  <a:lnTo>
                    <a:pt x="163" y="476"/>
                  </a:lnTo>
                  <a:lnTo>
                    <a:pt x="163" y="476"/>
                  </a:lnTo>
                  <a:lnTo>
                    <a:pt x="146" y="469"/>
                  </a:lnTo>
                  <a:lnTo>
                    <a:pt x="128" y="460"/>
                  </a:lnTo>
                  <a:lnTo>
                    <a:pt x="113" y="451"/>
                  </a:lnTo>
                  <a:lnTo>
                    <a:pt x="98" y="441"/>
                  </a:lnTo>
                  <a:lnTo>
                    <a:pt x="84" y="429"/>
                  </a:lnTo>
                  <a:lnTo>
                    <a:pt x="69" y="416"/>
                  </a:lnTo>
                  <a:lnTo>
                    <a:pt x="57" y="402"/>
                  </a:lnTo>
                  <a:lnTo>
                    <a:pt x="46" y="388"/>
                  </a:lnTo>
                  <a:lnTo>
                    <a:pt x="36" y="373"/>
                  </a:lnTo>
                  <a:lnTo>
                    <a:pt x="26" y="356"/>
                  </a:lnTo>
                  <a:lnTo>
                    <a:pt x="18" y="339"/>
                  </a:lnTo>
                  <a:lnTo>
                    <a:pt x="12" y="321"/>
                  </a:lnTo>
                  <a:lnTo>
                    <a:pt x="7" y="303"/>
                  </a:lnTo>
                  <a:lnTo>
                    <a:pt x="3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1" y="219"/>
                  </a:lnTo>
                  <a:lnTo>
                    <a:pt x="3" y="207"/>
                  </a:lnTo>
                  <a:lnTo>
                    <a:pt x="5" y="196"/>
                  </a:lnTo>
                  <a:lnTo>
                    <a:pt x="11" y="172"/>
                  </a:lnTo>
                  <a:lnTo>
                    <a:pt x="19" y="150"/>
                  </a:lnTo>
                  <a:lnTo>
                    <a:pt x="29" y="128"/>
                  </a:lnTo>
                  <a:lnTo>
                    <a:pt x="42" y="108"/>
                  </a:lnTo>
                  <a:lnTo>
                    <a:pt x="56" y="89"/>
                  </a:lnTo>
                  <a:lnTo>
                    <a:pt x="71" y="71"/>
                  </a:lnTo>
                  <a:lnTo>
                    <a:pt x="89" y="56"/>
                  </a:lnTo>
                  <a:lnTo>
                    <a:pt x="108" y="42"/>
                  </a:lnTo>
                  <a:lnTo>
                    <a:pt x="128" y="29"/>
                  </a:lnTo>
                  <a:lnTo>
                    <a:pt x="150" y="19"/>
                  </a:lnTo>
                  <a:lnTo>
                    <a:pt x="172" y="11"/>
                  </a:lnTo>
                  <a:lnTo>
                    <a:pt x="196" y="5"/>
                  </a:lnTo>
                  <a:lnTo>
                    <a:pt x="207" y="3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1" name="Freeform 287"/>
            <p:cNvSpPr>
              <a:spLocks/>
            </p:cNvSpPr>
            <p:nvPr/>
          </p:nvSpPr>
          <p:spPr bwMode="auto">
            <a:xfrm>
              <a:off x="8006551" y="3621237"/>
              <a:ext cx="81878" cy="210837"/>
            </a:xfrm>
            <a:custGeom>
              <a:avLst/>
              <a:gdLst>
                <a:gd name="T0" fmla="*/ 121 w 241"/>
                <a:gd name="T1" fmla="*/ 0 h 618"/>
                <a:gd name="T2" fmla="*/ 148 w 241"/>
                <a:gd name="T3" fmla="*/ 33 h 618"/>
                <a:gd name="T4" fmla="*/ 173 w 241"/>
                <a:gd name="T5" fmla="*/ 69 h 618"/>
                <a:gd name="T6" fmla="*/ 193 w 241"/>
                <a:gd name="T7" fmla="*/ 106 h 618"/>
                <a:gd name="T8" fmla="*/ 210 w 241"/>
                <a:gd name="T9" fmla="*/ 144 h 618"/>
                <a:gd name="T10" fmla="*/ 224 w 241"/>
                <a:gd name="T11" fmla="*/ 184 h 618"/>
                <a:gd name="T12" fmla="*/ 233 w 241"/>
                <a:gd name="T13" fmla="*/ 226 h 618"/>
                <a:gd name="T14" fmla="*/ 239 w 241"/>
                <a:gd name="T15" fmla="*/ 268 h 618"/>
                <a:gd name="T16" fmla="*/ 241 w 241"/>
                <a:gd name="T17" fmla="*/ 311 h 618"/>
                <a:gd name="T18" fmla="*/ 240 w 241"/>
                <a:gd name="T19" fmla="*/ 332 h 618"/>
                <a:gd name="T20" fmla="*/ 237 w 241"/>
                <a:gd name="T21" fmla="*/ 374 h 618"/>
                <a:gd name="T22" fmla="*/ 229 w 241"/>
                <a:gd name="T23" fmla="*/ 416 h 618"/>
                <a:gd name="T24" fmla="*/ 218 w 241"/>
                <a:gd name="T25" fmla="*/ 456 h 618"/>
                <a:gd name="T26" fmla="*/ 202 w 241"/>
                <a:gd name="T27" fmla="*/ 495 h 618"/>
                <a:gd name="T28" fmla="*/ 184 w 241"/>
                <a:gd name="T29" fmla="*/ 533 h 618"/>
                <a:gd name="T30" fmla="*/ 163 w 241"/>
                <a:gd name="T31" fmla="*/ 568 h 618"/>
                <a:gd name="T32" fmla="*/ 137 w 241"/>
                <a:gd name="T33" fmla="*/ 603 h 618"/>
                <a:gd name="T34" fmla="*/ 1 w 241"/>
                <a:gd name="T35" fmla="*/ 510 h 618"/>
                <a:gd name="T36" fmla="*/ 10 w 241"/>
                <a:gd name="T37" fmla="*/ 499 h 618"/>
                <a:gd name="T38" fmla="*/ 27 w 241"/>
                <a:gd name="T39" fmla="*/ 477 h 618"/>
                <a:gd name="T40" fmla="*/ 41 w 241"/>
                <a:gd name="T41" fmla="*/ 454 h 618"/>
                <a:gd name="T42" fmla="*/ 53 w 241"/>
                <a:gd name="T43" fmla="*/ 430 h 618"/>
                <a:gd name="T44" fmla="*/ 62 w 241"/>
                <a:gd name="T45" fmla="*/ 405 h 618"/>
                <a:gd name="T46" fmla="*/ 70 w 241"/>
                <a:gd name="T47" fmla="*/ 378 h 618"/>
                <a:gd name="T48" fmla="*/ 75 w 241"/>
                <a:gd name="T49" fmla="*/ 352 h 618"/>
                <a:gd name="T50" fmla="*/ 78 w 241"/>
                <a:gd name="T51" fmla="*/ 324 h 618"/>
                <a:gd name="T52" fmla="*/ 78 w 241"/>
                <a:gd name="T53" fmla="*/ 311 h 618"/>
                <a:gd name="T54" fmla="*/ 77 w 241"/>
                <a:gd name="T55" fmla="*/ 283 h 618"/>
                <a:gd name="T56" fmla="*/ 73 w 241"/>
                <a:gd name="T57" fmla="*/ 256 h 618"/>
                <a:gd name="T58" fmla="*/ 67 w 241"/>
                <a:gd name="T59" fmla="*/ 229 h 618"/>
                <a:gd name="T60" fmla="*/ 57 w 241"/>
                <a:gd name="T61" fmla="*/ 204 h 618"/>
                <a:gd name="T62" fmla="*/ 46 w 241"/>
                <a:gd name="T63" fmla="*/ 178 h 618"/>
                <a:gd name="T64" fmla="*/ 33 w 241"/>
                <a:gd name="T65" fmla="*/ 155 h 618"/>
                <a:gd name="T66" fmla="*/ 18 w 241"/>
                <a:gd name="T67" fmla="*/ 131 h 618"/>
                <a:gd name="T68" fmla="*/ 0 w 241"/>
                <a:gd name="T69" fmla="*/ 11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618">
                  <a:moveTo>
                    <a:pt x="121" y="0"/>
                  </a:moveTo>
                  <a:lnTo>
                    <a:pt x="121" y="0"/>
                  </a:lnTo>
                  <a:lnTo>
                    <a:pt x="135" y="17"/>
                  </a:lnTo>
                  <a:lnTo>
                    <a:pt x="148" y="33"/>
                  </a:lnTo>
                  <a:lnTo>
                    <a:pt x="161" y="50"/>
                  </a:lnTo>
                  <a:lnTo>
                    <a:pt x="173" y="69"/>
                  </a:lnTo>
                  <a:lnTo>
                    <a:pt x="183" y="87"/>
                  </a:lnTo>
                  <a:lnTo>
                    <a:pt x="193" y="106"/>
                  </a:lnTo>
                  <a:lnTo>
                    <a:pt x="202" y="125"/>
                  </a:lnTo>
                  <a:lnTo>
                    <a:pt x="210" y="144"/>
                  </a:lnTo>
                  <a:lnTo>
                    <a:pt x="217" y="164"/>
                  </a:lnTo>
                  <a:lnTo>
                    <a:pt x="224" y="184"/>
                  </a:lnTo>
                  <a:lnTo>
                    <a:pt x="229" y="205"/>
                  </a:lnTo>
                  <a:lnTo>
                    <a:pt x="233" y="226"/>
                  </a:lnTo>
                  <a:lnTo>
                    <a:pt x="236" y="247"/>
                  </a:lnTo>
                  <a:lnTo>
                    <a:pt x="239" y="268"/>
                  </a:lnTo>
                  <a:lnTo>
                    <a:pt x="240" y="289"/>
                  </a:lnTo>
                  <a:lnTo>
                    <a:pt x="241" y="311"/>
                  </a:lnTo>
                  <a:lnTo>
                    <a:pt x="241" y="311"/>
                  </a:lnTo>
                  <a:lnTo>
                    <a:pt x="240" y="332"/>
                  </a:lnTo>
                  <a:lnTo>
                    <a:pt x="239" y="354"/>
                  </a:lnTo>
                  <a:lnTo>
                    <a:pt x="237" y="374"/>
                  </a:lnTo>
                  <a:lnTo>
                    <a:pt x="233" y="395"/>
                  </a:lnTo>
                  <a:lnTo>
                    <a:pt x="229" y="416"/>
                  </a:lnTo>
                  <a:lnTo>
                    <a:pt x="224" y="436"/>
                  </a:lnTo>
                  <a:lnTo>
                    <a:pt x="218" y="456"/>
                  </a:lnTo>
                  <a:lnTo>
                    <a:pt x="211" y="475"/>
                  </a:lnTo>
                  <a:lnTo>
                    <a:pt x="202" y="495"/>
                  </a:lnTo>
                  <a:lnTo>
                    <a:pt x="194" y="514"/>
                  </a:lnTo>
                  <a:lnTo>
                    <a:pt x="184" y="533"/>
                  </a:lnTo>
                  <a:lnTo>
                    <a:pt x="174" y="551"/>
                  </a:lnTo>
                  <a:lnTo>
                    <a:pt x="163" y="568"/>
                  </a:lnTo>
                  <a:lnTo>
                    <a:pt x="150" y="586"/>
                  </a:lnTo>
                  <a:lnTo>
                    <a:pt x="137" y="603"/>
                  </a:lnTo>
                  <a:lnTo>
                    <a:pt x="124" y="618"/>
                  </a:lnTo>
                  <a:lnTo>
                    <a:pt x="1" y="510"/>
                  </a:lnTo>
                  <a:lnTo>
                    <a:pt x="1" y="510"/>
                  </a:lnTo>
                  <a:lnTo>
                    <a:pt x="10" y="499"/>
                  </a:lnTo>
                  <a:lnTo>
                    <a:pt x="19" y="489"/>
                  </a:lnTo>
                  <a:lnTo>
                    <a:pt x="27" y="477"/>
                  </a:lnTo>
                  <a:lnTo>
                    <a:pt x="34" y="466"/>
                  </a:lnTo>
                  <a:lnTo>
                    <a:pt x="41" y="454"/>
                  </a:lnTo>
                  <a:lnTo>
                    <a:pt x="47" y="443"/>
                  </a:lnTo>
                  <a:lnTo>
                    <a:pt x="53" y="430"/>
                  </a:lnTo>
                  <a:lnTo>
                    <a:pt x="58" y="417"/>
                  </a:lnTo>
                  <a:lnTo>
                    <a:pt x="62" y="405"/>
                  </a:lnTo>
                  <a:lnTo>
                    <a:pt x="67" y="392"/>
                  </a:lnTo>
                  <a:lnTo>
                    <a:pt x="70" y="378"/>
                  </a:lnTo>
                  <a:lnTo>
                    <a:pt x="73" y="365"/>
                  </a:lnTo>
                  <a:lnTo>
                    <a:pt x="75" y="352"/>
                  </a:lnTo>
                  <a:lnTo>
                    <a:pt x="77" y="338"/>
                  </a:lnTo>
                  <a:lnTo>
                    <a:pt x="78" y="324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78" y="297"/>
                  </a:lnTo>
                  <a:lnTo>
                    <a:pt x="77" y="283"/>
                  </a:lnTo>
                  <a:lnTo>
                    <a:pt x="75" y="269"/>
                  </a:lnTo>
                  <a:lnTo>
                    <a:pt x="73" y="256"/>
                  </a:lnTo>
                  <a:lnTo>
                    <a:pt x="70" y="242"/>
                  </a:lnTo>
                  <a:lnTo>
                    <a:pt x="67" y="229"/>
                  </a:lnTo>
                  <a:lnTo>
                    <a:pt x="62" y="216"/>
                  </a:lnTo>
                  <a:lnTo>
                    <a:pt x="57" y="204"/>
                  </a:lnTo>
                  <a:lnTo>
                    <a:pt x="52" y="190"/>
                  </a:lnTo>
                  <a:lnTo>
                    <a:pt x="46" y="178"/>
                  </a:lnTo>
                  <a:lnTo>
                    <a:pt x="40" y="166"/>
                  </a:lnTo>
                  <a:lnTo>
                    <a:pt x="33" y="155"/>
                  </a:lnTo>
                  <a:lnTo>
                    <a:pt x="26" y="142"/>
                  </a:lnTo>
                  <a:lnTo>
                    <a:pt x="18" y="131"/>
                  </a:lnTo>
                  <a:lnTo>
                    <a:pt x="9" y="121"/>
                  </a:lnTo>
                  <a:lnTo>
                    <a:pt x="0" y="11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2" name="Freeform 288"/>
            <p:cNvSpPr>
              <a:spLocks/>
            </p:cNvSpPr>
            <p:nvPr/>
          </p:nvSpPr>
          <p:spPr bwMode="auto">
            <a:xfrm>
              <a:off x="8092523" y="3557781"/>
              <a:ext cx="104395" cy="337748"/>
            </a:xfrm>
            <a:custGeom>
              <a:avLst/>
              <a:gdLst>
                <a:gd name="T0" fmla="*/ 127 w 305"/>
                <a:gd name="T1" fmla="*/ 0 h 991"/>
                <a:gd name="T2" fmla="*/ 167 w 305"/>
                <a:gd name="T3" fmla="*/ 55 h 991"/>
                <a:gd name="T4" fmla="*/ 203 w 305"/>
                <a:gd name="T5" fmla="*/ 111 h 991"/>
                <a:gd name="T6" fmla="*/ 233 w 305"/>
                <a:gd name="T7" fmla="*/ 171 h 991"/>
                <a:gd name="T8" fmla="*/ 259 w 305"/>
                <a:gd name="T9" fmla="*/ 232 h 991"/>
                <a:gd name="T10" fmla="*/ 278 w 305"/>
                <a:gd name="T11" fmla="*/ 297 h 991"/>
                <a:gd name="T12" fmla="*/ 293 w 305"/>
                <a:gd name="T13" fmla="*/ 362 h 991"/>
                <a:gd name="T14" fmla="*/ 302 w 305"/>
                <a:gd name="T15" fmla="*/ 428 h 991"/>
                <a:gd name="T16" fmla="*/ 305 w 305"/>
                <a:gd name="T17" fmla="*/ 496 h 991"/>
                <a:gd name="T18" fmla="*/ 304 w 305"/>
                <a:gd name="T19" fmla="*/ 530 h 991"/>
                <a:gd name="T20" fmla="*/ 298 w 305"/>
                <a:gd name="T21" fmla="*/ 597 h 991"/>
                <a:gd name="T22" fmla="*/ 286 w 305"/>
                <a:gd name="T23" fmla="*/ 662 h 991"/>
                <a:gd name="T24" fmla="*/ 269 w 305"/>
                <a:gd name="T25" fmla="*/ 728 h 991"/>
                <a:gd name="T26" fmla="*/ 247 w 305"/>
                <a:gd name="T27" fmla="*/ 790 h 991"/>
                <a:gd name="T28" fmla="*/ 219 w 305"/>
                <a:gd name="T29" fmla="*/ 851 h 991"/>
                <a:gd name="T30" fmla="*/ 186 w 305"/>
                <a:gd name="T31" fmla="*/ 910 h 991"/>
                <a:gd name="T32" fmla="*/ 148 w 305"/>
                <a:gd name="T33" fmla="*/ 965 h 991"/>
                <a:gd name="T34" fmla="*/ 0 w 305"/>
                <a:gd name="T35" fmla="*/ 887 h 991"/>
                <a:gd name="T36" fmla="*/ 18 w 305"/>
                <a:gd name="T37" fmla="*/ 866 h 991"/>
                <a:gd name="T38" fmla="*/ 47 w 305"/>
                <a:gd name="T39" fmla="*/ 823 h 991"/>
                <a:gd name="T40" fmla="*/ 74 w 305"/>
                <a:gd name="T41" fmla="*/ 777 h 991"/>
                <a:gd name="T42" fmla="*/ 95 w 305"/>
                <a:gd name="T43" fmla="*/ 729 h 991"/>
                <a:gd name="T44" fmla="*/ 114 w 305"/>
                <a:gd name="T45" fmla="*/ 679 h 991"/>
                <a:gd name="T46" fmla="*/ 127 w 305"/>
                <a:gd name="T47" fmla="*/ 628 h 991"/>
                <a:gd name="T48" fmla="*/ 136 w 305"/>
                <a:gd name="T49" fmla="*/ 576 h 991"/>
                <a:gd name="T50" fmla="*/ 140 w 305"/>
                <a:gd name="T51" fmla="*/ 522 h 991"/>
                <a:gd name="T52" fmla="*/ 141 w 305"/>
                <a:gd name="T53" fmla="*/ 496 h 991"/>
                <a:gd name="T54" fmla="*/ 139 w 305"/>
                <a:gd name="T55" fmla="*/ 443 h 991"/>
                <a:gd name="T56" fmla="*/ 132 w 305"/>
                <a:gd name="T57" fmla="*/ 390 h 991"/>
                <a:gd name="T58" fmla="*/ 121 w 305"/>
                <a:gd name="T59" fmla="*/ 339 h 991"/>
                <a:gd name="T60" fmla="*/ 105 w 305"/>
                <a:gd name="T61" fmla="*/ 288 h 991"/>
                <a:gd name="T62" fmla="*/ 85 w 305"/>
                <a:gd name="T63" fmla="*/ 240 h 991"/>
                <a:gd name="T64" fmla="*/ 61 w 305"/>
                <a:gd name="T65" fmla="*/ 192 h 991"/>
                <a:gd name="T66" fmla="*/ 33 w 305"/>
                <a:gd name="T67" fmla="*/ 147 h 991"/>
                <a:gd name="T68" fmla="*/ 0 w 305"/>
                <a:gd name="T69" fmla="*/ 105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5" h="991">
                  <a:moveTo>
                    <a:pt x="127" y="0"/>
                  </a:moveTo>
                  <a:lnTo>
                    <a:pt x="127" y="0"/>
                  </a:lnTo>
                  <a:lnTo>
                    <a:pt x="148" y="27"/>
                  </a:lnTo>
                  <a:lnTo>
                    <a:pt x="167" y="55"/>
                  </a:lnTo>
                  <a:lnTo>
                    <a:pt x="185" y="82"/>
                  </a:lnTo>
                  <a:lnTo>
                    <a:pt x="203" y="111"/>
                  </a:lnTo>
                  <a:lnTo>
                    <a:pt x="219" y="140"/>
                  </a:lnTo>
                  <a:lnTo>
                    <a:pt x="233" y="171"/>
                  </a:lnTo>
                  <a:lnTo>
                    <a:pt x="247" y="202"/>
                  </a:lnTo>
                  <a:lnTo>
                    <a:pt x="259" y="232"/>
                  </a:lnTo>
                  <a:lnTo>
                    <a:pt x="269" y="264"/>
                  </a:lnTo>
                  <a:lnTo>
                    <a:pt x="278" y="297"/>
                  </a:lnTo>
                  <a:lnTo>
                    <a:pt x="286" y="329"/>
                  </a:lnTo>
                  <a:lnTo>
                    <a:pt x="293" y="362"/>
                  </a:lnTo>
                  <a:lnTo>
                    <a:pt x="298" y="395"/>
                  </a:lnTo>
                  <a:lnTo>
                    <a:pt x="302" y="428"/>
                  </a:lnTo>
                  <a:lnTo>
                    <a:pt x="304" y="462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4" y="530"/>
                  </a:lnTo>
                  <a:lnTo>
                    <a:pt x="302" y="563"/>
                  </a:lnTo>
                  <a:lnTo>
                    <a:pt x="298" y="597"/>
                  </a:lnTo>
                  <a:lnTo>
                    <a:pt x="293" y="630"/>
                  </a:lnTo>
                  <a:lnTo>
                    <a:pt x="286" y="662"/>
                  </a:lnTo>
                  <a:lnTo>
                    <a:pt x="278" y="695"/>
                  </a:lnTo>
                  <a:lnTo>
                    <a:pt x="269" y="728"/>
                  </a:lnTo>
                  <a:lnTo>
                    <a:pt x="259" y="759"/>
                  </a:lnTo>
                  <a:lnTo>
                    <a:pt x="247" y="790"/>
                  </a:lnTo>
                  <a:lnTo>
                    <a:pt x="233" y="821"/>
                  </a:lnTo>
                  <a:lnTo>
                    <a:pt x="219" y="851"/>
                  </a:lnTo>
                  <a:lnTo>
                    <a:pt x="203" y="881"/>
                  </a:lnTo>
                  <a:lnTo>
                    <a:pt x="186" y="910"/>
                  </a:lnTo>
                  <a:lnTo>
                    <a:pt x="168" y="937"/>
                  </a:lnTo>
                  <a:lnTo>
                    <a:pt x="148" y="965"/>
                  </a:lnTo>
                  <a:lnTo>
                    <a:pt x="127" y="991"/>
                  </a:lnTo>
                  <a:lnTo>
                    <a:pt x="0" y="887"/>
                  </a:lnTo>
                  <a:lnTo>
                    <a:pt x="0" y="887"/>
                  </a:lnTo>
                  <a:lnTo>
                    <a:pt x="18" y="866"/>
                  </a:lnTo>
                  <a:lnTo>
                    <a:pt x="33" y="844"/>
                  </a:lnTo>
                  <a:lnTo>
                    <a:pt x="47" y="823"/>
                  </a:lnTo>
                  <a:lnTo>
                    <a:pt x="61" y="799"/>
                  </a:lnTo>
                  <a:lnTo>
                    <a:pt x="74" y="777"/>
                  </a:lnTo>
                  <a:lnTo>
                    <a:pt x="85" y="752"/>
                  </a:lnTo>
                  <a:lnTo>
                    <a:pt x="95" y="729"/>
                  </a:lnTo>
                  <a:lnTo>
                    <a:pt x="105" y="704"/>
                  </a:lnTo>
                  <a:lnTo>
                    <a:pt x="114" y="679"/>
                  </a:lnTo>
                  <a:lnTo>
                    <a:pt x="121" y="653"/>
                  </a:lnTo>
                  <a:lnTo>
                    <a:pt x="127" y="628"/>
                  </a:lnTo>
                  <a:lnTo>
                    <a:pt x="132" y="602"/>
                  </a:lnTo>
                  <a:lnTo>
                    <a:pt x="136" y="576"/>
                  </a:lnTo>
                  <a:lnTo>
                    <a:pt x="139" y="549"/>
                  </a:lnTo>
                  <a:lnTo>
                    <a:pt x="140" y="522"/>
                  </a:lnTo>
                  <a:lnTo>
                    <a:pt x="141" y="496"/>
                  </a:lnTo>
                  <a:lnTo>
                    <a:pt x="141" y="496"/>
                  </a:lnTo>
                  <a:lnTo>
                    <a:pt x="140" y="469"/>
                  </a:lnTo>
                  <a:lnTo>
                    <a:pt x="139" y="443"/>
                  </a:lnTo>
                  <a:lnTo>
                    <a:pt x="136" y="416"/>
                  </a:lnTo>
                  <a:lnTo>
                    <a:pt x="132" y="390"/>
                  </a:lnTo>
                  <a:lnTo>
                    <a:pt x="127" y="364"/>
                  </a:lnTo>
                  <a:lnTo>
                    <a:pt x="121" y="339"/>
                  </a:lnTo>
                  <a:lnTo>
                    <a:pt x="114" y="313"/>
                  </a:lnTo>
                  <a:lnTo>
                    <a:pt x="105" y="288"/>
                  </a:lnTo>
                  <a:lnTo>
                    <a:pt x="95" y="263"/>
                  </a:lnTo>
                  <a:lnTo>
                    <a:pt x="85" y="240"/>
                  </a:lnTo>
                  <a:lnTo>
                    <a:pt x="74" y="215"/>
                  </a:lnTo>
                  <a:lnTo>
                    <a:pt x="61" y="192"/>
                  </a:lnTo>
                  <a:lnTo>
                    <a:pt x="47" y="169"/>
                  </a:lnTo>
                  <a:lnTo>
                    <a:pt x="33" y="147"/>
                  </a:lnTo>
                  <a:lnTo>
                    <a:pt x="17" y="125"/>
                  </a:lnTo>
                  <a:lnTo>
                    <a:pt x="0" y="10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3" name="Freeform 289"/>
            <p:cNvSpPr>
              <a:spLocks/>
            </p:cNvSpPr>
            <p:nvPr/>
          </p:nvSpPr>
          <p:spPr bwMode="auto">
            <a:xfrm>
              <a:off x="7689273" y="3621237"/>
              <a:ext cx="81878" cy="210837"/>
            </a:xfrm>
            <a:custGeom>
              <a:avLst/>
              <a:gdLst>
                <a:gd name="T0" fmla="*/ 241 w 241"/>
                <a:gd name="T1" fmla="*/ 110 h 618"/>
                <a:gd name="T2" fmla="*/ 223 w 241"/>
                <a:gd name="T3" fmla="*/ 131 h 618"/>
                <a:gd name="T4" fmla="*/ 208 w 241"/>
                <a:gd name="T5" fmla="*/ 155 h 618"/>
                <a:gd name="T6" fmla="*/ 195 w 241"/>
                <a:gd name="T7" fmla="*/ 178 h 618"/>
                <a:gd name="T8" fmla="*/ 183 w 241"/>
                <a:gd name="T9" fmla="*/ 204 h 618"/>
                <a:gd name="T10" fmla="*/ 174 w 241"/>
                <a:gd name="T11" fmla="*/ 229 h 618"/>
                <a:gd name="T12" fmla="*/ 168 w 241"/>
                <a:gd name="T13" fmla="*/ 256 h 618"/>
                <a:gd name="T14" fmla="*/ 164 w 241"/>
                <a:gd name="T15" fmla="*/ 283 h 618"/>
                <a:gd name="T16" fmla="*/ 163 w 241"/>
                <a:gd name="T17" fmla="*/ 311 h 618"/>
                <a:gd name="T18" fmla="*/ 163 w 241"/>
                <a:gd name="T19" fmla="*/ 324 h 618"/>
                <a:gd name="T20" fmla="*/ 166 w 241"/>
                <a:gd name="T21" fmla="*/ 352 h 618"/>
                <a:gd name="T22" fmla="*/ 171 w 241"/>
                <a:gd name="T23" fmla="*/ 378 h 618"/>
                <a:gd name="T24" fmla="*/ 178 w 241"/>
                <a:gd name="T25" fmla="*/ 405 h 618"/>
                <a:gd name="T26" fmla="*/ 188 w 241"/>
                <a:gd name="T27" fmla="*/ 430 h 618"/>
                <a:gd name="T28" fmla="*/ 200 w 241"/>
                <a:gd name="T29" fmla="*/ 454 h 618"/>
                <a:gd name="T30" fmla="*/ 214 w 241"/>
                <a:gd name="T31" fmla="*/ 477 h 618"/>
                <a:gd name="T32" fmla="*/ 230 w 241"/>
                <a:gd name="T33" fmla="*/ 499 h 618"/>
                <a:gd name="T34" fmla="*/ 117 w 241"/>
                <a:gd name="T35" fmla="*/ 618 h 618"/>
                <a:gd name="T36" fmla="*/ 104 w 241"/>
                <a:gd name="T37" fmla="*/ 603 h 618"/>
                <a:gd name="T38" fmla="*/ 78 w 241"/>
                <a:gd name="T39" fmla="*/ 568 h 618"/>
                <a:gd name="T40" fmla="*/ 57 w 241"/>
                <a:gd name="T41" fmla="*/ 533 h 618"/>
                <a:gd name="T42" fmla="*/ 38 w 241"/>
                <a:gd name="T43" fmla="*/ 495 h 618"/>
                <a:gd name="T44" fmla="*/ 23 w 241"/>
                <a:gd name="T45" fmla="*/ 456 h 618"/>
                <a:gd name="T46" fmla="*/ 12 w 241"/>
                <a:gd name="T47" fmla="*/ 416 h 618"/>
                <a:gd name="T48" fmla="*/ 4 w 241"/>
                <a:gd name="T49" fmla="*/ 374 h 618"/>
                <a:gd name="T50" fmla="*/ 1 w 241"/>
                <a:gd name="T51" fmla="*/ 332 h 618"/>
                <a:gd name="T52" fmla="*/ 0 w 241"/>
                <a:gd name="T53" fmla="*/ 311 h 618"/>
                <a:gd name="T54" fmla="*/ 2 w 241"/>
                <a:gd name="T55" fmla="*/ 268 h 618"/>
                <a:gd name="T56" fmla="*/ 8 w 241"/>
                <a:gd name="T57" fmla="*/ 226 h 618"/>
                <a:gd name="T58" fmla="*/ 17 w 241"/>
                <a:gd name="T59" fmla="*/ 184 h 618"/>
                <a:gd name="T60" fmla="*/ 31 w 241"/>
                <a:gd name="T61" fmla="*/ 144 h 618"/>
                <a:gd name="T62" fmla="*/ 48 w 241"/>
                <a:gd name="T63" fmla="*/ 106 h 618"/>
                <a:gd name="T64" fmla="*/ 68 w 241"/>
                <a:gd name="T65" fmla="*/ 69 h 618"/>
                <a:gd name="T66" fmla="*/ 93 w 241"/>
                <a:gd name="T67" fmla="*/ 33 h 618"/>
                <a:gd name="T68" fmla="*/ 120 w 241"/>
                <a:gd name="T6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618">
                  <a:moveTo>
                    <a:pt x="241" y="110"/>
                  </a:moveTo>
                  <a:lnTo>
                    <a:pt x="241" y="110"/>
                  </a:lnTo>
                  <a:lnTo>
                    <a:pt x="232" y="121"/>
                  </a:lnTo>
                  <a:lnTo>
                    <a:pt x="223" y="131"/>
                  </a:lnTo>
                  <a:lnTo>
                    <a:pt x="215" y="142"/>
                  </a:lnTo>
                  <a:lnTo>
                    <a:pt x="208" y="155"/>
                  </a:lnTo>
                  <a:lnTo>
                    <a:pt x="201" y="166"/>
                  </a:lnTo>
                  <a:lnTo>
                    <a:pt x="195" y="178"/>
                  </a:lnTo>
                  <a:lnTo>
                    <a:pt x="189" y="190"/>
                  </a:lnTo>
                  <a:lnTo>
                    <a:pt x="183" y="204"/>
                  </a:lnTo>
                  <a:lnTo>
                    <a:pt x="178" y="216"/>
                  </a:lnTo>
                  <a:lnTo>
                    <a:pt x="174" y="229"/>
                  </a:lnTo>
                  <a:lnTo>
                    <a:pt x="171" y="242"/>
                  </a:lnTo>
                  <a:lnTo>
                    <a:pt x="168" y="256"/>
                  </a:lnTo>
                  <a:lnTo>
                    <a:pt x="166" y="269"/>
                  </a:lnTo>
                  <a:lnTo>
                    <a:pt x="164" y="283"/>
                  </a:lnTo>
                  <a:lnTo>
                    <a:pt x="163" y="297"/>
                  </a:lnTo>
                  <a:lnTo>
                    <a:pt x="163" y="311"/>
                  </a:lnTo>
                  <a:lnTo>
                    <a:pt x="163" y="311"/>
                  </a:lnTo>
                  <a:lnTo>
                    <a:pt x="163" y="324"/>
                  </a:lnTo>
                  <a:lnTo>
                    <a:pt x="164" y="338"/>
                  </a:lnTo>
                  <a:lnTo>
                    <a:pt x="166" y="352"/>
                  </a:lnTo>
                  <a:lnTo>
                    <a:pt x="168" y="365"/>
                  </a:lnTo>
                  <a:lnTo>
                    <a:pt x="171" y="378"/>
                  </a:lnTo>
                  <a:lnTo>
                    <a:pt x="174" y="392"/>
                  </a:lnTo>
                  <a:lnTo>
                    <a:pt x="178" y="405"/>
                  </a:lnTo>
                  <a:lnTo>
                    <a:pt x="182" y="417"/>
                  </a:lnTo>
                  <a:lnTo>
                    <a:pt x="188" y="430"/>
                  </a:lnTo>
                  <a:lnTo>
                    <a:pt x="194" y="443"/>
                  </a:lnTo>
                  <a:lnTo>
                    <a:pt x="200" y="454"/>
                  </a:lnTo>
                  <a:lnTo>
                    <a:pt x="207" y="466"/>
                  </a:lnTo>
                  <a:lnTo>
                    <a:pt x="214" y="477"/>
                  </a:lnTo>
                  <a:lnTo>
                    <a:pt x="222" y="489"/>
                  </a:lnTo>
                  <a:lnTo>
                    <a:pt x="230" y="499"/>
                  </a:lnTo>
                  <a:lnTo>
                    <a:pt x="240" y="510"/>
                  </a:lnTo>
                  <a:lnTo>
                    <a:pt x="117" y="618"/>
                  </a:lnTo>
                  <a:lnTo>
                    <a:pt x="117" y="618"/>
                  </a:lnTo>
                  <a:lnTo>
                    <a:pt x="104" y="603"/>
                  </a:lnTo>
                  <a:lnTo>
                    <a:pt x="91" y="586"/>
                  </a:lnTo>
                  <a:lnTo>
                    <a:pt x="78" y="568"/>
                  </a:lnTo>
                  <a:lnTo>
                    <a:pt x="67" y="551"/>
                  </a:lnTo>
                  <a:lnTo>
                    <a:pt x="57" y="533"/>
                  </a:lnTo>
                  <a:lnTo>
                    <a:pt x="47" y="514"/>
                  </a:lnTo>
                  <a:lnTo>
                    <a:pt x="38" y="495"/>
                  </a:lnTo>
                  <a:lnTo>
                    <a:pt x="30" y="475"/>
                  </a:lnTo>
                  <a:lnTo>
                    <a:pt x="23" y="456"/>
                  </a:lnTo>
                  <a:lnTo>
                    <a:pt x="17" y="436"/>
                  </a:lnTo>
                  <a:lnTo>
                    <a:pt x="12" y="416"/>
                  </a:lnTo>
                  <a:lnTo>
                    <a:pt x="8" y="395"/>
                  </a:lnTo>
                  <a:lnTo>
                    <a:pt x="4" y="374"/>
                  </a:lnTo>
                  <a:lnTo>
                    <a:pt x="2" y="354"/>
                  </a:lnTo>
                  <a:lnTo>
                    <a:pt x="1" y="332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1" y="289"/>
                  </a:lnTo>
                  <a:lnTo>
                    <a:pt x="2" y="268"/>
                  </a:lnTo>
                  <a:lnTo>
                    <a:pt x="5" y="247"/>
                  </a:lnTo>
                  <a:lnTo>
                    <a:pt x="8" y="226"/>
                  </a:lnTo>
                  <a:lnTo>
                    <a:pt x="12" y="205"/>
                  </a:lnTo>
                  <a:lnTo>
                    <a:pt x="17" y="184"/>
                  </a:lnTo>
                  <a:lnTo>
                    <a:pt x="24" y="164"/>
                  </a:lnTo>
                  <a:lnTo>
                    <a:pt x="31" y="144"/>
                  </a:lnTo>
                  <a:lnTo>
                    <a:pt x="38" y="125"/>
                  </a:lnTo>
                  <a:lnTo>
                    <a:pt x="48" y="106"/>
                  </a:lnTo>
                  <a:lnTo>
                    <a:pt x="58" y="87"/>
                  </a:lnTo>
                  <a:lnTo>
                    <a:pt x="68" y="69"/>
                  </a:lnTo>
                  <a:lnTo>
                    <a:pt x="80" y="50"/>
                  </a:lnTo>
                  <a:lnTo>
                    <a:pt x="93" y="33"/>
                  </a:lnTo>
                  <a:lnTo>
                    <a:pt x="106" y="17"/>
                  </a:lnTo>
                  <a:lnTo>
                    <a:pt x="120" y="0"/>
                  </a:lnTo>
                  <a:lnTo>
                    <a:pt x="241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4" name="Freeform 290"/>
            <p:cNvSpPr>
              <a:spLocks/>
            </p:cNvSpPr>
            <p:nvPr/>
          </p:nvSpPr>
          <p:spPr bwMode="auto">
            <a:xfrm>
              <a:off x="7580785" y="3557781"/>
              <a:ext cx="104395" cy="337748"/>
            </a:xfrm>
            <a:custGeom>
              <a:avLst/>
              <a:gdLst>
                <a:gd name="T0" fmla="*/ 304 w 304"/>
                <a:gd name="T1" fmla="*/ 105 h 991"/>
                <a:gd name="T2" fmla="*/ 288 w 304"/>
                <a:gd name="T3" fmla="*/ 125 h 991"/>
                <a:gd name="T4" fmla="*/ 257 w 304"/>
                <a:gd name="T5" fmla="*/ 169 h 991"/>
                <a:gd name="T6" fmla="*/ 231 w 304"/>
                <a:gd name="T7" fmla="*/ 215 h 991"/>
                <a:gd name="T8" fmla="*/ 209 w 304"/>
                <a:gd name="T9" fmla="*/ 263 h 991"/>
                <a:gd name="T10" fmla="*/ 191 w 304"/>
                <a:gd name="T11" fmla="*/ 313 h 991"/>
                <a:gd name="T12" fmla="*/ 178 w 304"/>
                <a:gd name="T13" fmla="*/ 364 h 991"/>
                <a:gd name="T14" fmla="*/ 169 w 304"/>
                <a:gd name="T15" fmla="*/ 416 h 991"/>
                <a:gd name="T16" fmla="*/ 164 w 304"/>
                <a:gd name="T17" fmla="*/ 469 h 991"/>
                <a:gd name="T18" fmla="*/ 163 w 304"/>
                <a:gd name="T19" fmla="*/ 496 h 991"/>
                <a:gd name="T20" fmla="*/ 165 w 304"/>
                <a:gd name="T21" fmla="*/ 549 h 991"/>
                <a:gd name="T22" fmla="*/ 173 w 304"/>
                <a:gd name="T23" fmla="*/ 602 h 991"/>
                <a:gd name="T24" fmla="*/ 184 w 304"/>
                <a:gd name="T25" fmla="*/ 653 h 991"/>
                <a:gd name="T26" fmla="*/ 200 w 304"/>
                <a:gd name="T27" fmla="*/ 704 h 991"/>
                <a:gd name="T28" fmla="*/ 220 w 304"/>
                <a:gd name="T29" fmla="*/ 752 h 991"/>
                <a:gd name="T30" fmla="*/ 244 w 304"/>
                <a:gd name="T31" fmla="*/ 799 h 991"/>
                <a:gd name="T32" fmla="*/ 272 w 304"/>
                <a:gd name="T33" fmla="*/ 844 h 991"/>
                <a:gd name="T34" fmla="*/ 304 w 304"/>
                <a:gd name="T35" fmla="*/ 887 h 991"/>
                <a:gd name="T36" fmla="*/ 178 w 304"/>
                <a:gd name="T37" fmla="*/ 991 h 991"/>
                <a:gd name="T38" fmla="*/ 137 w 304"/>
                <a:gd name="T39" fmla="*/ 937 h 991"/>
                <a:gd name="T40" fmla="*/ 102 w 304"/>
                <a:gd name="T41" fmla="*/ 881 h 991"/>
                <a:gd name="T42" fmla="*/ 71 w 304"/>
                <a:gd name="T43" fmla="*/ 821 h 991"/>
                <a:gd name="T44" fmla="*/ 46 w 304"/>
                <a:gd name="T45" fmla="*/ 759 h 991"/>
                <a:gd name="T46" fmla="*/ 27 w 304"/>
                <a:gd name="T47" fmla="*/ 695 h 991"/>
                <a:gd name="T48" fmla="*/ 12 w 304"/>
                <a:gd name="T49" fmla="*/ 630 h 991"/>
                <a:gd name="T50" fmla="*/ 3 w 304"/>
                <a:gd name="T51" fmla="*/ 563 h 991"/>
                <a:gd name="T52" fmla="*/ 0 w 304"/>
                <a:gd name="T53" fmla="*/ 496 h 991"/>
                <a:gd name="T54" fmla="*/ 1 w 304"/>
                <a:gd name="T55" fmla="*/ 462 h 991"/>
                <a:gd name="T56" fmla="*/ 7 w 304"/>
                <a:gd name="T57" fmla="*/ 395 h 991"/>
                <a:gd name="T58" fmla="*/ 18 w 304"/>
                <a:gd name="T59" fmla="*/ 329 h 991"/>
                <a:gd name="T60" fmla="*/ 36 w 304"/>
                <a:gd name="T61" fmla="*/ 264 h 991"/>
                <a:gd name="T62" fmla="*/ 58 w 304"/>
                <a:gd name="T63" fmla="*/ 202 h 991"/>
                <a:gd name="T64" fmla="*/ 86 w 304"/>
                <a:gd name="T65" fmla="*/ 140 h 991"/>
                <a:gd name="T66" fmla="*/ 120 w 304"/>
                <a:gd name="T67" fmla="*/ 82 h 991"/>
                <a:gd name="T68" fmla="*/ 157 w 304"/>
                <a:gd name="T69" fmla="*/ 27 h 991"/>
                <a:gd name="T70" fmla="*/ 178 w 304"/>
                <a:gd name="T7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991">
                  <a:moveTo>
                    <a:pt x="178" y="0"/>
                  </a:moveTo>
                  <a:lnTo>
                    <a:pt x="304" y="105"/>
                  </a:lnTo>
                  <a:lnTo>
                    <a:pt x="304" y="105"/>
                  </a:lnTo>
                  <a:lnTo>
                    <a:pt x="288" y="125"/>
                  </a:lnTo>
                  <a:lnTo>
                    <a:pt x="272" y="147"/>
                  </a:lnTo>
                  <a:lnTo>
                    <a:pt x="257" y="169"/>
                  </a:lnTo>
                  <a:lnTo>
                    <a:pt x="244" y="192"/>
                  </a:lnTo>
                  <a:lnTo>
                    <a:pt x="231" y="215"/>
                  </a:lnTo>
                  <a:lnTo>
                    <a:pt x="220" y="240"/>
                  </a:lnTo>
                  <a:lnTo>
                    <a:pt x="209" y="263"/>
                  </a:lnTo>
                  <a:lnTo>
                    <a:pt x="200" y="288"/>
                  </a:lnTo>
                  <a:lnTo>
                    <a:pt x="191" y="313"/>
                  </a:lnTo>
                  <a:lnTo>
                    <a:pt x="184" y="339"/>
                  </a:lnTo>
                  <a:lnTo>
                    <a:pt x="178" y="364"/>
                  </a:lnTo>
                  <a:lnTo>
                    <a:pt x="173" y="390"/>
                  </a:lnTo>
                  <a:lnTo>
                    <a:pt x="169" y="416"/>
                  </a:lnTo>
                  <a:lnTo>
                    <a:pt x="165" y="443"/>
                  </a:lnTo>
                  <a:lnTo>
                    <a:pt x="164" y="469"/>
                  </a:lnTo>
                  <a:lnTo>
                    <a:pt x="163" y="496"/>
                  </a:lnTo>
                  <a:lnTo>
                    <a:pt x="163" y="496"/>
                  </a:lnTo>
                  <a:lnTo>
                    <a:pt x="164" y="522"/>
                  </a:lnTo>
                  <a:lnTo>
                    <a:pt x="165" y="549"/>
                  </a:lnTo>
                  <a:lnTo>
                    <a:pt x="169" y="576"/>
                  </a:lnTo>
                  <a:lnTo>
                    <a:pt x="173" y="602"/>
                  </a:lnTo>
                  <a:lnTo>
                    <a:pt x="178" y="628"/>
                  </a:lnTo>
                  <a:lnTo>
                    <a:pt x="184" y="653"/>
                  </a:lnTo>
                  <a:lnTo>
                    <a:pt x="191" y="679"/>
                  </a:lnTo>
                  <a:lnTo>
                    <a:pt x="200" y="704"/>
                  </a:lnTo>
                  <a:lnTo>
                    <a:pt x="209" y="729"/>
                  </a:lnTo>
                  <a:lnTo>
                    <a:pt x="220" y="752"/>
                  </a:lnTo>
                  <a:lnTo>
                    <a:pt x="231" y="777"/>
                  </a:lnTo>
                  <a:lnTo>
                    <a:pt x="244" y="799"/>
                  </a:lnTo>
                  <a:lnTo>
                    <a:pt x="257" y="823"/>
                  </a:lnTo>
                  <a:lnTo>
                    <a:pt x="272" y="844"/>
                  </a:lnTo>
                  <a:lnTo>
                    <a:pt x="287" y="866"/>
                  </a:lnTo>
                  <a:lnTo>
                    <a:pt x="304" y="887"/>
                  </a:lnTo>
                  <a:lnTo>
                    <a:pt x="178" y="991"/>
                  </a:lnTo>
                  <a:lnTo>
                    <a:pt x="178" y="991"/>
                  </a:lnTo>
                  <a:lnTo>
                    <a:pt x="157" y="965"/>
                  </a:lnTo>
                  <a:lnTo>
                    <a:pt x="137" y="937"/>
                  </a:lnTo>
                  <a:lnTo>
                    <a:pt x="118" y="910"/>
                  </a:lnTo>
                  <a:lnTo>
                    <a:pt x="102" y="881"/>
                  </a:lnTo>
                  <a:lnTo>
                    <a:pt x="86" y="851"/>
                  </a:lnTo>
                  <a:lnTo>
                    <a:pt x="71" y="821"/>
                  </a:lnTo>
                  <a:lnTo>
                    <a:pt x="58" y="790"/>
                  </a:lnTo>
                  <a:lnTo>
                    <a:pt x="46" y="759"/>
                  </a:lnTo>
                  <a:lnTo>
                    <a:pt x="36" y="728"/>
                  </a:lnTo>
                  <a:lnTo>
                    <a:pt x="27" y="695"/>
                  </a:lnTo>
                  <a:lnTo>
                    <a:pt x="18" y="662"/>
                  </a:lnTo>
                  <a:lnTo>
                    <a:pt x="12" y="630"/>
                  </a:lnTo>
                  <a:lnTo>
                    <a:pt x="7" y="597"/>
                  </a:lnTo>
                  <a:lnTo>
                    <a:pt x="3" y="563"/>
                  </a:lnTo>
                  <a:lnTo>
                    <a:pt x="1" y="53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1" y="462"/>
                  </a:lnTo>
                  <a:lnTo>
                    <a:pt x="3" y="428"/>
                  </a:lnTo>
                  <a:lnTo>
                    <a:pt x="7" y="395"/>
                  </a:lnTo>
                  <a:lnTo>
                    <a:pt x="12" y="362"/>
                  </a:lnTo>
                  <a:lnTo>
                    <a:pt x="18" y="329"/>
                  </a:lnTo>
                  <a:lnTo>
                    <a:pt x="27" y="297"/>
                  </a:lnTo>
                  <a:lnTo>
                    <a:pt x="36" y="264"/>
                  </a:lnTo>
                  <a:lnTo>
                    <a:pt x="46" y="232"/>
                  </a:lnTo>
                  <a:lnTo>
                    <a:pt x="58" y="202"/>
                  </a:lnTo>
                  <a:lnTo>
                    <a:pt x="71" y="171"/>
                  </a:lnTo>
                  <a:lnTo>
                    <a:pt x="86" y="140"/>
                  </a:lnTo>
                  <a:lnTo>
                    <a:pt x="102" y="111"/>
                  </a:lnTo>
                  <a:lnTo>
                    <a:pt x="120" y="82"/>
                  </a:lnTo>
                  <a:lnTo>
                    <a:pt x="138" y="55"/>
                  </a:lnTo>
                  <a:lnTo>
                    <a:pt x="157" y="27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134" name="圖片 1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19022" r="14002" b="15114"/>
          <a:stretch/>
        </p:blipFill>
        <p:spPr>
          <a:xfrm>
            <a:off x="5936434" y="1373034"/>
            <a:ext cx="622021" cy="5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1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Wireless/Antenna-2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Smart Antenna</a:t>
            </a:r>
            <a:endParaRPr lang="zh-TW" altLang="en-US" dirty="0"/>
          </a:p>
        </p:txBody>
      </p:sp>
      <p:sp>
        <p:nvSpPr>
          <p:cNvPr id="28" name="文字版面配置區 2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 err="1"/>
              <a:t>WiFi</a:t>
            </a:r>
            <a:r>
              <a:rPr lang="en-US" altLang="zh-TW" dirty="0"/>
              <a:t> 7</a:t>
            </a:r>
            <a:endParaRPr lang="zh-TW" altLang="en-US" dirty="0"/>
          </a:p>
        </p:txBody>
      </p:sp>
      <p:sp>
        <p:nvSpPr>
          <p:cNvPr id="29" name="文字版面配置區 2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430182"/>
          </a:xfrm>
        </p:spPr>
        <p:txBody>
          <a:bodyPr/>
          <a:lstStyle/>
          <a:p>
            <a:r>
              <a:rPr lang="en-US" altLang="zh-TW" dirty="0"/>
              <a:t>Beamforming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447302"/>
          </a:xfrm>
        </p:spPr>
        <p:txBody>
          <a:bodyPr/>
          <a:lstStyle/>
          <a:p>
            <a:r>
              <a:rPr lang="en-US" altLang="zh-TW" dirty="0"/>
              <a:t>Wireless Layer-2 </a:t>
            </a:r>
          </a:p>
          <a:p>
            <a:r>
              <a:rPr lang="en-US" altLang="zh-TW" dirty="0"/>
              <a:t>Isolation</a:t>
            </a:r>
            <a:endParaRPr lang="zh-TW" altLang="en-US" dirty="0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92617"/>
          </a:xfrm>
        </p:spPr>
        <p:txBody>
          <a:bodyPr/>
          <a:lstStyle/>
          <a:p>
            <a:r>
              <a:rPr lang="en-US" altLang="zh-TW" dirty="0"/>
              <a:t>OFDMA</a:t>
            </a:r>
            <a:endParaRPr lang="zh-TW" altLang="en-US" dirty="0"/>
          </a:p>
        </p:txBody>
      </p:sp>
      <p:sp>
        <p:nvSpPr>
          <p:cNvPr id="32" name="文字版面配置區 3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LIC-CNP</a:t>
            </a:r>
            <a:endParaRPr lang="zh-TW" altLang="en-US" dirty="0"/>
          </a:p>
        </p:txBody>
      </p:sp>
      <p:sp>
        <p:nvSpPr>
          <p:cNvPr id="35" name="文字版面配置區 34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LIC-Managed AP Service</a:t>
            </a:r>
            <a:endParaRPr lang="zh-TW" altLang="en-US" dirty="0"/>
          </a:p>
        </p:txBody>
      </p:sp>
      <p:sp>
        <p:nvSpPr>
          <p:cNvPr id="36" name="文字版面配置區 35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 err="1"/>
              <a:t>WiFi</a:t>
            </a:r>
            <a:r>
              <a:rPr lang="en-US" altLang="zh-TW" dirty="0"/>
              <a:t> 6E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idx="10"/>
          </p:nvPr>
        </p:nvSpPr>
        <p:spPr>
          <a:xfrm>
            <a:off x="3888500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LIC-Hotspot Management</a:t>
            </a:r>
            <a:endParaRPr lang="zh-TW" altLang="en-US" dirty="0"/>
          </a:p>
        </p:txBody>
      </p:sp>
      <p:sp>
        <p:nvSpPr>
          <p:cNvPr id="18" name="文字版面配置區 32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205184"/>
          </a:xfrm>
        </p:spPr>
        <p:txBody>
          <a:bodyPr/>
          <a:lstStyle/>
          <a:p>
            <a:r>
              <a:rPr lang="en-US" altLang="zh-TW" dirty="0"/>
              <a:t>LIC-Secure </a:t>
            </a:r>
            <a:r>
              <a:rPr lang="en-US" altLang="zh-TW" dirty="0" err="1"/>
              <a:t>WiFi</a:t>
            </a:r>
            <a:endParaRPr lang="zh-TW" altLang="en-US" dirty="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831850" y="1193800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857250" y="1265238"/>
            <a:ext cx="852488" cy="762000"/>
            <a:chOff x="857250" y="1265238"/>
            <a:chExt cx="852488" cy="762000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57250" y="1265238"/>
              <a:ext cx="776288" cy="452438"/>
            </a:xfrm>
            <a:custGeom>
              <a:avLst/>
              <a:gdLst>
                <a:gd name="T0" fmla="*/ 249 w 2196"/>
                <a:gd name="T1" fmla="*/ 1078 h 1279"/>
                <a:gd name="T2" fmla="*/ 324 w 2196"/>
                <a:gd name="T3" fmla="*/ 705 h 1279"/>
                <a:gd name="T4" fmla="*/ 530 w 2196"/>
                <a:gd name="T5" fmla="*/ 401 h 1279"/>
                <a:gd name="T6" fmla="*/ 834 w 2196"/>
                <a:gd name="T7" fmla="*/ 195 h 1279"/>
                <a:gd name="T8" fmla="*/ 1207 w 2196"/>
                <a:gd name="T9" fmla="*/ 120 h 1279"/>
                <a:gd name="T10" fmla="*/ 1580 w 2196"/>
                <a:gd name="T11" fmla="*/ 195 h 1279"/>
                <a:gd name="T12" fmla="*/ 1884 w 2196"/>
                <a:gd name="T13" fmla="*/ 401 h 1279"/>
                <a:gd name="T14" fmla="*/ 2090 w 2196"/>
                <a:gd name="T15" fmla="*/ 705 h 1279"/>
                <a:gd name="T16" fmla="*/ 2104 w 2196"/>
                <a:gd name="T17" fmla="*/ 742 h 1279"/>
                <a:gd name="T18" fmla="*/ 2196 w 2196"/>
                <a:gd name="T19" fmla="*/ 650 h 1279"/>
                <a:gd name="T20" fmla="*/ 1207 w 2196"/>
                <a:gd name="T21" fmla="*/ 0 h 1279"/>
                <a:gd name="T22" fmla="*/ 129 w 2196"/>
                <a:gd name="T23" fmla="*/ 1078 h 1279"/>
                <a:gd name="T24" fmla="*/ 0 w 2196"/>
                <a:gd name="T25" fmla="*/ 1078 h 1279"/>
                <a:gd name="T26" fmla="*/ 201 w 2196"/>
                <a:gd name="T27" fmla="*/ 1279 h 1279"/>
                <a:gd name="T28" fmla="*/ 402 w 2196"/>
                <a:gd name="T29" fmla="*/ 1078 h 1279"/>
                <a:gd name="T30" fmla="*/ 249 w 2196"/>
                <a:gd name="T31" fmla="*/ 10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6" h="1279">
                  <a:moveTo>
                    <a:pt x="249" y="1078"/>
                  </a:moveTo>
                  <a:cubicBezTo>
                    <a:pt x="249" y="949"/>
                    <a:pt x="274" y="823"/>
                    <a:pt x="324" y="705"/>
                  </a:cubicBezTo>
                  <a:cubicBezTo>
                    <a:pt x="372" y="591"/>
                    <a:pt x="442" y="489"/>
                    <a:pt x="530" y="401"/>
                  </a:cubicBezTo>
                  <a:cubicBezTo>
                    <a:pt x="618" y="313"/>
                    <a:pt x="720" y="243"/>
                    <a:pt x="834" y="195"/>
                  </a:cubicBezTo>
                  <a:cubicBezTo>
                    <a:pt x="952" y="145"/>
                    <a:pt x="1078" y="120"/>
                    <a:pt x="1207" y="120"/>
                  </a:cubicBezTo>
                  <a:cubicBezTo>
                    <a:pt x="1336" y="120"/>
                    <a:pt x="1462" y="145"/>
                    <a:pt x="1580" y="195"/>
                  </a:cubicBezTo>
                  <a:cubicBezTo>
                    <a:pt x="1694" y="243"/>
                    <a:pt x="1796" y="313"/>
                    <a:pt x="1884" y="401"/>
                  </a:cubicBezTo>
                  <a:cubicBezTo>
                    <a:pt x="1972" y="489"/>
                    <a:pt x="2042" y="591"/>
                    <a:pt x="2090" y="705"/>
                  </a:cubicBezTo>
                  <a:cubicBezTo>
                    <a:pt x="2095" y="717"/>
                    <a:pt x="2100" y="729"/>
                    <a:pt x="2104" y="742"/>
                  </a:cubicBezTo>
                  <a:cubicBezTo>
                    <a:pt x="2196" y="650"/>
                    <a:pt x="2196" y="650"/>
                    <a:pt x="2196" y="650"/>
                  </a:cubicBezTo>
                  <a:cubicBezTo>
                    <a:pt x="2031" y="267"/>
                    <a:pt x="1650" y="0"/>
                    <a:pt x="1207" y="0"/>
                  </a:cubicBezTo>
                  <a:cubicBezTo>
                    <a:pt x="612" y="0"/>
                    <a:pt x="129" y="483"/>
                    <a:pt x="129" y="1078"/>
                  </a:cubicBezTo>
                  <a:cubicBezTo>
                    <a:pt x="0" y="1078"/>
                    <a:pt x="0" y="1078"/>
                    <a:pt x="0" y="1078"/>
                  </a:cubicBezTo>
                  <a:cubicBezTo>
                    <a:pt x="201" y="1279"/>
                    <a:pt x="201" y="1279"/>
                    <a:pt x="201" y="1279"/>
                  </a:cubicBezTo>
                  <a:cubicBezTo>
                    <a:pt x="402" y="1078"/>
                    <a:pt x="402" y="1078"/>
                    <a:pt x="402" y="1078"/>
                  </a:cubicBezTo>
                  <a:lnTo>
                    <a:pt x="249" y="10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35038" y="1574800"/>
              <a:ext cx="774700" cy="452438"/>
            </a:xfrm>
            <a:custGeom>
              <a:avLst/>
              <a:gdLst>
                <a:gd name="T0" fmla="*/ 1991 w 2192"/>
                <a:gd name="T1" fmla="*/ 0 h 1279"/>
                <a:gd name="T2" fmla="*/ 1790 w 2192"/>
                <a:gd name="T3" fmla="*/ 201 h 1279"/>
                <a:gd name="T4" fmla="*/ 1947 w 2192"/>
                <a:gd name="T5" fmla="*/ 201 h 1279"/>
                <a:gd name="T6" fmla="*/ 1872 w 2192"/>
                <a:gd name="T7" fmla="*/ 574 h 1279"/>
                <a:gd name="T8" fmla="*/ 1666 w 2192"/>
                <a:gd name="T9" fmla="*/ 878 h 1279"/>
                <a:gd name="T10" fmla="*/ 1362 w 2192"/>
                <a:gd name="T11" fmla="*/ 1084 h 1279"/>
                <a:gd name="T12" fmla="*/ 989 w 2192"/>
                <a:gd name="T13" fmla="*/ 1159 h 1279"/>
                <a:gd name="T14" fmla="*/ 616 w 2192"/>
                <a:gd name="T15" fmla="*/ 1084 h 1279"/>
                <a:gd name="T16" fmla="*/ 312 w 2192"/>
                <a:gd name="T17" fmla="*/ 878 h 1279"/>
                <a:gd name="T18" fmla="*/ 106 w 2192"/>
                <a:gd name="T19" fmla="*/ 574 h 1279"/>
                <a:gd name="T20" fmla="*/ 92 w 2192"/>
                <a:gd name="T21" fmla="*/ 539 h 1279"/>
                <a:gd name="T22" fmla="*/ 0 w 2192"/>
                <a:gd name="T23" fmla="*/ 631 h 1279"/>
                <a:gd name="T24" fmla="*/ 989 w 2192"/>
                <a:gd name="T25" fmla="*/ 1279 h 1279"/>
                <a:gd name="T26" fmla="*/ 2067 w 2192"/>
                <a:gd name="T27" fmla="*/ 201 h 1279"/>
                <a:gd name="T28" fmla="*/ 2192 w 2192"/>
                <a:gd name="T29" fmla="*/ 201 h 1279"/>
                <a:gd name="T30" fmla="*/ 1991 w 2192"/>
                <a:gd name="T3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2" h="1279">
                  <a:moveTo>
                    <a:pt x="1991" y="0"/>
                  </a:moveTo>
                  <a:cubicBezTo>
                    <a:pt x="1790" y="201"/>
                    <a:pt x="1790" y="201"/>
                    <a:pt x="1790" y="201"/>
                  </a:cubicBezTo>
                  <a:cubicBezTo>
                    <a:pt x="1947" y="201"/>
                    <a:pt x="1947" y="201"/>
                    <a:pt x="1947" y="201"/>
                  </a:cubicBezTo>
                  <a:cubicBezTo>
                    <a:pt x="1947" y="330"/>
                    <a:pt x="1922" y="456"/>
                    <a:pt x="1872" y="574"/>
                  </a:cubicBezTo>
                  <a:cubicBezTo>
                    <a:pt x="1824" y="688"/>
                    <a:pt x="1754" y="790"/>
                    <a:pt x="1666" y="878"/>
                  </a:cubicBezTo>
                  <a:cubicBezTo>
                    <a:pt x="1578" y="966"/>
                    <a:pt x="1476" y="1036"/>
                    <a:pt x="1362" y="1084"/>
                  </a:cubicBezTo>
                  <a:cubicBezTo>
                    <a:pt x="1244" y="1134"/>
                    <a:pt x="1118" y="1159"/>
                    <a:pt x="989" y="1159"/>
                  </a:cubicBezTo>
                  <a:cubicBezTo>
                    <a:pt x="860" y="1159"/>
                    <a:pt x="734" y="1134"/>
                    <a:pt x="616" y="1084"/>
                  </a:cubicBezTo>
                  <a:cubicBezTo>
                    <a:pt x="502" y="1036"/>
                    <a:pt x="400" y="966"/>
                    <a:pt x="312" y="878"/>
                  </a:cubicBezTo>
                  <a:cubicBezTo>
                    <a:pt x="224" y="790"/>
                    <a:pt x="154" y="688"/>
                    <a:pt x="106" y="574"/>
                  </a:cubicBezTo>
                  <a:cubicBezTo>
                    <a:pt x="101" y="562"/>
                    <a:pt x="97" y="551"/>
                    <a:pt x="92" y="53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166" y="1012"/>
                    <a:pt x="546" y="1279"/>
                    <a:pt x="989" y="1279"/>
                  </a:cubicBezTo>
                  <a:cubicBezTo>
                    <a:pt x="1584" y="1279"/>
                    <a:pt x="2067" y="796"/>
                    <a:pt x="2067" y="201"/>
                  </a:cubicBezTo>
                  <a:cubicBezTo>
                    <a:pt x="2192" y="201"/>
                    <a:pt x="2192" y="201"/>
                    <a:pt x="2192" y="201"/>
                  </a:cubicBezTo>
                  <a:lnTo>
                    <a:pt x="1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243013" y="1787525"/>
              <a:ext cx="84138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185863" y="1695450"/>
              <a:ext cx="198438" cy="69850"/>
            </a:xfrm>
            <a:custGeom>
              <a:avLst/>
              <a:gdLst>
                <a:gd name="T0" fmla="*/ 563 w 563"/>
                <a:gd name="T1" fmla="*/ 107 h 198"/>
                <a:gd name="T2" fmla="*/ 283 w 563"/>
                <a:gd name="T3" fmla="*/ 0 h 198"/>
                <a:gd name="T4" fmla="*/ 0 w 563"/>
                <a:gd name="T5" fmla="*/ 109 h 198"/>
                <a:gd name="T6" fmla="*/ 81 w 563"/>
                <a:gd name="T7" fmla="*/ 198 h 198"/>
                <a:gd name="T8" fmla="*/ 283 w 563"/>
                <a:gd name="T9" fmla="*/ 120 h 198"/>
                <a:gd name="T10" fmla="*/ 483 w 563"/>
                <a:gd name="T11" fmla="*/ 196 h 198"/>
                <a:gd name="T12" fmla="*/ 563 w 563"/>
                <a:gd name="T13" fmla="*/ 10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98">
                  <a:moveTo>
                    <a:pt x="563" y="107"/>
                  </a:moveTo>
                  <a:cubicBezTo>
                    <a:pt x="486" y="38"/>
                    <a:pt x="386" y="0"/>
                    <a:pt x="283" y="0"/>
                  </a:cubicBezTo>
                  <a:cubicBezTo>
                    <a:pt x="178" y="0"/>
                    <a:pt x="77" y="38"/>
                    <a:pt x="0" y="109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136" y="147"/>
                    <a:pt x="208" y="120"/>
                    <a:pt x="283" y="120"/>
                  </a:cubicBezTo>
                  <a:cubicBezTo>
                    <a:pt x="357" y="120"/>
                    <a:pt x="428" y="147"/>
                    <a:pt x="483" y="196"/>
                  </a:cubicBezTo>
                  <a:lnTo>
                    <a:pt x="56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122363" y="1589088"/>
              <a:ext cx="325438" cy="92075"/>
            </a:xfrm>
            <a:custGeom>
              <a:avLst/>
              <a:gdLst>
                <a:gd name="T0" fmla="*/ 917 w 917"/>
                <a:gd name="T1" fmla="*/ 165 h 258"/>
                <a:gd name="T2" fmla="*/ 459 w 917"/>
                <a:gd name="T3" fmla="*/ 0 h 258"/>
                <a:gd name="T4" fmla="*/ 0 w 917"/>
                <a:gd name="T5" fmla="*/ 165 h 258"/>
                <a:gd name="T6" fmla="*/ 76 w 917"/>
                <a:gd name="T7" fmla="*/ 258 h 258"/>
                <a:gd name="T8" fmla="*/ 459 w 917"/>
                <a:gd name="T9" fmla="*/ 120 h 258"/>
                <a:gd name="T10" fmla="*/ 841 w 917"/>
                <a:gd name="T11" fmla="*/ 257 h 258"/>
                <a:gd name="T12" fmla="*/ 917 w 917"/>
                <a:gd name="T13" fmla="*/ 1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258">
                  <a:moveTo>
                    <a:pt x="917" y="165"/>
                  </a:moveTo>
                  <a:cubicBezTo>
                    <a:pt x="788" y="59"/>
                    <a:pt x="626" y="0"/>
                    <a:pt x="459" y="0"/>
                  </a:cubicBezTo>
                  <a:cubicBezTo>
                    <a:pt x="292" y="0"/>
                    <a:pt x="129" y="59"/>
                    <a:pt x="0" y="165"/>
                  </a:cubicBezTo>
                  <a:cubicBezTo>
                    <a:pt x="76" y="258"/>
                    <a:pt x="76" y="258"/>
                    <a:pt x="76" y="258"/>
                  </a:cubicBezTo>
                  <a:cubicBezTo>
                    <a:pt x="184" y="169"/>
                    <a:pt x="319" y="120"/>
                    <a:pt x="459" y="120"/>
                  </a:cubicBezTo>
                  <a:cubicBezTo>
                    <a:pt x="598" y="120"/>
                    <a:pt x="734" y="169"/>
                    <a:pt x="841" y="257"/>
                  </a:cubicBezTo>
                  <a:lnTo>
                    <a:pt x="917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58863" y="1484313"/>
              <a:ext cx="452438" cy="111125"/>
            </a:xfrm>
            <a:custGeom>
              <a:avLst/>
              <a:gdLst>
                <a:gd name="T0" fmla="*/ 1277 w 1277"/>
                <a:gd name="T1" fmla="*/ 224 h 318"/>
                <a:gd name="T2" fmla="*/ 983 w 1277"/>
                <a:gd name="T3" fmla="*/ 59 h 318"/>
                <a:gd name="T4" fmla="*/ 639 w 1277"/>
                <a:gd name="T5" fmla="*/ 0 h 318"/>
                <a:gd name="T6" fmla="*/ 295 w 1277"/>
                <a:gd name="T7" fmla="*/ 59 h 318"/>
                <a:gd name="T8" fmla="*/ 0 w 1277"/>
                <a:gd name="T9" fmla="*/ 224 h 318"/>
                <a:gd name="T10" fmla="*/ 76 w 1277"/>
                <a:gd name="T11" fmla="*/ 318 h 318"/>
                <a:gd name="T12" fmla="*/ 639 w 1277"/>
                <a:gd name="T13" fmla="*/ 120 h 318"/>
                <a:gd name="T14" fmla="*/ 1202 w 1277"/>
                <a:gd name="T15" fmla="*/ 318 h 318"/>
                <a:gd name="T16" fmla="*/ 1277 w 1277"/>
                <a:gd name="T17" fmla="*/ 22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7" h="318">
                  <a:moveTo>
                    <a:pt x="1277" y="224"/>
                  </a:moveTo>
                  <a:cubicBezTo>
                    <a:pt x="1188" y="153"/>
                    <a:pt x="1089" y="98"/>
                    <a:pt x="983" y="59"/>
                  </a:cubicBezTo>
                  <a:cubicBezTo>
                    <a:pt x="872" y="20"/>
                    <a:pt x="757" y="0"/>
                    <a:pt x="639" y="0"/>
                  </a:cubicBezTo>
                  <a:cubicBezTo>
                    <a:pt x="521" y="0"/>
                    <a:pt x="405" y="20"/>
                    <a:pt x="295" y="59"/>
                  </a:cubicBezTo>
                  <a:cubicBezTo>
                    <a:pt x="188" y="98"/>
                    <a:pt x="89" y="153"/>
                    <a:pt x="0" y="224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237" y="188"/>
                    <a:pt x="431" y="120"/>
                    <a:pt x="639" y="120"/>
                  </a:cubicBezTo>
                  <a:cubicBezTo>
                    <a:pt x="846" y="120"/>
                    <a:pt x="1040" y="188"/>
                    <a:pt x="1202" y="318"/>
                  </a:cubicBezTo>
                  <a:lnTo>
                    <a:pt x="1277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479675" y="1193800"/>
            <a:ext cx="903288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2630488" y="1392238"/>
            <a:ext cx="611187" cy="536575"/>
            <a:chOff x="2630488" y="1392238"/>
            <a:chExt cx="611187" cy="536575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2903538" y="1928813"/>
              <a:ext cx="0" cy="0"/>
            </a:xfrm>
            <a:prstGeom prst="line">
              <a:avLst/>
            </a:prstGeom>
            <a:noFill/>
            <a:ln w="555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2959100" y="1928813"/>
              <a:ext cx="0" cy="0"/>
            </a:xfrm>
            <a:prstGeom prst="line">
              <a:avLst/>
            </a:prstGeom>
            <a:noFill/>
            <a:ln w="555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2874963" y="1816100"/>
              <a:ext cx="112713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2630488" y="1392238"/>
              <a:ext cx="600075" cy="149225"/>
            </a:xfrm>
            <a:custGeom>
              <a:avLst/>
              <a:gdLst>
                <a:gd name="T0" fmla="*/ 1600 w 1700"/>
                <a:gd name="T1" fmla="*/ 423 h 423"/>
                <a:gd name="T2" fmla="*/ 1700 w 1700"/>
                <a:gd name="T3" fmla="*/ 298 h 423"/>
                <a:gd name="T4" fmla="*/ 1308 w 1700"/>
                <a:gd name="T5" fmla="*/ 79 h 423"/>
                <a:gd name="T6" fmla="*/ 850 w 1700"/>
                <a:gd name="T7" fmla="*/ 0 h 423"/>
                <a:gd name="T8" fmla="*/ 392 w 1700"/>
                <a:gd name="T9" fmla="*/ 79 h 423"/>
                <a:gd name="T10" fmla="*/ 0 w 1700"/>
                <a:gd name="T11" fmla="*/ 298 h 423"/>
                <a:gd name="T12" fmla="*/ 100 w 1700"/>
                <a:gd name="T13" fmla="*/ 423 h 423"/>
                <a:gd name="T14" fmla="*/ 850 w 1700"/>
                <a:gd name="T15" fmla="*/ 160 h 423"/>
                <a:gd name="T16" fmla="*/ 1600 w 1700"/>
                <a:gd name="T1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0" h="423">
                  <a:moveTo>
                    <a:pt x="1600" y="423"/>
                  </a:moveTo>
                  <a:cubicBezTo>
                    <a:pt x="1700" y="298"/>
                    <a:pt x="1700" y="298"/>
                    <a:pt x="1700" y="298"/>
                  </a:cubicBezTo>
                  <a:cubicBezTo>
                    <a:pt x="1582" y="204"/>
                    <a:pt x="1450" y="130"/>
                    <a:pt x="1308" y="79"/>
                  </a:cubicBezTo>
                  <a:cubicBezTo>
                    <a:pt x="1161" y="27"/>
                    <a:pt x="1007" y="0"/>
                    <a:pt x="850" y="0"/>
                  </a:cubicBezTo>
                  <a:cubicBezTo>
                    <a:pt x="693" y="0"/>
                    <a:pt x="539" y="27"/>
                    <a:pt x="392" y="79"/>
                  </a:cubicBezTo>
                  <a:cubicBezTo>
                    <a:pt x="250" y="130"/>
                    <a:pt x="118" y="204"/>
                    <a:pt x="0" y="298"/>
                  </a:cubicBezTo>
                  <a:cubicBezTo>
                    <a:pt x="100" y="423"/>
                    <a:pt x="100" y="423"/>
                    <a:pt x="100" y="423"/>
                  </a:cubicBezTo>
                  <a:cubicBezTo>
                    <a:pt x="315" y="251"/>
                    <a:pt x="574" y="160"/>
                    <a:pt x="850" y="160"/>
                  </a:cubicBezTo>
                  <a:cubicBezTo>
                    <a:pt x="1126" y="160"/>
                    <a:pt x="1385" y="251"/>
                    <a:pt x="160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2798763" y="1674813"/>
              <a:ext cx="120650" cy="93663"/>
            </a:xfrm>
            <a:custGeom>
              <a:avLst/>
              <a:gdLst>
                <a:gd name="T0" fmla="*/ 337 w 343"/>
                <a:gd name="T1" fmla="*/ 79 h 263"/>
                <a:gd name="T2" fmla="*/ 343 w 343"/>
                <a:gd name="T3" fmla="*/ 0 h 263"/>
                <a:gd name="T4" fmla="*/ 0 w 343"/>
                <a:gd name="T5" fmla="*/ 145 h 263"/>
                <a:gd name="T6" fmla="*/ 108 w 343"/>
                <a:gd name="T7" fmla="*/ 263 h 263"/>
                <a:gd name="T8" fmla="*/ 343 w 343"/>
                <a:gd name="T9" fmla="*/ 160 h 263"/>
                <a:gd name="T10" fmla="*/ 337 w 343"/>
                <a:gd name="T11" fmla="*/ 7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263">
                  <a:moveTo>
                    <a:pt x="337" y="79"/>
                  </a:moveTo>
                  <a:cubicBezTo>
                    <a:pt x="337" y="52"/>
                    <a:pt x="339" y="26"/>
                    <a:pt x="343" y="0"/>
                  </a:cubicBezTo>
                  <a:cubicBezTo>
                    <a:pt x="216" y="8"/>
                    <a:pt x="95" y="58"/>
                    <a:pt x="0" y="145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73" y="204"/>
                    <a:pt x="256" y="168"/>
                    <a:pt x="343" y="160"/>
                  </a:cubicBezTo>
                  <a:cubicBezTo>
                    <a:pt x="339" y="134"/>
                    <a:pt x="337" y="107"/>
                    <a:pt x="33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2716213" y="1533525"/>
              <a:ext cx="293688" cy="120650"/>
            </a:xfrm>
            <a:custGeom>
              <a:avLst/>
              <a:gdLst>
                <a:gd name="T0" fmla="*/ 679 w 836"/>
                <a:gd name="T1" fmla="*/ 163 h 343"/>
                <a:gd name="T2" fmla="*/ 723 w 836"/>
                <a:gd name="T3" fmla="*/ 112 h 343"/>
                <a:gd name="T4" fmla="*/ 836 w 836"/>
                <a:gd name="T5" fmla="*/ 27 h 343"/>
                <a:gd name="T6" fmla="*/ 611 w 836"/>
                <a:gd name="T7" fmla="*/ 0 h 343"/>
                <a:gd name="T8" fmla="*/ 0 w 836"/>
                <a:gd name="T9" fmla="*/ 219 h 343"/>
                <a:gd name="T10" fmla="*/ 102 w 836"/>
                <a:gd name="T11" fmla="*/ 343 h 343"/>
                <a:gd name="T12" fmla="*/ 611 w 836"/>
                <a:gd name="T13" fmla="*/ 160 h 343"/>
                <a:gd name="T14" fmla="*/ 679 w 836"/>
                <a:gd name="T15" fmla="*/ 16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43">
                  <a:moveTo>
                    <a:pt x="679" y="163"/>
                  </a:moveTo>
                  <a:cubicBezTo>
                    <a:pt x="692" y="145"/>
                    <a:pt x="707" y="128"/>
                    <a:pt x="723" y="112"/>
                  </a:cubicBezTo>
                  <a:cubicBezTo>
                    <a:pt x="757" y="78"/>
                    <a:pt x="795" y="50"/>
                    <a:pt x="836" y="27"/>
                  </a:cubicBezTo>
                  <a:cubicBezTo>
                    <a:pt x="762" y="9"/>
                    <a:pt x="687" y="0"/>
                    <a:pt x="611" y="0"/>
                  </a:cubicBezTo>
                  <a:cubicBezTo>
                    <a:pt x="388" y="0"/>
                    <a:pt x="171" y="78"/>
                    <a:pt x="0" y="219"/>
                  </a:cubicBezTo>
                  <a:cubicBezTo>
                    <a:pt x="102" y="343"/>
                    <a:pt x="102" y="343"/>
                    <a:pt x="102" y="343"/>
                  </a:cubicBezTo>
                  <a:cubicBezTo>
                    <a:pt x="245" y="225"/>
                    <a:pt x="425" y="160"/>
                    <a:pt x="611" y="160"/>
                  </a:cubicBezTo>
                  <a:cubicBezTo>
                    <a:pt x="634" y="160"/>
                    <a:pt x="656" y="161"/>
                    <a:pt x="679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2959100" y="1562100"/>
              <a:ext cx="282575" cy="282575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640 w 800"/>
                <a:gd name="T11" fmla="*/ 480 h 800"/>
                <a:gd name="T12" fmla="*/ 480 w 800"/>
                <a:gd name="T13" fmla="*/ 480 h 800"/>
                <a:gd name="T14" fmla="*/ 480 w 800"/>
                <a:gd name="T15" fmla="*/ 640 h 800"/>
                <a:gd name="T16" fmla="*/ 320 w 800"/>
                <a:gd name="T17" fmla="*/ 640 h 800"/>
                <a:gd name="T18" fmla="*/ 320 w 800"/>
                <a:gd name="T19" fmla="*/ 480 h 800"/>
                <a:gd name="T20" fmla="*/ 160 w 800"/>
                <a:gd name="T21" fmla="*/ 480 h 800"/>
                <a:gd name="T22" fmla="*/ 160 w 800"/>
                <a:gd name="T23" fmla="*/ 320 h 800"/>
                <a:gd name="T24" fmla="*/ 320 w 800"/>
                <a:gd name="T25" fmla="*/ 320 h 800"/>
                <a:gd name="T26" fmla="*/ 320 w 800"/>
                <a:gd name="T27" fmla="*/ 160 h 800"/>
                <a:gd name="T28" fmla="*/ 480 w 800"/>
                <a:gd name="T29" fmla="*/ 160 h 800"/>
                <a:gd name="T30" fmla="*/ 480 w 800"/>
                <a:gd name="T31" fmla="*/ 320 h 800"/>
                <a:gd name="T32" fmla="*/ 640 w 800"/>
                <a:gd name="T33" fmla="*/ 320 h 800"/>
                <a:gd name="T34" fmla="*/ 640 w 800"/>
                <a:gd name="T35" fmla="*/ 4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1"/>
                    <a:pt x="179" y="800"/>
                    <a:pt x="400" y="800"/>
                  </a:cubicBezTo>
                  <a:cubicBezTo>
                    <a:pt x="621" y="800"/>
                    <a:pt x="800" y="621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lose/>
                  <a:moveTo>
                    <a:pt x="640" y="480"/>
                  </a:moveTo>
                  <a:cubicBezTo>
                    <a:pt x="480" y="480"/>
                    <a:pt x="480" y="480"/>
                    <a:pt x="480" y="480"/>
                  </a:cubicBezTo>
                  <a:cubicBezTo>
                    <a:pt x="480" y="640"/>
                    <a:pt x="480" y="640"/>
                    <a:pt x="4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480"/>
                    <a:pt x="320" y="480"/>
                    <a:pt x="320" y="480"/>
                  </a:cubicBezTo>
                  <a:cubicBezTo>
                    <a:pt x="160" y="480"/>
                    <a:pt x="160" y="480"/>
                    <a:pt x="160" y="48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480" y="160"/>
                    <a:pt x="480" y="160"/>
                    <a:pt x="480" y="160"/>
                  </a:cubicBezTo>
                  <a:cubicBezTo>
                    <a:pt x="480" y="320"/>
                    <a:pt x="480" y="320"/>
                    <a:pt x="480" y="320"/>
                  </a:cubicBezTo>
                  <a:cubicBezTo>
                    <a:pt x="640" y="320"/>
                    <a:pt x="640" y="320"/>
                    <a:pt x="640" y="320"/>
                  </a:cubicBezTo>
                  <a:lnTo>
                    <a:pt x="640" y="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4143375" y="1200150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2" name="群組 61"/>
          <p:cNvGrpSpPr/>
          <p:nvPr/>
        </p:nvGrpSpPr>
        <p:grpSpPr>
          <a:xfrm>
            <a:off x="4294188" y="1397000"/>
            <a:ext cx="630238" cy="533401"/>
            <a:chOff x="4294188" y="1397000"/>
            <a:chExt cx="630238" cy="533401"/>
          </a:xfrm>
        </p:grpSpPr>
        <p:sp>
          <p:nvSpPr>
            <p:cNvPr id="57" name="Oval 27"/>
            <p:cNvSpPr>
              <a:spLocks noChangeArrowheads="1"/>
            </p:cNvSpPr>
            <p:nvPr/>
          </p:nvSpPr>
          <p:spPr bwMode="auto">
            <a:xfrm>
              <a:off x="4537075" y="1817688"/>
              <a:ext cx="111125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4460875" y="1677988"/>
              <a:ext cx="174625" cy="92075"/>
            </a:xfrm>
            <a:custGeom>
              <a:avLst/>
              <a:gdLst>
                <a:gd name="T0" fmla="*/ 439 w 497"/>
                <a:gd name="T1" fmla="*/ 165 h 264"/>
                <a:gd name="T2" fmla="*/ 490 w 497"/>
                <a:gd name="T3" fmla="*/ 107 h 264"/>
                <a:gd name="T4" fmla="*/ 497 w 497"/>
                <a:gd name="T5" fmla="*/ 103 h 264"/>
                <a:gd name="T6" fmla="*/ 496 w 497"/>
                <a:gd name="T7" fmla="*/ 80 h 264"/>
                <a:gd name="T8" fmla="*/ 497 w 497"/>
                <a:gd name="T9" fmla="*/ 57 h 264"/>
                <a:gd name="T10" fmla="*/ 490 w 497"/>
                <a:gd name="T11" fmla="*/ 53 h 264"/>
                <a:gd name="T12" fmla="*/ 443 w 497"/>
                <a:gd name="T13" fmla="*/ 4 h 264"/>
                <a:gd name="T14" fmla="*/ 377 w 497"/>
                <a:gd name="T15" fmla="*/ 0 h 264"/>
                <a:gd name="T16" fmla="*/ 0 w 497"/>
                <a:gd name="T17" fmla="*/ 146 h 264"/>
                <a:gd name="T18" fmla="*/ 108 w 497"/>
                <a:gd name="T19" fmla="*/ 264 h 264"/>
                <a:gd name="T20" fmla="*/ 377 w 497"/>
                <a:gd name="T21" fmla="*/ 160 h 264"/>
                <a:gd name="T22" fmla="*/ 439 w 497"/>
                <a:gd name="T23" fmla="*/ 1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7" h="264">
                  <a:moveTo>
                    <a:pt x="439" y="165"/>
                  </a:moveTo>
                  <a:cubicBezTo>
                    <a:pt x="449" y="141"/>
                    <a:pt x="467" y="120"/>
                    <a:pt x="490" y="107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6" y="95"/>
                    <a:pt x="496" y="88"/>
                    <a:pt x="496" y="80"/>
                  </a:cubicBezTo>
                  <a:cubicBezTo>
                    <a:pt x="496" y="72"/>
                    <a:pt x="496" y="65"/>
                    <a:pt x="497" y="57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69" y="42"/>
                    <a:pt x="453" y="24"/>
                    <a:pt x="443" y="4"/>
                  </a:cubicBezTo>
                  <a:cubicBezTo>
                    <a:pt x="421" y="1"/>
                    <a:pt x="399" y="0"/>
                    <a:pt x="377" y="0"/>
                  </a:cubicBezTo>
                  <a:cubicBezTo>
                    <a:pt x="237" y="0"/>
                    <a:pt x="103" y="52"/>
                    <a:pt x="0" y="146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82" y="197"/>
                    <a:pt x="277" y="160"/>
                    <a:pt x="377" y="160"/>
                  </a:cubicBezTo>
                  <a:cubicBezTo>
                    <a:pt x="398" y="160"/>
                    <a:pt x="418" y="162"/>
                    <a:pt x="439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4294188" y="1397000"/>
              <a:ext cx="596900" cy="147638"/>
            </a:xfrm>
            <a:custGeom>
              <a:avLst/>
              <a:gdLst>
                <a:gd name="T0" fmla="*/ 1600 w 1700"/>
                <a:gd name="T1" fmla="*/ 423 h 423"/>
                <a:gd name="T2" fmla="*/ 1700 w 1700"/>
                <a:gd name="T3" fmla="*/ 298 h 423"/>
                <a:gd name="T4" fmla="*/ 1308 w 1700"/>
                <a:gd name="T5" fmla="*/ 79 h 423"/>
                <a:gd name="T6" fmla="*/ 850 w 1700"/>
                <a:gd name="T7" fmla="*/ 0 h 423"/>
                <a:gd name="T8" fmla="*/ 392 w 1700"/>
                <a:gd name="T9" fmla="*/ 79 h 423"/>
                <a:gd name="T10" fmla="*/ 0 w 1700"/>
                <a:gd name="T11" fmla="*/ 298 h 423"/>
                <a:gd name="T12" fmla="*/ 100 w 1700"/>
                <a:gd name="T13" fmla="*/ 423 h 423"/>
                <a:gd name="T14" fmla="*/ 850 w 1700"/>
                <a:gd name="T15" fmla="*/ 160 h 423"/>
                <a:gd name="T16" fmla="*/ 1600 w 1700"/>
                <a:gd name="T1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0" h="423">
                  <a:moveTo>
                    <a:pt x="1600" y="423"/>
                  </a:moveTo>
                  <a:cubicBezTo>
                    <a:pt x="1700" y="298"/>
                    <a:pt x="1700" y="298"/>
                    <a:pt x="1700" y="298"/>
                  </a:cubicBezTo>
                  <a:cubicBezTo>
                    <a:pt x="1582" y="204"/>
                    <a:pt x="1450" y="130"/>
                    <a:pt x="1308" y="79"/>
                  </a:cubicBezTo>
                  <a:cubicBezTo>
                    <a:pt x="1161" y="27"/>
                    <a:pt x="1007" y="0"/>
                    <a:pt x="850" y="0"/>
                  </a:cubicBezTo>
                  <a:cubicBezTo>
                    <a:pt x="693" y="0"/>
                    <a:pt x="539" y="27"/>
                    <a:pt x="392" y="79"/>
                  </a:cubicBezTo>
                  <a:cubicBezTo>
                    <a:pt x="250" y="130"/>
                    <a:pt x="118" y="204"/>
                    <a:pt x="0" y="298"/>
                  </a:cubicBezTo>
                  <a:cubicBezTo>
                    <a:pt x="100" y="423"/>
                    <a:pt x="100" y="423"/>
                    <a:pt x="100" y="423"/>
                  </a:cubicBezTo>
                  <a:cubicBezTo>
                    <a:pt x="315" y="251"/>
                    <a:pt x="574" y="160"/>
                    <a:pt x="850" y="160"/>
                  </a:cubicBezTo>
                  <a:cubicBezTo>
                    <a:pt x="1126" y="160"/>
                    <a:pt x="1385" y="251"/>
                    <a:pt x="160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4652963" y="1565275"/>
              <a:ext cx="271463" cy="280988"/>
            </a:xfrm>
            <a:custGeom>
              <a:avLst/>
              <a:gdLst>
                <a:gd name="T0" fmla="*/ 706 w 772"/>
                <a:gd name="T1" fmla="*/ 400 h 800"/>
                <a:gd name="T2" fmla="*/ 694 w 772"/>
                <a:gd name="T3" fmla="*/ 314 h 800"/>
                <a:gd name="T4" fmla="*/ 772 w 772"/>
                <a:gd name="T5" fmla="*/ 269 h 800"/>
                <a:gd name="T6" fmla="*/ 692 w 772"/>
                <a:gd name="T7" fmla="*/ 131 h 800"/>
                <a:gd name="T8" fmla="*/ 614 w 772"/>
                <a:gd name="T9" fmla="*/ 176 h 800"/>
                <a:gd name="T10" fmla="*/ 466 w 772"/>
                <a:gd name="T11" fmla="*/ 90 h 800"/>
                <a:gd name="T12" fmla="*/ 466 w 772"/>
                <a:gd name="T13" fmla="*/ 0 h 800"/>
                <a:gd name="T14" fmla="*/ 306 w 772"/>
                <a:gd name="T15" fmla="*/ 0 h 800"/>
                <a:gd name="T16" fmla="*/ 306 w 772"/>
                <a:gd name="T17" fmla="*/ 90 h 800"/>
                <a:gd name="T18" fmla="*/ 158 w 772"/>
                <a:gd name="T19" fmla="*/ 176 h 800"/>
                <a:gd name="T20" fmla="*/ 80 w 772"/>
                <a:gd name="T21" fmla="*/ 131 h 800"/>
                <a:gd name="T22" fmla="*/ 0 w 772"/>
                <a:gd name="T23" fmla="*/ 269 h 800"/>
                <a:gd name="T24" fmla="*/ 78 w 772"/>
                <a:gd name="T25" fmla="*/ 314 h 800"/>
                <a:gd name="T26" fmla="*/ 66 w 772"/>
                <a:gd name="T27" fmla="*/ 400 h 800"/>
                <a:gd name="T28" fmla="*/ 78 w 772"/>
                <a:gd name="T29" fmla="*/ 486 h 800"/>
                <a:gd name="T30" fmla="*/ 0 w 772"/>
                <a:gd name="T31" fmla="*/ 531 h 800"/>
                <a:gd name="T32" fmla="*/ 80 w 772"/>
                <a:gd name="T33" fmla="*/ 669 h 800"/>
                <a:gd name="T34" fmla="*/ 158 w 772"/>
                <a:gd name="T35" fmla="*/ 624 h 800"/>
                <a:gd name="T36" fmla="*/ 306 w 772"/>
                <a:gd name="T37" fmla="*/ 710 h 800"/>
                <a:gd name="T38" fmla="*/ 306 w 772"/>
                <a:gd name="T39" fmla="*/ 800 h 800"/>
                <a:gd name="T40" fmla="*/ 466 w 772"/>
                <a:gd name="T41" fmla="*/ 800 h 800"/>
                <a:gd name="T42" fmla="*/ 466 w 772"/>
                <a:gd name="T43" fmla="*/ 710 h 800"/>
                <a:gd name="T44" fmla="*/ 614 w 772"/>
                <a:gd name="T45" fmla="*/ 624 h 800"/>
                <a:gd name="T46" fmla="*/ 692 w 772"/>
                <a:gd name="T47" fmla="*/ 669 h 800"/>
                <a:gd name="T48" fmla="*/ 772 w 772"/>
                <a:gd name="T49" fmla="*/ 531 h 800"/>
                <a:gd name="T50" fmla="*/ 694 w 772"/>
                <a:gd name="T51" fmla="*/ 486 h 800"/>
                <a:gd name="T52" fmla="*/ 706 w 772"/>
                <a:gd name="T53" fmla="*/ 400 h 800"/>
                <a:gd name="T54" fmla="*/ 386 w 772"/>
                <a:gd name="T55" fmla="*/ 560 h 800"/>
                <a:gd name="T56" fmla="*/ 226 w 772"/>
                <a:gd name="T57" fmla="*/ 400 h 800"/>
                <a:gd name="T58" fmla="*/ 386 w 772"/>
                <a:gd name="T59" fmla="*/ 240 h 800"/>
                <a:gd name="T60" fmla="*/ 546 w 772"/>
                <a:gd name="T61" fmla="*/ 400 h 800"/>
                <a:gd name="T62" fmla="*/ 386 w 772"/>
                <a:gd name="T63" fmla="*/ 56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2" h="800">
                  <a:moveTo>
                    <a:pt x="706" y="400"/>
                  </a:moveTo>
                  <a:cubicBezTo>
                    <a:pt x="706" y="370"/>
                    <a:pt x="702" y="342"/>
                    <a:pt x="694" y="314"/>
                  </a:cubicBezTo>
                  <a:cubicBezTo>
                    <a:pt x="772" y="269"/>
                    <a:pt x="772" y="269"/>
                    <a:pt x="772" y="269"/>
                  </a:cubicBezTo>
                  <a:cubicBezTo>
                    <a:pt x="692" y="131"/>
                    <a:pt x="692" y="131"/>
                    <a:pt x="692" y="131"/>
                  </a:cubicBezTo>
                  <a:cubicBezTo>
                    <a:pt x="614" y="176"/>
                    <a:pt x="614" y="176"/>
                    <a:pt x="614" y="176"/>
                  </a:cubicBezTo>
                  <a:cubicBezTo>
                    <a:pt x="574" y="135"/>
                    <a:pt x="523" y="105"/>
                    <a:pt x="466" y="9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49" y="105"/>
                    <a:pt x="198" y="135"/>
                    <a:pt x="158" y="17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70" y="342"/>
                    <a:pt x="66" y="370"/>
                    <a:pt x="66" y="400"/>
                  </a:cubicBezTo>
                  <a:cubicBezTo>
                    <a:pt x="66" y="430"/>
                    <a:pt x="70" y="458"/>
                    <a:pt x="78" y="486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80" y="669"/>
                    <a:pt x="80" y="669"/>
                    <a:pt x="80" y="669"/>
                  </a:cubicBezTo>
                  <a:cubicBezTo>
                    <a:pt x="158" y="624"/>
                    <a:pt x="158" y="624"/>
                    <a:pt x="158" y="624"/>
                  </a:cubicBezTo>
                  <a:cubicBezTo>
                    <a:pt x="198" y="665"/>
                    <a:pt x="249" y="695"/>
                    <a:pt x="306" y="710"/>
                  </a:cubicBezTo>
                  <a:cubicBezTo>
                    <a:pt x="306" y="800"/>
                    <a:pt x="306" y="800"/>
                    <a:pt x="306" y="800"/>
                  </a:cubicBezTo>
                  <a:cubicBezTo>
                    <a:pt x="466" y="800"/>
                    <a:pt x="466" y="800"/>
                    <a:pt x="466" y="800"/>
                  </a:cubicBezTo>
                  <a:cubicBezTo>
                    <a:pt x="466" y="710"/>
                    <a:pt x="466" y="710"/>
                    <a:pt x="466" y="710"/>
                  </a:cubicBezTo>
                  <a:cubicBezTo>
                    <a:pt x="523" y="695"/>
                    <a:pt x="574" y="665"/>
                    <a:pt x="614" y="624"/>
                  </a:cubicBezTo>
                  <a:cubicBezTo>
                    <a:pt x="692" y="669"/>
                    <a:pt x="692" y="669"/>
                    <a:pt x="692" y="669"/>
                  </a:cubicBezTo>
                  <a:cubicBezTo>
                    <a:pt x="772" y="531"/>
                    <a:pt x="772" y="531"/>
                    <a:pt x="772" y="531"/>
                  </a:cubicBezTo>
                  <a:cubicBezTo>
                    <a:pt x="694" y="486"/>
                    <a:pt x="694" y="486"/>
                    <a:pt x="694" y="486"/>
                  </a:cubicBezTo>
                  <a:cubicBezTo>
                    <a:pt x="702" y="458"/>
                    <a:pt x="706" y="430"/>
                    <a:pt x="706" y="400"/>
                  </a:cubicBezTo>
                  <a:close/>
                  <a:moveTo>
                    <a:pt x="386" y="560"/>
                  </a:moveTo>
                  <a:cubicBezTo>
                    <a:pt x="298" y="560"/>
                    <a:pt x="226" y="488"/>
                    <a:pt x="226" y="400"/>
                  </a:cubicBezTo>
                  <a:cubicBezTo>
                    <a:pt x="226" y="312"/>
                    <a:pt x="298" y="240"/>
                    <a:pt x="386" y="240"/>
                  </a:cubicBezTo>
                  <a:cubicBezTo>
                    <a:pt x="474" y="240"/>
                    <a:pt x="546" y="312"/>
                    <a:pt x="546" y="400"/>
                  </a:cubicBezTo>
                  <a:cubicBezTo>
                    <a:pt x="546" y="488"/>
                    <a:pt x="474" y="560"/>
                    <a:pt x="386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378325" y="1536700"/>
              <a:ext cx="339725" cy="120650"/>
            </a:xfrm>
            <a:custGeom>
              <a:avLst/>
              <a:gdLst>
                <a:gd name="T0" fmla="*/ 864 w 970"/>
                <a:gd name="T1" fmla="*/ 91 h 343"/>
                <a:gd name="T2" fmla="*/ 924 w 970"/>
                <a:gd name="T3" fmla="*/ 107 h 343"/>
                <a:gd name="T4" fmla="*/ 931 w 970"/>
                <a:gd name="T5" fmla="*/ 111 h 343"/>
                <a:gd name="T6" fmla="*/ 970 w 970"/>
                <a:gd name="T7" fmla="*/ 88 h 343"/>
                <a:gd name="T8" fmla="*/ 970 w 970"/>
                <a:gd name="T9" fmla="*/ 80 h 343"/>
                <a:gd name="T10" fmla="*/ 970 w 970"/>
                <a:gd name="T11" fmla="*/ 75 h 343"/>
                <a:gd name="T12" fmla="*/ 970 w 970"/>
                <a:gd name="T13" fmla="*/ 70 h 343"/>
                <a:gd name="T14" fmla="*/ 611 w 970"/>
                <a:gd name="T15" fmla="*/ 0 h 343"/>
                <a:gd name="T16" fmla="*/ 0 w 970"/>
                <a:gd name="T17" fmla="*/ 219 h 343"/>
                <a:gd name="T18" fmla="*/ 102 w 970"/>
                <a:gd name="T19" fmla="*/ 343 h 343"/>
                <a:gd name="T20" fmla="*/ 611 w 970"/>
                <a:gd name="T21" fmla="*/ 160 h 343"/>
                <a:gd name="T22" fmla="*/ 748 w 970"/>
                <a:gd name="T23" fmla="*/ 172 h 343"/>
                <a:gd name="T24" fmla="*/ 760 w 970"/>
                <a:gd name="T25" fmla="*/ 151 h 343"/>
                <a:gd name="T26" fmla="*/ 833 w 970"/>
                <a:gd name="T27" fmla="*/ 95 h 343"/>
                <a:gd name="T28" fmla="*/ 864 w 970"/>
                <a:gd name="T29" fmla="*/ 9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0" h="343">
                  <a:moveTo>
                    <a:pt x="864" y="91"/>
                  </a:moveTo>
                  <a:cubicBezTo>
                    <a:pt x="884" y="91"/>
                    <a:pt x="905" y="96"/>
                    <a:pt x="924" y="107"/>
                  </a:cubicBezTo>
                  <a:cubicBezTo>
                    <a:pt x="931" y="111"/>
                    <a:pt x="931" y="111"/>
                    <a:pt x="931" y="111"/>
                  </a:cubicBezTo>
                  <a:cubicBezTo>
                    <a:pt x="943" y="103"/>
                    <a:pt x="956" y="95"/>
                    <a:pt x="970" y="88"/>
                  </a:cubicBezTo>
                  <a:cubicBezTo>
                    <a:pt x="970" y="80"/>
                    <a:pt x="970" y="80"/>
                    <a:pt x="970" y="80"/>
                  </a:cubicBezTo>
                  <a:cubicBezTo>
                    <a:pt x="970" y="78"/>
                    <a:pt x="970" y="77"/>
                    <a:pt x="970" y="75"/>
                  </a:cubicBezTo>
                  <a:cubicBezTo>
                    <a:pt x="970" y="73"/>
                    <a:pt x="970" y="72"/>
                    <a:pt x="970" y="70"/>
                  </a:cubicBezTo>
                  <a:cubicBezTo>
                    <a:pt x="857" y="24"/>
                    <a:pt x="735" y="0"/>
                    <a:pt x="611" y="0"/>
                  </a:cubicBezTo>
                  <a:cubicBezTo>
                    <a:pt x="388" y="0"/>
                    <a:pt x="171" y="78"/>
                    <a:pt x="0" y="219"/>
                  </a:cubicBezTo>
                  <a:cubicBezTo>
                    <a:pt x="102" y="343"/>
                    <a:pt x="102" y="343"/>
                    <a:pt x="102" y="343"/>
                  </a:cubicBezTo>
                  <a:cubicBezTo>
                    <a:pt x="245" y="225"/>
                    <a:pt x="425" y="160"/>
                    <a:pt x="611" y="160"/>
                  </a:cubicBezTo>
                  <a:cubicBezTo>
                    <a:pt x="657" y="160"/>
                    <a:pt x="703" y="164"/>
                    <a:pt x="748" y="172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76" y="123"/>
                    <a:pt x="802" y="103"/>
                    <a:pt x="833" y="95"/>
                  </a:cubicBezTo>
                  <a:cubicBezTo>
                    <a:pt x="843" y="92"/>
                    <a:pt x="853" y="91"/>
                    <a:pt x="86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5780088" y="1193800"/>
            <a:ext cx="903287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88" name="群組 387"/>
          <p:cNvGrpSpPr/>
          <p:nvPr/>
        </p:nvGrpSpPr>
        <p:grpSpPr>
          <a:xfrm>
            <a:off x="5932488" y="1392238"/>
            <a:ext cx="638175" cy="536575"/>
            <a:chOff x="5932488" y="1392238"/>
            <a:chExt cx="638175" cy="536575"/>
          </a:xfrm>
        </p:grpSpPr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6175375" y="1816100"/>
              <a:ext cx="112712" cy="112713"/>
            </a:xfrm>
            <a:custGeom>
              <a:avLst/>
              <a:gdLst>
                <a:gd name="T0" fmla="*/ 252 w 320"/>
                <a:gd name="T1" fmla="*/ 61 h 320"/>
                <a:gd name="T2" fmla="*/ 225 w 320"/>
                <a:gd name="T3" fmla="*/ 14 h 320"/>
                <a:gd name="T4" fmla="*/ 160 w 320"/>
                <a:gd name="T5" fmla="*/ 0 h 320"/>
                <a:gd name="T6" fmla="*/ 0 w 320"/>
                <a:gd name="T7" fmla="*/ 160 h 320"/>
                <a:gd name="T8" fmla="*/ 160 w 320"/>
                <a:gd name="T9" fmla="*/ 320 h 320"/>
                <a:gd name="T10" fmla="*/ 320 w 320"/>
                <a:gd name="T11" fmla="*/ 160 h 320"/>
                <a:gd name="T12" fmla="*/ 320 w 320"/>
                <a:gd name="T13" fmla="*/ 153 h 320"/>
                <a:gd name="T14" fmla="*/ 252 w 320"/>
                <a:gd name="T15" fmla="*/ 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320">
                  <a:moveTo>
                    <a:pt x="252" y="61"/>
                  </a:moveTo>
                  <a:cubicBezTo>
                    <a:pt x="242" y="45"/>
                    <a:pt x="233" y="29"/>
                    <a:pt x="225" y="14"/>
                  </a:cubicBezTo>
                  <a:cubicBezTo>
                    <a:pt x="205" y="5"/>
                    <a:pt x="183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ubicBezTo>
                    <a:pt x="320" y="158"/>
                    <a:pt x="320" y="155"/>
                    <a:pt x="320" y="153"/>
                  </a:cubicBezTo>
                  <a:cubicBezTo>
                    <a:pt x="295" y="123"/>
                    <a:pt x="272" y="93"/>
                    <a:pt x="252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6099175" y="1674813"/>
              <a:ext cx="131762" cy="93663"/>
            </a:xfrm>
            <a:custGeom>
              <a:avLst/>
              <a:gdLst>
                <a:gd name="T0" fmla="*/ 375 w 375"/>
                <a:gd name="T1" fmla="*/ 0 h 264"/>
                <a:gd name="T2" fmla="*/ 0 w 375"/>
                <a:gd name="T3" fmla="*/ 146 h 264"/>
                <a:gd name="T4" fmla="*/ 108 w 375"/>
                <a:gd name="T5" fmla="*/ 264 h 264"/>
                <a:gd name="T6" fmla="*/ 375 w 375"/>
                <a:gd name="T7" fmla="*/ 160 h 264"/>
                <a:gd name="T8" fmla="*/ 375 w 375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64">
                  <a:moveTo>
                    <a:pt x="375" y="0"/>
                  </a:moveTo>
                  <a:cubicBezTo>
                    <a:pt x="236" y="0"/>
                    <a:pt x="103" y="52"/>
                    <a:pt x="0" y="146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81" y="197"/>
                    <a:pt x="276" y="161"/>
                    <a:pt x="375" y="160"/>
                  </a:cubicBezTo>
                  <a:cubicBezTo>
                    <a:pt x="375" y="128"/>
                    <a:pt x="375" y="78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4" name="Freeform 38"/>
            <p:cNvSpPr>
              <a:spLocks/>
            </p:cNvSpPr>
            <p:nvPr/>
          </p:nvSpPr>
          <p:spPr bwMode="auto">
            <a:xfrm>
              <a:off x="6016625" y="1533525"/>
              <a:ext cx="319087" cy="120650"/>
            </a:xfrm>
            <a:custGeom>
              <a:avLst/>
              <a:gdLst>
                <a:gd name="T0" fmla="*/ 671 w 906"/>
                <a:gd name="T1" fmla="*/ 162 h 343"/>
                <a:gd name="T2" fmla="*/ 797 w 906"/>
                <a:gd name="T3" fmla="*/ 88 h 343"/>
                <a:gd name="T4" fmla="*/ 906 w 906"/>
                <a:gd name="T5" fmla="*/ 47 h 343"/>
                <a:gd name="T6" fmla="*/ 611 w 906"/>
                <a:gd name="T7" fmla="*/ 0 h 343"/>
                <a:gd name="T8" fmla="*/ 0 w 906"/>
                <a:gd name="T9" fmla="*/ 219 h 343"/>
                <a:gd name="T10" fmla="*/ 102 w 906"/>
                <a:gd name="T11" fmla="*/ 343 h 343"/>
                <a:gd name="T12" fmla="*/ 611 w 906"/>
                <a:gd name="T13" fmla="*/ 160 h 343"/>
                <a:gd name="T14" fmla="*/ 671 w 906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6" h="343">
                  <a:moveTo>
                    <a:pt x="671" y="162"/>
                  </a:moveTo>
                  <a:cubicBezTo>
                    <a:pt x="704" y="125"/>
                    <a:pt x="749" y="99"/>
                    <a:pt x="797" y="88"/>
                  </a:cubicBezTo>
                  <a:cubicBezTo>
                    <a:pt x="832" y="81"/>
                    <a:pt x="868" y="67"/>
                    <a:pt x="906" y="47"/>
                  </a:cubicBezTo>
                  <a:cubicBezTo>
                    <a:pt x="811" y="16"/>
                    <a:pt x="712" y="0"/>
                    <a:pt x="611" y="0"/>
                  </a:cubicBezTo>
                  <a:cubicBezTo>
                    <a:pt x="388" y="0"/>
                    <a:pt x="171" y="78"/>
                    <a:pt x="0" y="219"/>
                  </a:cubicBezTo>
                  <a:cubicBezTo>
                    <a:pt x="102" y="343"/>
                    <a:pt x="102" y="343"/>
                    <a:pt x="102" y="343"/>
                  </a:cubicBezTo>
                  <a:cubicBezTo>
                    <a:pt x="245" y="225"/>
                    <a:pt x="425" y="160"/>
                    <a:pt x="611" y="160"/>
                  </a:cubicBezTo>
                  <a:cubicBezTo>
                    <a:pt x="631" y="160"/>
                    <a:pt x="651" y="161"/>
                    <a:pt x="671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5" name="Freeform 39"/>
            <p:cNvSpPr>
              <a:spLocks/>
            </p:cNvSpPr>
            <p:nvPr/>
          </p:nvSpPr>
          <p:spPr bwMode="auto">
            <a:xfrm>
              <a:off x="5932488" y="1392238"/>
              <a:ext cx="600075" cy="149225"/>
            </a:xfrm>
            <a:custGeom>
              <a:avLst/>
              <a:gdLst>
                <a:gd name="T0" fmla="*/ 1459 w 1700"/>
                <a:gd name="T1" fmla="*/ 326 h 423"/>
                <a:gd name="T2" fmla="*/ 1556 w 1700"/>
                <a:gd name="T3" fmla="*/ 371 h 423"/>
                <a:gd name="T4" fmla="*/ 1610 w 1700"/>
                <a:gd name="T5" fmla="*/ 410 h 423"/>
                <a:gd name="T6" fmla="*/ 1700 w 1700"/>
                <a:gd name="T7" fmla="*/ 298 h 423"/>
                <a:gd name="T8" fmla="*/ 1308 w 1700"/>
                <a:gd name="T9" fmla="*/ 79 h 423"/>
                <a:gd name="T10" fmla="*/ 850 w 1700"/>
                <a:gd name="T11" fmla="*/ 0 h 423"/>
                <a:gd name="T12" fmla="*/ 392 w 1700"/>
                <a:gd name="T13" fmla="*/ 79 h 423"/>
                <a:gd name="T14" fmla="*/ 0 w 1700"/>
                <a:gd name="T15" fmla="*/ 298 h 423"/>
                <a:gd name="T16" fmla="*/ 100 w 1700"/>
                <a:gd name="T17" fmla="*/ 423 h 423"/>
                <a:gd name="T18" fmla="*/ 850 w 1700"/>
                <a:gd name="T19" fmla="*/ 160 h 423"/>
                <a:gd name="T20" fmla="*/ 1459 w 1700"/>
                <a:gd name="T21" fmla="*/ 32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0" h="423">
                  <a:moveTo>
                    <a:pt x="1459" y="326"/>
                  </a:moveTo>
                  <a:cubicBezTo>
                    <a:pt x="1494" y="333"/>
                    <a:pt x="1528" y="349"/>
                    <a:pt x="1556" y="371"/>
                  </a:cubicBezTo>
                  <a:cubicBezTo>
                    <a:pt x="1574" y="386"/>
                    <a:pt x="1592" y="399"/>
                    <a:pt x="1610" y="410"/>
                  </a:cubicBezTo>
                  <a:cubicBezTo>
                    <a:pt x="1700" y="298"/>
                    <a:pt x="1700" y="298"/>
                    <a:pt x="1700" y="298"/>
                  </a:cubicBezTo>
                  <a:cubicBezTo>
                    <a:pt x="1582" y="204"/>
                    <a:pt x="1450" y="130"/>
                    <a:pt x="1308" y="79"/>
                  </a:cubicBezTo>
                  <a:cubicBezTo>
                    <a:pt x="1161" y="27"/>
                    <a:pt x="1007" y="0"/>
                    <a:pt x="850" y="0"/>
                  </a:cubicBezTo>
                  <a:cubicBezTo>
                    <a:pt x="693" y="0"/>
                    <a:pt x="539" y="27"/>
                    <a:pt x="392" y="79"/>
                  </a:cubicBezTo>
                  <a:cubicBezTo>
                    <a:pt x="250" y="130"/>
                    <a:pt x="118" y="204"/>
                    <a:pt x="0" y="298"/>
                  </a:cubicBezTo>
                  <a:cubicBezTo>
                    <a:pt x="100" y="423"/>
                    <a:pt x="100" y="423"/>
                    <a:pt x="100" y="423"/>
                  </a:cubicBezTo>
                  <a:cubicBezTo>
                    <a:pt x="315" y="251"/>
                    <a:pt x="574" y="160"/>
                    <a:pt x="850" y="160"/>
                  </a:cubicBezTo>
                  <a:cubicBezTo>
                    <a:pt x="1068" y="160"/>
                    <a:pt x="1275" y="217"/>
                    <a:pt x="1459" y="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6" name="Freeform 40"/>
            <p:cNvSpPr>
              <a:spLocks noEditPoints="1"/>
            </p:cNvSpPr>
            <p:nvPr/>
          </p:nvSpPr>
          <p:spPr bwMode="auto">
            <a:xfrm>
              <a:off x="6288088" y="1558925"/>
              <a:ext cx="282575" cy="342900"/>
            </a:xfrm>
            <a:custGeom>
              <a:avLst/>
              <a:gdLst>
                <a:gd name="T0" fmla="*/ 800 w 800"/>
                <a:gd name="T1" fmla="*/ 249 h 969"/>
                <a:gd name="T2" fmla="*/ 737 w 800"/>
                <a:gd name="T3" fmla="*/ 171 h 969"/>
                <a:gd name="T4" fmla="*/ 449 w 800"/>
                <a:gd name="T5" fmla="*/ 23 h 969"/>
                <a:gd name="T6" fmla="*/ 351 w 800"/>
                <a:gd name="T7" fmla="*/ 23 h 969"/>
                <a:gd name="T8" fmla="*/ 63 w 800"/>
                <a:gd name="T9" fmla="*/ 171 h 969"/>
                <a:gd name="T10" fmla="*/ 0 w 800"/>
                <a:gd name="T11" fmla="*/ 249 h 969"/>
                <a:gd name="T12" fmla="*/ 0 w 800"/>
                <a:gd name="T13" fmla="*/ 531 h 969"/>
                <a:gd name="T14" fmla="*/ 364 w 800"/>
                <a:gd name="T15" fmla="*/ 957 h 969"/>
                <a:gd name="T16" fmla="*/ 436 w 800"/>
                <a:gd name="T17" fmla="*/ 957 h 969"/>
                <a:gd name="T18" fmla="*/ 800 w 800"/>
                <a:gd name="T19" fmla="*/ 531 h 969"/>
                <a:gd name="T20" fmla="*/ 800 w 800"/>
                <a:gd name="T21" fmla="*/ 249 h 969"/>
                <a:gd name="T22" fmla="*/ 688 w 800"/>
                <a:gd name="T23" fmla="*/ 519 h 969"/>
                <a:gd name="T24" fmla="*/ 426 w 800"/>
                <a:gd name="T25" fmla="*/ 832 h 969"/>
                <a:gd name="T26" fmla="*/ 400 w 800"/>
                <a:gd name="T27" fmla="*/ 838 h 969"/>
                <a:gd name="T28" fmla="*/ 374 w 800"/>
                <a:gd name="T29" fmla="*/ 832 h 969"/>
                <a:gd name="T30" fmla="*/ 112 w 800"/>
                <a:gd name="T31" fmla="*/ 519 h 969"/>
                <a:gd name="T32" fmla="*/ 112 w 800"/>
                <a:gd name="T33" fmla="*/ 312 h 969"/>
                <a:gd name="T34" fmla="*/ 158 w 800"/>
                <a:gd name="T35" fmla="*/ 255 h 969"/>
                <a:gd name="T36" fmla="*/ 364 w 800"/>
                <a:gd name="T37" fmla="*/ 147 h 969"/>
                <a:gd name="T38" fmla="*/ 400 w 800"/>
                <a:gd name="T39" fmla="*/ 134 h 969"/>
                <a:gd name="T40" fmla="*/ 436 w 800"/>
                <a:gd name="T41" fmla="*/ 147 h 969"/>
                <a:gd name="T42" fmla="*/ 642 w 800"/>
                <a:gd name="T43" fmla="*/ 255 h 969"/>
                <a:gd name="T44" fmla="*/ 688 w 800"/>
                <a:gd name="T45" fmla="*/ 312 h 969"/>
                <a:gd name="T46" fmla="*/ 688 w 800"/>
                <a:gd name="T47" fmla="*/ 51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0" h="969">
                  <a:moveTo>
                    <a:pt x="800" y="249"/>
                  </a:moveTo>
                  <a:cubicBezTo>
                    <a:pt x="800" y="211"/>
                    <a:pt x="773" y="179"/>
                    <a:pt x="737" y="171"/>
                  </a:cubicBezTo>
                  <a:cubicBezTo>
                    <a:pt x="613" y="143"/>
                    <a:pt x="508" y="69"/>
                    <a:pt x="449" y="23"/>
                  </a:cubicBezTo>
                  <a:cubicBezTo>
                    <a:pt x="420" y="0"/>
                    <a:pt x="380" y="0"/>
                    <a:pt x="351" y="23"/>
                  </a:cubicBezTo>
                  <a:cubicBezTo>
                    <a:pt x="292" y="69"/>
                    <a:pt x="187" y="143"/>
                    <a:pt x="63" y="171"/>
                  </a:cubicBezTo>
                  <a:cubicBezTo>
                    <a:pt x="27" y="179"/>
                    <a:pt x="0" y="211"/>
                    <a:pt x="0" y="249"/>
                  </a:cubicBezTo>
                  <a:cubicBezTo>
                    <a:pt x="0" y="249"/>
                    <a:pt x="0" y="527"/>
                    <a:pt x="0" y="531"/>
                  </a:cubicBezTo>
                  <a:cubicBezTo>
                    <a:pt x="7" y="573"/>
                    <a:pt x="57" y="802"/>
                    <a:pt x="364" y="957"/>
                  </a:cubicBezTo>
                  <a:cubicBezTo>
                    <a:pt x="386" y="969"/>
                    <a:pt x="414" y="969"/>
                    <a:pt x="436" y="957"/>
                  </a:cubicBezTo>
                  <a:cubicBezTo>
                    <a:pt x="743" y="802"/>
                    <a:pt x="793" y="573"/>
                    <a:pt x="800" y="531"/>
                  </a:cubicBezTo>
                  <a:cubicBezTo>
                    <a:pt x="800" y="527"/>
                    <a:pt x="800" y="249"/>
                    <a:pt x="800" y="249"/>
                  </a:cubicBezTo>
                  <a:close/>
                  <a:moveTo>
                    <a:pt x="688" y="519"/>
                  </a:moveTo>
                  <a:cubicBezTo>
                    <a:pt x="683" y="550"/>
                    <a:pt x="647" y="718"/>
                    <a:pt x="426" y="832"/>
                  </a:cubicBezTo>
                  <a:cubicBezTo>
                    <a:pt x="418" y="836"/>
                    <a:pt x="409" y="838"/>
                    <a:pt x="400" y="838"/>
                  </a:cubicBezTo>
                  <a:cubicBezTo>
                    <a:pt x="391" y="838"/>
                    <a:pt x="382" y="836"/>
                    <a:pt x="374" y="832"/>
                  </a:cubicBezTo>
                  <a:cubicBezTo>
                    <a:pt x="153" y="718"/>
                    <a:pt x="117" y="550"/>
                    <a:pt x="112" y="519"/>
                  </a:cubicBezTo>
                  <a:cubicBezTo>
                    <a:pt x="112" y="516"/>
                    <a:pt x="112" y="312"/>
                    <a:pt x="112" y="312"/>
                  </a:cubicBezTo>
                  <a:cubicBezTo>
                    <a:pt x="112" y="284"/>
                    <a:pt x="131" y="261"/>
                    <a:pt x="158" y="255"/>
                  </a:cubicBezTo>
                  <a:cubicBezTo>
                    <a:pt x="247" y="234"/>
                    <a:pt x="322" y="180"/>
                    <a:pt x="364" y="147"/>
                  </a:cubicBezTo>
                  <a:cubicBezTo>
                    <a:pt x="375" y="138"/>
                    <a:pt x="387" y="134"/>
                    <a:pt x="400" y="134"/>
                  </a:cubicBezTo>
                  <a:cubicBezTo>
                    <a:pt x="413" y="134"/>
                    <a:pt x="425" y="138"/>
                    <a:pt x="436" y="147"/>
                  </a:cubicBezTo>
                  <a:cubicBezTo>
                    <a:pt x="478" y="180"/>
                    <a:pt x="553" y="234"/>
                    <a:pt x="642" y="255"/>
                  </a:cubicBezTo>
                  <a:cubicBezTo>
                    <a:pt x="669" y="261"/>
                    <a:pt x="688" y="284"/>
                    <a:pt x="688" y="312"/>
                  </a:cubicBezTo>
                  <a:cubicBezTo>
                    <a:pt x="688" y="312"/>
                    <a:pt x="688" y="516"/>
                    <a:pt x="688" y="5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7" name="Freeform 41"/>
            <p:cNvSpPr>
              <a:spLocks/>
            </p:cNvSpPr>
            <p:nvPr/>
          </p:nvSpPr>
          <p:spPr bwMode="auto">
            <a:xfrm>
              <a:off x="6369050" y="1654175"/>
              <a:ext cx="119062" cy="155575"/>
            </a:xfrm>
            <a:custGeom>
              <a:avLst/>
              <a:gdLst>
                <a:gd name="T0" fmla="*/ 168 w 336"/>
                <a:gd name="T1" fmla="*/ 0 h 439"/>
                <a:gd name="T2" fmla="*/ 0 w 336"/>
                <a:gd name="T3" fmla="*/ 88 h 439"/>
                <a:gd name="T4" fmla="*/ 0 w 336"/>
                <a:gd name="T5" fmla="*/ 237 h 439"/>
                <a:gd name="T6" fmla="*/ 32 w 336"/>
                <a:gd name="T7" fmla="*/ 311 h 439"/>
                <a:gd name="T8" fmla="*/ 168 w 336"/>
                <a:gd name="T9" fmla="*/ 439 h 439"/>
                <a:gd name="T10" fmla="*/ 304 w 336"/>
                <a:gd name="T11" fmla="*/ 311 h 439"/>
                <a:gd name="T12" fmla="*/ 336 w 336"/>
                <a:gd name="T13" fmla="*/ 237 h 439"/>
                <a:gd name="T14" fmla="*/ 336 w 336"/>
                <a:gd name="T15" fmla="*/ 88 h 439"/>
                <a:gd name="T16" fmla="*/ 168 w 336"/>
                <a:gd name="T1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439">
                  <a:moveTo>
                    <a:pt x="168" y="0"/>
                  </a:moveTo>
                  <a:cubicBezTo>
                    <a:pt x="112" y="40"/>
                    <a:pt x="56" y="69"/>
                    <a:pt x="0" y="88"/>
                  </a:cubicBezTo>
                  <a:cubicBezTo>
                    <a:pt x="0" y="146"/>
                    <a:pt x="0" y="213"/>
                    <a:pt x="0" y="237"/>
                  </a:cubicBezTo>
                  <a:cubicBezTo>
                    <a:pt x="3" y="249"/>
                    <a:pt x="11" y="277"/>
                    <a:pt x="32" y="311"/>
                  </a:cubicBezTo>
                  <a:cubicBezTo>
                    <a:pt x="63" y="361"/>
                    <a:pt x="108" y="404"/>
                    <a:pt x="168" y="439"/>
                  </a:cubicBezTo>
                  <a:cubicBezTo>
                    <a:pt x="228" y="404"/>
                    <a:pt x="273" y="361"/>
                    <a:pt x="304" y="311"/>
                  </a:cubicBezTo>
                  <a:cubicBezTo>
                    <a:pt x="325" y="277"/>
                    <a:pt x="333" y="249"/>
                    <a:pt x="336" y="237"/>
                  </a:cubicBezTo>
                  <a:cubicBezTo>
                    <a:pt x="336" y="213"/>
                    <a:pt x="336" y="146"/>
                    <a:pt x="336" y="88"/>
                  </a:cubicBezTo>
                  <a:cubicBezTo>
                    <a:pt x="280" y="69"/>
                    <a:pt x="224" y="4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94" name="Oval 45"/>
          <p:cNvSpPr>
            <a:spLocks noChangeArrowheads="1"/>
          </p:cNvSpPr>
          <p:nvPr/>
        </p:nvSpPr>
        <p:spPr bwMode="auto">
          <a:xfrm>
            <a:off x="7435850" y="1217613"/>
            <a:ext cx="881063" cy="8810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03" name="群組 402"/>
          <p:cNvGrpSpPr/>
          <p:nvPr/>
        </p:nvGrpSpPr>
        <p:grpSpPr>
          <a:xfrm>
            <a:off x="7583488" y="1411288"/>
            <a:ext cx="595313" cy="522287"/>
            <a:chOff x="7583488" y="1411288"/>
            <a:chExt cx="595313" cy="522287"/>
          </a:xfrm>
        </p:grpSpPr>
        <p:sp>
          <p:nvSpPr>
            <p:cNvPr id="395" name="Line 46"/>
            <p:cNvSpPr>
              <a:spLocks noChangeShapeType="1"/>
            </p:cNvSpPr>
            <p:nvPr/>
          </p:nvSpPr>
          <p:spPr bwMode="auto">
            <a:xfrm>
              <a:off x="7848600" y="1933575"/>
              <a:ext cx="0" cy="0"/>
            </a:xfrm>
            <a:prstGeom prst="lin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6" name="Line 47"/>
            <p:cNvSpPr>
              <a:spLocks noChangeShapeType="1"/>
            </p:cNvSpPr>
            <p:nvPr/>
          </p:nvSpPr>
          <p:spPr bwMode="auto">
            <a:xfrm>
              <a:off x="7904163" y="1933575"/>
              <a:ext cx="0" cy="0"/>
            </a:xfrm>
            <a:prstGeom prst="lin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7" name="Oval 48"/>
            <p:cNvSpPr>
              <a:spLocks noChangeArrowheads="1"/>
            </p:cNvSpPr>
            <p:nvPr/>
          </p:nvSpPr>
          <p:spPr bwMode="auto">
            <a:xfrm>
              <a:off x="7821613" y="1822450"/>
              <a:ext cx="109538" cy="11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8" name="Freeform 49"/>
            <p:cNvSpPr>
              <a:spLocks/>
            </p:cNvSpPr>
            <p:nvPr/>
          </p:nvSpPr>
          <p:spPr bwMode="auto">
            <a:xfrm>
              <a:off x="7583488" y="1411288"/>
              <a:ext cx="585788" cy="144462"/>
            </a:xfrm>
            <a:custGeom>
              <a:avLst/>
              <a:gdLst>
                <a:gd name="T0" fmla="*/ 1600 w 1700"/>
                <a:gd name="T1" fmla="*/ 423 h 423"/>
                <a:gd name="T2" fmla="*/ 1700 w 1700"/>
                <a:gd name="T3" fmla="*/ 298 h 423"/>
                <a:gd name="T4" fmla="*/ 1308 w 1700"/>
                <a:gd name="T5" fmla="*/ 79 h 423"/>
                <a:gd name="T6" fmla="*/ 850 w 1700"/>
                <a:gd name="T7" fmla="*/ 0 h 423"/>
                <a:gd name="T8" fmla="*/ 392 w 1700"/>
                <a:gd name="T9" fmla="*/ 79 h 423"/>
                <a:gd name="T10" fmla="*/ 0 w 1700"/>
                <a:gd name="T11" fmla="*/ 298 h 423"/>
                <a:gd name="T12" fmla="*/ 100 w 1700"/>
                <a:gd name="T13" fmla="*/ 423 h 423"/>
                <a:gd name="T14" fmla="*/ 850 w 1700"/>
                <a:gd name="T15" fmla="*/ 160 h 423"/>
                <a:gd name="T16" fmla="*/ 1600 w 1700"/>
                <a:gd name="T1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0" h="423">
                  <a:moveTo>
                    <a:pt x="1600" y="423"/>
                  </a:moveTo>
                  <a:cubicBezTo>
                    <a:pt x="1700" y="298"/>
                    <a:pt x="1700" y="298"/>
                    <a:pt x="1700" y="298"/>
                  </a:cubicBezTo>
                  <a:cubicBezTo>
                    <a:pt x="1582" y="204"/>
                    <a:pt x="1450" y="130"/>
                    <a:pt x="1308" y="79"/>
                  </a:cubicBezTo>
                  <a:cubicBezTo>
                    <a:pt x="1161" y="27"/>
                    <a:pt x="1007" y="0"/>
                    <a:pt x="850" y="0"/>
                  </a:cubicBezTo>
                  <a:cubicBezTo>
                    <a:pt x="693" y="0"/>
                    <a:pt x="539" y="27"/>
                    <a:pt x="392" y="79"/>
                  </a:cubicBezTo>
                  <a:cubicBezTo>
                    <a:pt x="250" y="130"/>
                    <a:pt x="118" y="204"/>
                    <a:pt x="0" y="298"/>
                  </a:cubicBezTo>
                  <a:cubicBezTo>
                    <a:pt x="100" y="423"/>
                    <a:pt x="100" y="423"/>
                    <a:pt x="100" y="423"/>
                  </a:cubicBezTo>
                  <a:cubicBezTo>
                    <a:pt x="315" y="251"/>
                    <a:pt x="574" y="160"/>
                    <a:pt x="850" y="160"/>
                  </a:cubicBezTo>
                  <a:cubicBezTo>
                    <a:pt x="1126" y="160"/>
                    <a:pt x="1385" y="251"/>
                    <a:pt x="160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9" name="Freeform 50"/>
            <p:cNvSpPr>
              <a:spLocks/>
            </p:cNvSpPr>
            <p:nvPr/>
          </p:nvSpPr>
          <p:spPr bwMode="auto">
            <a:xfrm>
              <a:off x="7978775" y="1714500"/>
              <a:ext cx="34925" cy="34925"/>
            </a:xfrm>
            <a:custGeom>
              <a:avLst/>
              <a:gdLst>
                <a:gd name="T0" fmla="*/ 50 w 102"/>
                <a:gd name="T1" fmla="*/ 0 h 100"/>
                <a:gd name="T2" fmla="*/ 0 w 102"/>
                <a:gd name="T3" fmla="*/ 51 h 100"/>
                <a:gd name="T4" fmla="*/ 50 w 102"/>
                <a:gd name="T5" fmla="*/ 100 h 100"/>
                <a:gd name="T6" fmla="*/ 102 w 102"/>
                <a:gd name="T7" fmla="*/ 50 h 100"/>
                <a:gd name="T8" fmla="*/ 50 w 102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0">
                  <a:moveTo>
                    <a:pt x="50" y="0"/>
                  </a:moveTo>
                  <a:cubicBezTo>
                    <a:pt x="24" y="0"/>
                    <a:pt x="0" y="20"/>
                    <a:pt x="0" y="51"/>
                  </a:cubicBezTo>
                  <a:cubicBezTo>
                    <a:pt x="0" y="80"/>
                    <a:pt x="24" y="100"/>
                    <a:pt x="50" y="100"/>
                  </a:cubicBezTo>
                  <a:cubicBezTo>
                    <a:pt x="77" y="100"/>
                    <a:pt x="102" y="80"/>
                    <a:pt x="102" y="50"/>
                  </a:cubicBezTo>
                  <a:cubicBezTo>
                    <a:pt x="102" y="20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0" name="Freeform 51"/>
            <p:cNvSpPr>
              <a:spLocks noEditPoints="1"/>
            </p:cNvSpPr>
            <p:nvPr/>
          </p:nvSpPr>
          <p:spPr bwMode="auto">
            <a:xfrm>
              <a:off x="7904163" y="1576388"/>
              <a:ext cx="274638" cy="274637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271 w 800"/>
                <a:gd name="T11" fmla="*/ 560 h 800"/>
                <a:gd name="T12" fmla="*/ 145 w 800"/>
                <a:gd name="T13" fmla="*/ 405 h 800"/>
                <a:gd name="T14" fmla="*/ 186 w 800"/>
                <a:gd name="T15" fmla="*/ 275 h 800"/>
                <a:gd name="T16" fmla="*/ 271 w 800"/>
                <a:gd name="T17" fmla="*/ 240 h 800"/>
                <a:gd name="T18" fmla="*/ 376 w 800"/>
                <a:gd name="T19" fmla="*/ 313 h 800"/>
                <a:gd name="T20" fmla="*/ 316 w 800"/>
                <a:gd name="T21" fmla="*/ 324 h 800"/>
                <a:gd name="T22" fmla="*/ 269 w 800"/>
                <a:gd name="T23" fmla="*/ 294 h 800"/>
                <a:gd name="T24" fmla="*/ 226 w 800"/>
                <a:gd name="T25" fmla="*/ 314 h 800"/>
                <a:gd name="T26" fmla="*/ 203 w 800"/>
                <a:gd name="T27" fmla="*/ 385 h 800"/>
                <a:gd name="T28" fmla="*/ 276 w 800"/>
                <a:gd name="T29" fmla="*/ 355 h 800"/>
                <a:gd name="T30" fmla="*/ 383 w 800"/>
                <a:gd name="T31" fmla="*/ 456 h 800"/>
                <a:gd name="T32" fmla="*/ 271 w 800"/>
                <a:gd name="T33" fmla="*/ 560 h 800"/>
                <a:gd name="T34" fmla="*/ 638 w 800"/>
                <a:gd name="T35" fmla="*/ 543 h 800"/>
                <a:gd name="T36" fmla="*/ 421 w 800"/>
                <a:gd name="T37" fmla="*/ 543 h 800"/>
                <a:gd name="T38" fmla="*/ 421 w 800"/>
                <a:gd name="T39" fmla="*/ 257 h 800"/>
                <a:gd name="T40" fmla="*/ 637 w 800"/>
                <a:gd name="T41" fmla="*/ 257 h 800"/>
                <a:gd name="T42" fmla="*/ 637 w 800"/>
                <a:gd name="T43" fmla="*/ 309 h 800"/>
                <a:gd name="T44" fmla="*/ 479 w 800"/>
                <a:gd name="T45" fmla="*/ 309 h 800"/>
                <a:gd name="T46" fmla="*/ 479 w 800"/>
                <a:gd name="T47" fmla="*/ 374 h 800"/>
                <a:gd name="T48" fmla="*/ 625 w 800"/>
                <a:gd name="T49" fmla="*/ 374 h 800"/>
                <a:gd name="T50" fmla="*/ 625 w 800"/>
                <a:gd name="T51" fmla="*/ 426 h 800"/>
                <a:gd name="T52" fmla="*/ 479 w 800"/>
                <a:gd name="T53" fmla="*/ 426 h 800"/>
                <a:gd name="T54" fmla="*/ 479 w 800"/>
                <a:gd name="T55" fmla="*/ 491 h 800"/>
                <a:gd name="T56" fmla="*/ 638 w 800"/>
                <a:gd name="T57" fmla="*/ 491 h 800"/>
                <a:gd name="T58" fmla="*/ 638 w 800"/>
                <a:gd name="T59" fmla="*/ 543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1"/>
                    <a:pt x="179" y="800"/>
                    <a:pt x="400" y="800"/>
                  </a:cubicBezTo>
                  <a:cubicBezTo>
                    <a:pt x="621" y="800"/>
                    <a:pt x="800" y="621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lose/>
                  <a:moveTo>
                    <a:pt x="271" y="560"/>
                  </a:moveTo>
                  <a:cubicBezTo>
                    <a:pt x="195" y="560"/>
                    <a:pt x="145" y="504"/>
                    <a:pt x="145" y="405"/>
                  </a:cubicBezTo>
                  <a:cubicBezTo>
                    <a:pt x="145" y="350"/>
                    <a:pt x="156" y="306"/>
                    <a:pt x="186" y="275"/>
                  </a:cubicBezTo>
                  <a:cubicBezTo>
                    <a:pt x="207" y="254"/>
                    <a:pt x="236" y="240"/>
                    <a:pt x="271" y="240"/>
                  </a:cubicBezTo>
                  <a:cubicBezTo>
                    <a:pt x="323" y="240"/>
                    <a:pt x="363" y="266"/>
                    <a:pt x="376" y="313"/>
                  </a:cubicBezTo>
                  <a:cubicBezTo>
                    <a:pt x="316" y="324"/>
                    <a:pt x="316" y="324"/>
                    <a:pt x="316" y="324"/>
                  </a:cubicBezTo>
                  <a:cubicBezTo>
                    <a:pt x="309" y="302"/>
                    <a:pt x="293" y="294"/>
                    <a:pt x="269" y="294"/>
                  </a:cubicBezTo>
                  <a:cubicBezTo>
                    <a:pt x="252" y="294"/>
                    <a:pt x="237" y="302"/>
                    <a:pt x="226" y="314"/>
                  </a:cubicBezTo>
                  <a:cubicBezTo>
                    <a:pt x="209" y="332"/>
                    <a:pt x="203" y="357"/>
                    <a:pt x="203" y="385"/>
                  </a:cubicBezTo>
                  <a:cubicBezTo>
                    <a:pt x="220" y="366"/>
                    <a:pt x="248" y="355"/>
                    <a:pt x="276" y="355"/>
                  </a:cubicBezTo>
                  <a:cubicBezTo>
                    <a:pt x="342" y="355"/>
                    <a:pt x="383" y="397"/>
                    <a:pt x="383" y="456"/>
                  </a:cubicBezTo>
                  <a:cubicBezTo>
                    <a:pt x="383" y="516"/>
                    <a:pt x="337" y="560"/>
                    <a:pt x="271" y="560"/>
                  </a:cubicBezTo>
                  <a:close/>
                  <a:moveTo>
                    <a:pt x="638" y="543"/>
                  </a:moveTo>
                  <a:cubicBezTo>
                    <a:pt x="421" y="543"/>
                    <a:pt x="421" y="543"/>
                    <a:pt x="421" y="543"/>
                  </a:cubicBezTo>
                  <a:cubicBezTo>
                    <a:pt x="421" y="257"/>
                    <a:pt x="421" y="257"/>
                    <a:pt x="421" y="257"/>
                  </a:cubicBezTo>
                  <a:cubicBezTo>
                    <a:pt x="637" y="257"/>
                    <a:pt x="637" y="257"/>
                    <a:pt x="637" y="257"/>
                  </a:cubicBezTo>
                  <a:cubicBezTo>
                    <a:pt x="637" y="309"/>
                    <a:pt x="637" y="309"/>
                    <a:pt x="637" y="309"/>
                  </a:cubicBezTo>
                  <a:cubicBezTo>
                    <a:pt x="479" y="309"/>
                    <a:pt x="479" y="309"/>
                    <a:pt x="479" y="309"/>
                  </a:cubicBezTo>
                  <a:cubicBezTo>
                    <a:pt x="479" y="374"/>
                    <a:pt x="479" y="374"/>
                    <a:pt x="479" y="374"/>
                  </a:cubicBezTo>
                  <a:cubicBezTo>
                    <a:pt x="625" y="374"/>
                    <a:pt x="625" y="374"/>
                    <a:pt x="625" y="374"/>
                  </a:cubicBezTo>
                  <a:cubicBezTo>
                    <a:pt x="625" y="426"/>
                    <a:pt x="625" y="426"/>
                    <a:pt x="625" y="426"/>
                  </a:cubicBezTo>
                  <a:cubicBezTo>
                    <a:pt x="479" y="426"/>
                    <a:pt x="479" y="426"/>
                    <a:pt x="479" y="426"/>
                  </a:cubicBezTo>
                  <a:cubicBezTo>
                    <a:pt x="479" y="491"/>
                    <a:pt x="479" y="491"/>
                    <a:pt x="479" y="491"/>
                  </a:cubicBezTo>
                  <a:cubicBezTo>
                    <a:pt x="638" y="491"/>
                    <a:pt x="638" y="491"/>
                    <a:pt x="638" y="491"/>
                  </a:cubicBezTo>
                  <a:lnTo>
                    <a:pt x="638" y="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1" name="Freeform 52"/>
            <p:cNvSpPr>
              <a:spLocks/>
            </p:cNvSpPr>
            <p:nvPr/>
          </p:nvSpPr>
          <p:spPr bwMode="auto">
            <a:xfrm>
              <a:off x="7666038" y="1547813"/>
              <a:ext cx="287338" cy="117475"/>
            </a:xfrm>
            <a:custGeom>
              <a:avLst/>
              <a:gdLst>
                <a:gd name="T0" fmla="*/ 679 w 836"/>
                <a:gd name="T1" fmla="*/ 163 h 343"/>
                <a:gd name="T2" fmla="*/ 723 w 836"/>
                <a:gd name="T3" fmla="*/ 112 h 343"/>
                <a:gd name="T4" fmla="*/ 836 w 836"/>
                <a:gd name="T5" fmla="*/ 27 h 343"/>
                <a:gd name="T6" fmla="*/ 611 w 836"/>
                <a:gd name="T7" fmla="*/ 0 h 343"/>
                <a:gd name="T8" fmla="*/ 0 w 836"/>
                <a:gd name="T9" fmla="*/ 219 h 343"/>
                <a:gd name="T10" fmla="*/ 102 w 836"/>
                <a:gd name="T11" fmla="*/ 343 h 343"/>
                <a:gd name="T12" fmla="*/ 611 w 836"/>
                <a:gd name="T13" fmla="*/ 160 h 343"/>
                <a:gd name="T14" fmla="*/ 679 w 836"/>
                <a:gd name="T15" fmla="*/ 16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43">
                  <a:moveTo>
                    <a:pt x="679" y="163"/>
                  </a:moveTo>
                  <a:cubicBezTo>
                    <a:pt x="692" y="145"/>
                    <a:pt x="707" y="128"/>
                    <a:pt x="723" y="112"/>
                  </a:cubicBezTo>
                  <a:cubicBezTo>
                    <a:pt x="757" y="78"/>
                    <a:pt x="795" y="50"/>
                    <a:pt x="836" y="27"/>
                  </a:cubicBezTo>
                  <a:cubicBezTo>
                    <a:pt x="762" y="9"/>
                    <a:pt x="687" y="0"/>
                    <a:pt x="611" y="0"/>
                  </a:cubicBezTo>
                  <a:cubicBezTo>
                    <a:pt x="388" y="0"/>
                    <a:pt x="171" y="78"/>
                    <a:pt x="0" y="219"/>
                  </a:cubicBezTo>
                  <a:cubicBezTo>
                    <a:pt x="102" y="343"/>
                    <a:pt x="102" y="343"/>
                    <a:pt x="102" y="343"/>
                  </a:cubicBezTo>
                  <a:cubicBezTo>
                    <a:pt x="245" y="225"/>
                    <a:pt x="425" y="160"/>
                    <a:pt x="611" y="160"/>
                  </a:cubicBezTo>
                  <a:cubicBezTo>
                    <a:pt x="634" y="160"/>
                    <a:pt x="656" y="161"/>
                    <a:pt x="679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2" name="Freeform 53"/>
            <p:cNvSpPr>
              <a:spLocks/>
            </p:cNvSpPr>
            <p:nvPr/>
          </p:nvSpPr>
          <p:spPr bwMode="auto">
            <a:xfrm>
              <a:off x="7747000" y="1685925"/>
              <a:ext cx="117475" cy="90487"/>
            </a:xfrm>
            <a:custGeom>
              <a:avLst/>
              <a:gdLst>
                <a:gd name="T0" fmla="*/ 337 w 343"/>
                <a:gd name="T1" fmla="*/ 79 h 263"/>
                <a:gd name="T2" fmla="*/ 343 w 343"/>
                <a:gd name="T3" fmla="*/ 0 h 263"/>
                <a:gd name="T4" fmla="*/ 0 w 343"/>
                <a:gd name="T5" fmla="*/ 145 h 263"/>
                <a:gd name="T6" fmla="*/ 108 w 343"/>
                <a:gd name="T7" fmla="*/ 263 h 263"/>
                <a:gd name="T8" fmla="*/ 343 w 343"/>
                <a:gd name="T9" fmla="*/ 160 h 263"/>
                <a:gd name="T10" fmla="*/ 337 w 343"/>
                <a:gd name="T11" fmla="*/ 7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263">
                  <a:moveTo>
                    <a:pt x="337" y="79"/>
                  </a:moveTo>
                  <a:cubicBezTo>
                    <a:pt x="337" y="52"/>
                    <a:pt x="339" y="26"/>
                    <a:pt x="343" y="0"/>
                  </a:cubicBezTo>
                  <a:cubicBezTo>
                    <a:pt x="216" y="8"/>
                    <a:pt x="95" y="58"/>
                    <a:pt x="0" y="145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73" y="204"/>
                    <a:pt x="256" y="168"/>
                    <a:pt x="343" y="160"/>
                  </a:cubicBezTo>
                  <a:cubicBezTo>
                    <a:pt x="339" y="134"/>
                    <a:pt x="337" y="107"/>
                    <a:pt x="33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08" name="Oval 57"/>
          <p:cNvSpPr>
            <a:spLocks noChangeArrowheads="1"/>
          </p:cNvSpPr>
          <p:nvPr/>
        </p:nvSpPr>
        <p:spPr bwMode="auto">
          <a:xfrm>
            <a:off x="828675" y="3297238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8" name="Oval 65"/>
          <p:cNvSpPr>
            <a:spLocks noChangeArrowheads="1"/>
          </p:cNvSpPr>
          <p:nvPr/>
        </p:nvSpPr>
        <p:spPr bwMode="auto">
          <a:xfrm>
            <a:off x="2460625" y="3297238"/>
            <a:ext cx="903288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9" name="Freeform 66"/>
          <p:cNvSpPr>
            <a:spLocks noEditPoints="1"/>
          </p:cNvSpPr>
          <p:nvPr/>
        </p:nvSpPr>
        <p:spPr bwMode="auto">
          <a:xfrm>
            <a:off x="2657475" y="3438526"/>
            <a:ext cx="508000" cy="620713"/>
          </a:xfrm>
          <a:custGeom>
            <a:avLst/>
            <a:gdLst>
              <a:gd name="T0" fmla="*/ 728 w 1441"/>
              <a:gd name="T1" fmla="*/ 4 h 1754"/>
              <a:gd name="T2" fmla="*/ 0 w 1441"/>
              <a:gd name="T3" fmla="*/ 713 h 1754"/>
              <a:gd name="T4" fmla="*/ 0 w 1441"/>
              <a:gd name="T5" fmla="*/ 734 h 1754"/>
              <a:gd name="T6" fmla="*/ 194 w 1441"/>
              <a:gd name="T7" fmla="*/ 1202 h 1754"/>
              <a:gd name="T8" fmla="*/ 722 w 1441"/>
              <a:gd name="T9" fmla="*/ 1754 h 1754"/>
              <a:gd name="T10" fmla="*/ 1248 w 1441"/>
              <a:gd name="T11" fmla="*/ 1200 h 1754"/>
              <a:gd name="T12" fmla="*/ 1441 w 1441"/>
              <a:gd name="T13" fmla="*/ 743 h 1754"/>
              <a:gd name="T14" fmla="*/ 1441 w 1441"/>
              <a:gd name="T15" fmla="*/ 725 h 1754"/>
              <a:gd name="T16" fmla="*/ 728 w 1441"/>
              <a:gd name="T17" fmla="*/ 4 h 1754"/>
              <a:gd name="T18" fmla="*/ 725 w 1441"/>
              <a:gd name="T19" fmla="*/ 1192 h 1754"/>
              <a:gd name="T20" fmla="*/ 604 w 1441"/>
              <a:gd name="T21" fmla="*/ 1072 h 1754"/>
              <a:gd name="T22" fmla="*/ 725 w 1441"/>
              <a:gd name="T23" fmla="*/ 952 h 1754"/>
              <a:gd name="T24" fmla="*/ 845 w 1441"/>
              <a:gd name="T25" fmla="*/ 1072 h 1754"/>
              <a:gd name="T26" fmla="*/ 725 w 1441"/>
              <a:gd name="T27" fmla="*/ 1192 h 1754"/>
              <a:gd name="T28" fmla="*/ 925 w 1441"/>
              <a:gd name="T29" fmla="*/ 888 h 1754"/>
              <a:gd name="T30" fmla="*/ 725 w 1441"/>
              <a:gd name="T31" fmla="*/ 812 h 1754"/>
              <a:gd name="T32" fmla="*/ 523 w 1441"/>
              <a:gd name="T33" fmla="*/ 890 h 1754"/>
              <a:gd name="T34" fmla="*/ 442 w 1441"/>
              <a:gd name="T35" fmla="*/ 801 h 1754"/>
              <a:gd name="T36" fmla="*/ 725 w 1441"/>
              <a:gd name="T37" fmla="*/ 692 h 1754"/>
              <a:gd name="T38" fmla="*/ 1005 w 1441"/>
              <a:gd name="T39" fmla="*/ 799 h 1754"/>
              <a:gd name="T40" fmla="*/ 925 w 1441"/>
              <a:gd name="T41" fmla="*/ 888 h 1754"/>
              <a:gd name="T42" fmla="*/ 1107 w 1441"/>
              <a:gd name="T43" fmla="*/ 648 h 1754"/>
              <a:gd name="T44" fmla="*/ 725 w 1441"/>
              <a:gd name="T45" fmla="*/ 511 h 1754"/>
              <a:gd name="T46" fmla="*/ 342 w 1441"/>
              <a:gd name="T47" fmla="*/ 649 h 1754"/>
              <a:gd name="T48" fmla="*/ 266 w 1441"/>
              <a:gd name="T49" fmla="*/ 556 h 1754"/>
              <a:gd name="T50" fmla="*/ 725 w 1441"/>
              <a:gd name="T51" fmla="*/ 391 h 1754"/>
              <a:gd name="T52" fmla="*/ 1183 w 1441"/>
              <a:gd name="T53" fmla="*/ 556 h 1754"/>
              <a:gd name="T54" fmla="*/ 1107 w 1441"/>
              <a:gd name="T55" fmla="*/ 648 h 1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41" h="1754">
                <a:moveTo>
                  <a:pt x="728" y="4"/>
                </a:moveTo>
                <a:cubicBezTo>
                  <a:pt x="333" y="0"/>
                  <a:pt x="6" y="319"/>
                  <a:pt x="0" y="713"/>
                </a:cubicBezTo>
                <a:cubicBezTo>
                  <a:pt x="0" y="720"/>
                  <a:pt x="0" y="727"/>
                  <a:pt x="0" y="734"/>
                </a:cubicBezTo>
                <a:cubicBezTo>
                  <a:pt x="2" y="908"/>
                  <a:pt x="74" y="1075"/>
                  <a:pt x="194" y="1202"/>
                </a:cubicBezTo>
                <a:cubicBezTo>
                  <a:pt x="722" y="1754"/>
                  <a:pt x="722" y="1754"/>
                  <a:pt x="722" y="1754"/>
                </a:cubicBezTo>
                <a:cubicBezTo>
                  <a:pt x="1248" y="1200"/>
                  <a:pt x="1248" y="1200"/>
                  <a:pt x="1248" y="1200"/>
                </a:cubicBezTo>
                <a:cubicBezTo>
                  <a:pt x="1366" y="1076"/>
                  <a:pt x="1436" y="914"/>
                  <a:pt x="1441" y="743"/>
                </a:cubicBezTo>
                <a:cubicBezTo>
                  <a:pt x="1441" y="737"/>
                  <a:pt x="1441" y="731"/>
                  <a:pt x="1441" y="725"/>
                </a:cubicBezTo>
                <a:cubicBezTo>
                  <a:pt x="1441" y="329"/>
                  <a:pt x="1122" y="8"/>
                  <a:pt x="728" y="4"/>
                </a:cubicBezTo>
                <a:close/>
                <a:moveTo>
                  <a:pt x="725" y="1192"/>
                </a:moveTo>
                <a:cubicBezTo>
                  <a:pt x="658" y="1192"/>
                  <a:pt x="604" y="1138"/>
                  <a:pt x="604" y="1072"/>
                </a:cubicBezTo>
                <a:cubicBezTo>
                  <a:pt x="604" y="1006"/>
                  <a:pt x="658" y="952"/>
                  <a:pt x="725" y="952"/>
                </a:cubicBezTo>
                <a:cubicBezTo>
                  <a:pt x="791" y="952"/>
                  <a:pt x="845" y="1006"/>
                  <a:pt x="845" y="1072"/>
                </a:cubicBezTo>
                <a:cubicBezTo>
                  <a:pt x="845" y="1138"/>
                  <a:pt x="791" y="1192"/>
                  <a:pt x="725" y="1192"/>
                </a:cubicBezTo>
                <a:close/>
                <a:moveTo>
                  <a:pt x="925" y="888"/>
                </a:moveTo>
                <a:cubicBezTo>
                  <a:pt x="870" y="839"/>
                  <a:pt x="799" y="812"/>
                  <a:pt x="725" y="812"/>
                </a:cubicBezTo>
                <a:cubicBezTo>
                  <a:pt x="650" y="812"/>
                  <a:pt x="578" y="839"/>
                  <a:pt x="523" y="890"/>
                </a:cubicBezTo>
                <a:cubicBezTo>
                  <a:pt x="442" y="801"/>
                  <a:pt x="442" y="801"/>
                  <a:pt x="442" y="801"/>
                </a:cubicBezTo>
                <a:cubicBezTo>
                  <a:pt x="519" y="730"/>
                  <a:pt x="620" y="692"/>
                  <a:pt x="725" y="692"/>
                </a:cubicBezTo>
                <a:cubicBezTo>
                  <a:pt x="828" y="692"/>
                  <a:pt x="928" y="730"/>
                  <a:pt x="1005" y="799"/>
                </a:cubicBezTo>
                <a:lnTo>
                  <a:pt x="925" y="888"/>
                </a:lnTo>
                <a:close/>
                <a:moveTo>
                  <a:pt x="1107" y="648"/>
                </a:moveTo>
                <a:cubicBezTo>
                  <a:pt x="1000" y="560"/>
                  <a:pt x="864" y="511"/>
                  <a:pt x="725" y="511"/>
                </a:cubicBezTo>
                <a:cubicBezTo>
                  <a:pt x="585" y="511"/>
                  <a:pt x="450" y="560"/>
                  <a:pt x="342" y="649"/>
                </a:cubicBezTo>
                <a:cubicBezTo>
                  <a:pt x="266" y="556"/>
                  <a:pt x="266" y="556"/>
                  <a:pt x="266" y="556"/>
                </a:cubicBezTo>
                <a:cubicBezTo>
                  <a:pt x="395" y="450"/>
                  <a:pt x="558" y="391"/>
                  <a:pt x="725" y="391"/>
                </a:cubicBezTo>
                <a:cubicBezTo>
                  <a:pt x="892" y="391"/>
                  <a:pt x="1054" y="450"/>
                  <a:pt x="1183" y="556"/>
                </a:cubicBezTo>
                <a:lnTo>
                  <a:pt x="1107" y="6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1" name="Line 68"/>
          <p:cNvSpPr>
            <a:spLocks noChangeShapeType="1"/>
          </p:cNvSpPr>
          <p:nvPr/>
        </p:nvSpPr>
        <p:spPr bwMode="auto">
          <a:xfrm>
            <a:off x="2892425" y="3792538"/>
            <a:ext cx="0" cy="0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2" name="Line 69"/>
          <p:cNvSpPr>
            <a:spLocks noChangeShapeType="1"/>
          </p:cNvSpPr>
          <p:nvPr/>
        </p:nvSpPr>
        <p:spPr bwMode="auto">
          <a:xfrm>
            <a:off x="2933700" y="3792538"/>
            <a:ext cx="0" cy="0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3" name="Line 70"/>
          <p:cNvSpPr>
            <a:spLocks noChangeShapeType="1"/>
          </p:cNvSpPr>
          <p:nvPr/>
        </p:nvSpPr>
        <p:spPr bwMode="auto">
          <a:xfrm>
            <a:off x="2884488" y="3975101"/>
            <a:ext cx="0" cy="0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4" name="Line 71"/>
          <p:cNvSpPr>
            <a:spLocks noChangeShapeType="1"/>
          </p:cNvSpPr>
          <p:nvPr/>
        </p:nvSpPr>
        <p:spPr bwMode="auto">
          <a:xfrm>
            <a:off x="2940050" y="3975101"/>
            <a:ext cx="0" cy="0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5" name="Freeform 119"/>
          <p:cNvSpPr>
            <a:spLocks/>
          </p:cNvSpPr>
          <p:nvPr/>
        </p:nvSpPr>
        <p:spPr bwMode="auto">
          <a:xfrm flipH="1">
            <a:off x="7427630" y="3308350"/>
            <a:ext cx="889000" cy="889000"/>
          </a:xfrm>
          <a:custGeom>
            <a:avLst/>
            <a:gdLst>
              <a:gd name="T0" fmla="*/ 4 w 2614"/>
              <a:gd name="T1" fmla="*/ 1408 h 2615"/>
              <a:gd name="T2" fmla="*/ 26 w 2614"/>
              <a:gd name="T3" fmla="*/ 1571 h 2615"/>
              <a:gd name="T4" fmla="*/ 68 w 2614"/>
              <a:gd name="T5" fmla="*/ 1727 h 2615"/>
              <a:gd name="T6" fmla="*/ 128 w 2614"/>
              <a:gd name="T7" fmla="*/ 1874 h 2615"/>
              <a:gd name="T8" fmla="*/ 206 w 2614"/>
              <a:gd name="T9" fmla="*/ 2012 h 2615"/>
              <a:gd name="T10" fmla="*/ 298 w 2614"/>
              <a:gd name="T11" fmla="*/ 2139 h 2615"/>
              <a:gd name="T12" fmla="*/ 405 w 2614"/>
              <a:gd name="T13" fmla="*/ 2254 h 2615"/>
              <a:gd name="T14" fmla="*/ 525 w 2614"/>
              <a:gd name="T15" fmla="*/ 2356 h 2615"/>
              <a:gd name="T16" fmla="*/ 656 w 2614"/>
              <a:gd name="T17" fmla="*/ 2441 h 2615"/>
              <a:gd name="T18" fmla="*/ 798 w 2614"/>
              <a:gd name="T19" fmla="*/ 2512 h 2615"/>
              <a:gd name="T20" fmla="*/ 949 w 2614"/>
              <a:gd name="T21" fmla="*/ 2565 h 2615"/>
              <a:gd name="T22" fmla="*/ 1108 w 2614"/>
              <a:gd name="T23" fmla="*/ 2600 h 2615"/>
              <a:gd name="T24" fmla="*/ 1273 w 2614"/>
              <a:gd name="T25" fmla="*/ 2615 h 2615"/>
              <a:gd name="T26" fmla="*/ 1407 w 2614"/>
              <a:gd name="T27" fmla="*/ 2611 h 2615"/>
              <a:gd name="T28" fmla="*/ 1570 w 2614"/>
              <a:gd name="T29" fmla="*/ 2588 h 2615"/>
              <a:gd name="T30" fmla="*/ 1727 w 2614"/>
              <a:gd name="T31" fmla="*/ 2547 h 2615"/>
              <a:gd name="T32" fmla="*/ 1874 w 2614"/>
              <a:gd name="T33" fmla="*/ 2486 h 2615"/>
              <a:gd name="T34" fmla="*/ 2012 w 2614"/>
              <a:gd name="T35" fmla="*/ 2409 h 2615"/>
              <a:gd name="T36" fmla="*/ 2138 w 2614"/>
              <a:gd name="T37" fmla="*/ 2317 h 2615"/>
              <a:gd name="T38" fmla="*/ 2254 w 2614"/>
              <a:gd name="T39" fmla="*/ 2210 h 2615"/>
              <a:gd name="T40" fmla="*/ 2355 w 2614"/>
              <a:gd name="T41" fmla="*/ 2090 h 2615"/>
              <a:gd name="T42" fmla="*/ 2441 w 2614"/>
              <a:gd name="T43" fmla="*/ 1958 h 2615"/>
              <a:gd name="T44" fmla="*/ 2511 w 2614"/>
              <a:gd name="T45" fmla="*/ 1816 h 2615"/>
              <a:gd name="T46" fmla="*/ 2564 w 2614"/>
              <a:gd name="T47" fmla="*/ 1665 h 2615"/>
              <a:gd name="T48" fmla="*/ 2599 w 2614"/>
              <a:gd name="T49" fmla="*/ 1507 h 2615"/>
              <a:gd name="T50" fmla="*/ 2614 w 2614"/>
              <a:gd name="T51" fmla="*/ 1341 h 2615"/>
              <a:gd name="T52" fmla="*/ 2610 w 2614"/>
              <a:gd name="T53" fmla="*/ 1207 h 2615"/>
              <a:gd name="T54" fmla="*/ 2588 w 2614"/>
              <a:gd name="T55" fmla="*/ 1044 h 2615"/>
              <a:gd name="T56" fmla="*/ 2546 w 2614"/>
              <a:gd name="T57" fmla="*/ 888 h 2615"/>
              <a:gd name="T58" fmla="*/ 2486 w 2614"/>
              <a:gd name="T59" fmla="*/ 741 h 2615"/>
              <a:gd name="T60" fmla="*/ 2408 w 2614"/>
              <a:gd name="T61" fmla="*/ 603 h 2615"/>
              <a:gd name="T62" fmla="*/ 2316 w 2614"/>
              <a:gd name="T63" fmla="*/ 476 h 2615"/>
              <a:gd name="T64" fmla="*/ 2209 w 2614"/>
              <a:gd name="T65" fmla="*/ 361 h 2615"/>
              <a:gd name="T66" fmla="*/ 2089 w 2614"/>
              <a:gd name="T67" fmla="*/ 259 h 2615"/>
              <a:gd name="T68" fmla="*/ 1958 w 2614"/>
              <a:gd name="T69" fmla="*/ 174 h 2615"/>
              <a:gd name="T70" fmla="*/ 1816 w 2614"/>
              <a:gd name="T71" fmla="*/ 103 h 2615"/>
              <a:gd name="T72" fmla="*/ 1664 w 2614"/>
              <a:gd name="T73" fmla="*/ 50 h 2615"/>
              <a:gd name="T74" fmla="*/ 1506 w 2614"/>
              <a:gd name="T75" fmla="*/ 15 h 2615"/>
              <a:gd name="T76" fmla="*/ 1341 w 2614"/>
              <a:gd name="T77" fmla="*/ 0 h 2615"/>
              <a:gd name="T78" fmla="*/ 1207 w 2614"/>
              <a:gd name="T79" fmla="*/ 4 h 2615"/>
              <a:gd name="T80" fmla="*/ 1043 w 2614"/>
              <a:gd name="T81" fmla="*/ 27 h 2615"/>
              <a:gd name="T82" fmla="*/ 887 w 2614"/>
              <a:gd name="T83" fmla="*/ 68 h 2615"/>
              <a:gd name="T84" fmla="*/ 740 w 2614"/>
              <a:gd name="T85" fmla="*/ 129 h 2615"/>
              <a:gd name="T86" fmla="*/ 602 w 2614"/>
              <a:gd name="T87" fmla="*/ 206 h 2615"/>
              <a:gd name="T88" fmla="*/ 475 w 2614"/>
              <a:gd name="T89" fmla="*/ 298 h 2615"/>
              <a:gd name="T90" fmla="*/ 360 w 2614"/>
              <a:gd name="T91" fmla="*/ 406 h 2615"/>
              <a:gd name="T92" fmla="*/ 259 w 2614"/>
              <a:gd name="T93" fmla="*/ 525 h 2615"/>
              <a:gd name="T94" fmla="*/ 173 w 2614"/>
              <a:gd name="T95" fmla="*/ 657 h 2615"/>
              <a:gd name="T96" fmla="*/ 103 w 2614"/>
              <a:gd name="T97" fmla="*/ 799 h 2615"/>
              <a:gd name="T98" fmla="*/ 50 w 2614"/>
              <a:gd name="T99" fmla="*/ 950 h 2615"/>
              <a:gd name="T100" fmla="*/ 15 w 2614"/>
              <a:gd name="T101" fmla="*/ 1108 h 2615"/>
              <a:gd name="T102" fmla="*/ 0 w 2614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4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6" y="1571"/>
                </a:lnTo>
                <a:lnTo>
                  <a:pt x="33" y="1603"/>
                </a:lnTo>
                <a:lnTo>
                  <a:pt x="40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79" y="1757"/>
                </a:lnTo>
                <a:lnTo>
                  <a:pt x="90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8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3" y="1958"/>
                </a:lnTo>
                <a:lnTo>
                  <a:pt x="188" y="1986"/>
                </a:lnTo>
                <a:lnTo>
                  <a:pt x="206" y="2012"/>
                </a:lnTo>
                <a:lnTo>
                  <a:pt x="223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8" y="2115"/>
                </a:lnTo>
                <a:lnTo>
                  <a:pt x="298" y="2139"/>
                </a:lnTo>
                <a:lnTo>
                  <a:pt x="318" y="2164"/>
                </a:lnTo>
                <a:lnTo>
                  <a:pt x="340" y="2187"/>
                </a:lnTo>
                <a:lnTo>
                  <a:pt x="360" y="2210"/>
                </a:lnTo>
                <a:lnTo>
                  <a:pt x="383" y="2232"/>
                </a:lnTo>
                <a:lnTo>
                  <a:pt x="405" y="2254"/>
                </a:lnTo>
                <a:lnTo>
                  <a:pt x="427" y="2275"/>
                </a:lnTo>
                <a:lnTo>
                  <a:pt x="451" y="2296"/>
                </a:lnTo>
                <a:lnTo>
                  <a:pt x="475" y="2317"/>
                </a:lnTo>
                <a:lnTo>
                  <a:pt x="500" y="2336"/>
                </a:lnTo>
                <a:lnTo>
                  <a:pt x="525" y="2356"/>
                </a:lnTo>
                <a:lnTo>
                  <a:pt x="550" y="2374"/>
                </a:lnTo>
                <a:lnTo>
                  <a:pt x="576" y="2391"/>
                </a:lnTo>
                <a:lnTo>
                  <a:pt x="602" y="2409"/>
                </a:lnTo>
                <a:lnTo>
                  <a:pt x="629" y="2426"/>
                </a:lnTo>
                <a:lnTo>
                  <a:pt x="656" y="2441"/>
                </a:lnTo>
                <a:lnTo>
                  <a:pt x="684" y="2458"/>
                </a:lnTo>
                <a:lnTo>
                  <a:pt x="711" y="2472"/>
                </a:lnTo>
                <a:lnTo>
                  <a:pt x="740" y="2486"/>
                </a:lnTo>
                <a:lnTo>
                  <a:pt x="769" y="2500"/>
                </a:lnTo>
                <a:lnTo>
                  <a:pt x="798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7" y="2547"/>
                </a:lnTo>
                <a:lnTo>
                  <a:pt x="918" y="2556"/>
                </a:lnTo>
                <a:lnTo>
                  <a:pt x="949" y="2565"/>
                </a:lnTo>
                <a:lnTo>
                  <a:pt x="980" y="2574"/>
                </a:lnTo>
                <a:lnTo>
                  <a:pt x="1012" y="2581"/>
                </a:lnTo>
                <a:lnTo>
                  <a:pt x="1043" y="2588"/>
                </a:lnTo>
                <a:lnTo>
                  <a:pt x="1075" y="2595"/>
                </a:lnTo>
                <a:lnTo>
                  <a:pt x="1108" y="2600"/>
                </a:lnTo>
                <a:lnTo>
                  <a:pt x="1140" y="2605"/>
                </a:lnTo>
                <a:lnTo>
                  <a:pt x="1173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3" y="2615"/>
                </a:lnTo>
                <a:lnTo>
                  <a:pt x="1307" y="2615"/>
                </a:lnTo>
                <a:lnTo>
                  <a:pt x="1307" y="2615"/>
                </a:lnTo>
                <a:lnTo>
                  <a:pt x="1341" y="2615"/>
                </a:lnTo>
                <a:lnTo>
                  <a:pt x="1374" y="2613"/>
                </a:lnTo>
                <a:lnTo>
                  <a:pt x="1407" y="2611"/>
                </a:lnTo>
                <a:lnTo>
                  <a:pt x="1441" y="2608"/>
                </a:lnTo>
                <a:lnTo>
                  <a:pt x="1473" y="2605"/>
                </a:lnTo>
                <a:lnTo>
                  <a:pt x="1506" y="2600"/>
                </a:lnTo>
                <a:lnTo>
                  <a:pt x="1539" y="2595"/>
                </a:lnTo>
                <a:lnTo>
                  <a:pt x="1570" y="2588"/>
                </a:lnTo>
                <a:lnTo>
                  <a:pt x="1602" y="2581"/>
                </a:lnTo>
                <a:lnTo>
                  <a:pt x="1634" y="2574"/>
                </a:lnTo>
                <a:lnTo>
                  <a:pt x="1664" y="2565"/>
                </a:lnTo>
                <a:lnTo>
                  <a:pt x="1696" y="2556"/>
                </a:lnTo>
                <a:lnTo>
                  <a:pt x="1727" y="2547"/>
                </a:lnTo>
                <a:lnTo>
                  <a:pt x="1756" y="2535"/>
                </a:lnTo>
                <a:lnTo>
                  <a:pt x="1786" y="2524"/>
                </a:lnTo>
                <a:lnTo>
                  <a:pt x="1816" y="2512"/>
                </a:lnTo>
                <a:lnTo>
                  <a:pt x="1845" y="2500"/>
                </a:lnTo>
                <a:lnTo>
                  <a:pt x="1874" y="2486"/>
                </a:lnTo>
                <a:lnTo>
                  <a:pt x="1902" y="2472"/>
                </a:lnTo>
                <a:lnTo>
                  <a:pt x="1930" y="2458"/>
                </a:lnTo>
                <a:lnTo>
                  <a:pt x="1958" y="2441"/>
                </a:lnTo>
                <a:lnTo>
                  <a:pt x="1985" y="2426"/>
                </a:lnTo>
                <a:lnTo>
                  <a:pt x="2012" y="2409"/>
                </a:lnTo>
                <a:lnTo>
                  <a:pt x="2038" y="2391"/>
                </a:lnTo>
                <a:lnTo>
                  <a:pt x="2064" y="2374"/>
                </a:lnTo>
                <a:lnTo>
                  <a:pt x="2089" y="2356"/>
                </a:lnTo>
                <a:lnTo>
                  <a:pt x="2114" y="2336"/>
                </a:lnTo>
                <a:lnTo>
                  <a:pt x="2138" y="2317"/>
                </a:lnTo>
                <a:lnTo>
                  <a:pt x="2163" y="2296"/>
                </a:lnTo>
                <a:lnTo>
                  <a:pt x="2186" y="2275"/>
                </a:lnTo>
                <a:lnTo>
                  <a:pt x="2209" y="2254"/>
                </a:lnTo>
                <a:lnTo>
                  <a:pt x="2231" y="2232"/>
                </a:lnTo>
                <a:lnTo>
                  <a:pt x="2254" y="2210"/>
                </a:lnTo>
                <a:lnTo>
                  <a:pt x="2274" y="2187"/>
                </a:lnTo>
                <a:lnTo>
                  <a:pt x="2296" y="2164"/>
                </a:lnTo>
                <a:lnTo>
                  <a:pt x="2316" y="2139"/>
                </a:lnTo>
                <a:lnTo>
                  <a:pt x="2336" y="2115"/>
                </a:lnTo>
                <a:lnTo>
                  <a:pt x="2355" y="2090"/>
                </a:lnTo>
                <a:lnTo>
                  <a:pt x="2373" y="2064"/>
                </a:lnTo>
                <a:lnTo>
                  <a:pt x="2391" y="2039"/>
                </a:lnTo>
                <a:lnTo>
                  <a:pt x="2408" y="2012"/>
                </a:lnTo>
                <a:lnTo>
                  <a:pt x="2425" y="1986"/>
                </a:lnTo>
                <a:lnTo>
                  <a:pt x="2441" y="1958"/>
                </a:lnTo>
                <a:lnTo>
                  <a:pt x="2457" y="1931"/>
                </a:lnTo>
                <a:lnTo>
                  <a:pt x="2471" y="1903"/>
                </a:lnTo>
                <a:lnTo>
                  <a:pt x="2486" y="1874"/>
                </a:lnTo>
                <a:lnTo>
                  <a:pt x="2499" y="1846"/>
                </a:lnTo>
                <a:lnTo>
                  <a:pt x="2511" y="1816"/>
                </a:lnTo>
                <a:lnTo>
                  <a:pt x="2523" y="1787"/>
                </a:lnTo>
                <a:lnTo>
                  <a:pt x="2535" y="1757"/>
                </a:lnTo>
                <a:lnTo>
                  <a:pt x="2546" y="1727"/>
                </a:lnTo>
                <a:lnTo>
                  <a:pt x="2555" y="1697"/>
                </a:lnTo>
                <a:lnTo>
                  <a:pt x="2564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4" y="1539"/>
                </a:lnTo>
                <a:lnTo>
                  <a:pt x="2599" y="1507"/>
                </a:lnTo>
                <a:lnTo>
                  <a:pt x="2604" y="1474"/>
                </a:lnTo>
                <a:lnTo>
                  <a:pt x="2607" y="1441"/>
                </a:lnTo>
                <a:lnTo>
                  <a:pt x="2610" y="1408"/>
                </a:lnTo>
                <a:lnTo>
                  <a:pt x="2612" y="1375"/>
                </a:lnTo>
                <a:lnTo>
                  <a:pt x="2614" y="1341"/>
                </a:lnTo>
                <a:lnTo>
                  <a:pt x="2614" y="1308"/>
                </a:lnTo>
                <a:lnTo>
                  <a:pt x="2614" y="1308"/>
                </a:lnTo>
                <a:lnTo>
                  <a:pt x="2614" y="1274"/>
                </a:lnTo>
                <a:lnTo>
                  <a:pt x="2612" y="1240"/>
                </a:lnTo>
                <a:lnTo>
                  <a:pt x="2610" y="1207"/>
                </a:lnTo>
                <a:lnTo>
                  <a:pt x="2607" y="1174"/>
                </a:lnTo>
                <a:lnTo>
                  <a:pt x="2604" y="1141"/>
                </a:lnTo>
                <a:lnTo>
                  <a:pt x="2599" y="1108"/>
                </a:lnTo>
                <a:lnTo>
                  <a:pt x="2594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4" y="950"/>
                </a:lnTo>
                <a:lnTo>
                  <a:pt x="2555" y="918"/>
                </a:lnTo>
                <a:lnTo>
                  <a:pt x="2546" y="888"/>
                </a:lnTo>
                <a:lnTo>
                  <a:pt x="2535" y="858"/>
                </a:lnTo>
                <a:lnTo>
                  <a:pt x="2523" y="828"/>
                </a:lnTo>
                <a:lnTo>
                  <a:pt x="2511" y="799"/>
                </a:lnTo>
                <a:lnTo>
                  <a:pt x="2499" y="769"/>
                </a:lnTo>
                <a:lnTo>
                  <a:pt x="2486" y="741"/>
                </a:lnTo>
                <a:lnTo>
                  <a:pt x="2471" y="712"/>
                </a:lnTo>
                <a:lnTo>
                  <a:pt x="2457" y="684"/>
                </a:lnTo>
                <a:lnTo>
                  <a:pt x="2441" y="657"/>
                </a:lnTo>
                <a:lnTo>
                  <a:pt x="2425" y="629"/>
                </a:lnTo>
                <a:lnTo>
                  <a:pt x="2408" y="603"/>
                </a:lnTo>
                <a:lnTo>
                  <a:pt x="2391" y="576"/>
                </a:lnTo>
                <a:lnTo>
                  <a:pt x="2373" y="551"/>
                </a:lnTo>
                <a:lnTo>
                  <a:pt x="2355" y="525"/>
                </a:lnTo>
                <a:lnTo>
                  <a:pt x="2336" y="501"/>
                </a:lnTo>
                <a:lnTo>
                  <a:pt x="2316" y="476"/>
                </a:lnTo>
                <a:lnTo>
                  <a:pt x="2296" y="452"/>
                </a:lnTo>
                <a:lnTo>
                  <a:pt x="2274" y="428"/>
                </a:lnTo>
                <a:lnTo>
                  <a:pt x="2254" y="406"/>
                </a:lnTo>
                <a:lnTo>
                  <a:pt x="2231" y="383"/>
                </a:lnTo>
                <a:lnTo>
                  <a:pt x="2209" y="361"/>
                </a:lnTo>
                <a:lnTo>
                  <a:pt x="2186" y="340"/>
                </a:lnTo>
                <a:lnTo>
                  <a:pt x="2163" y="319"/>
                </a:lnTo>
                <a:lnTo>
                  <a:pt x="2138" y="298"/>
                </a:lnTo>
                <a:lnTo>
                  <a:pt x="2114" y="279"/>
                </a:lnTo>
                <a:lnTo>
                  <a:pt x="2089" y="259"/>
                </a:lnTo>
                <a:lnTo>
                  <a:pt x="2064" y="241"/>
                </a:lnTo>
                <a:lnTo>
                  <a:pt x="2038" y="224"/>
                </a:lnTo>
                <a:lnTo>
                  <a:pt x="2012" y="206"/>
                </a:lnTo>
                <a:lnTo>
                  <a:pt x="1985" y="189"/>
                </a:lnTo>
                <a:lnTo>
                  <a:pt x="1958" y="174"/>
                </a:lnTo>
                <a:lnTo>
                  <a:pt x="1930" y="157"/>
                </a:lnTo>
                <a:lnTo>
                  <a:pt x="1902" y="143"/>
                </a:lnTo>
                <a:lnTo>
                  <a:pt x="1874" y="129"/>
                </a:lnTo>
                <a:lnTo>
                  <a:pt x="1845" y="115"/>
                </a:lnTo>
                <a:lnTo>
                  <a:pt x="1816" y="103"/>
                </a:lnTo>
                <a:lnTo>
                  <a:pt x="1786" y="91"/>
                </a:lnTo>
                <a:lnTo>
                  <a:pt x="1756" y="80"/>
                </a:lnTo>
                <a:lnTo>
                  <a:pt x="1727" y="68"/>
                </a:lnTo>
                <a:lnTo>
                  <a:pt x="1696" y="59"/>
                </a:lnTo>
                <a:lnTo>
                  <a:pt x="1664" y="50"/>
                </a:lnTo>
                <a:lnTo>
                  <a:pt x="1634" y="41"/>
                </a:lnTo>
                <a:lnTo>
                  <a:pt x="1602" y="34"/>
                </a:lnTo>
                <a:lnTo>
                  <a:pt x="1570" y="27"/>
                </a:lnTo>
                <a:lnTo>
                  <a:pt x="1539" y="20"/>
                </a:lnTo>
                <a:lnTo>
                  <a:pt x="1506" y="15"/>
                </a:lnTo>
                <a:lnTo>
                  <a:pt x="1473" y="10"/>
                </a:lnTo>
                <a:lnTo>
                  <a:pt x="1441" y="7"/>
                </a:lnTo>
                <a:lnTo>
                  <a:pt x="1407" y="4"/>
                </a:lnTo>
                <a:lnTo>
                  <a:pt x="1374" y="2"/>
                </a:lnTo>
                <a:lnTo>
                  <a:pt x="1341" y="0"/>
                </a:lnTo>
                <a:lnTo>
                  <a:pt x="1307" y="0"/>
                </a:lnTo>
                <a:lnTo>
                  <a:pt x="1307" y="0"/>
                </a:lnTo>
                <a:lnTo>
                  <a:pt x="1273" y="0"/>
                </a:lnTo>
                <a:lnTo>
                  <a:pt x="1240" y="2"/>
                </a:lnTo>
                <a:lnTo>
                  <a:pt x="1207" y="4"/>
                </a:lnTo>
                <a:lnTo>
                  <a:pt x="1173" y="7"/>
                </a:lnTo>
                <a:lnTo>
                  <a:pt x="1140" y="10"/>
                </a:lnTo>
                <a:lnTo>
                  <a:pt x="1108" y="15"/>
                </a:lnTo>
                <a:lnTo>
                  <a:pt x="1075" y="20"/>
                </a:lnTo>
                <a:lnTo>
                  <a:pt x="1043" y="27"/>
                </a:lnTo>
                <a:lnTo>
                  <a:pt x="1012" y="34"/>
                </a:lnTo>
                <a:lnTo>
                  <a:pt x="980" y="41"/>
                </a:lnTo>
                <a:lnTo>
                  <a:pt x="949" y="50"/>
                </a:lnTo>
                <a:lnTo>
                  <a:pt x="918" y="59"/>
                </a:lnTo>
                <a:lnTo>
                  <a:pt x="887" y="68"/>
                </a:lnTo>
                <a:lnTo>
                  <a:pt x="858" y="80"/>
                </a:lnTo>
                <a:lnTo>
                  <a:pt x="828" y="91"/>
                </a:lnTo>
                <a:lnTo>
                  <a:pt x="798" y="103"/>
                </a:lnTo>
                <a:lnTo>
                  <a:pt x="769" y="115"/>
                </a:lnTo>
                <a:lnTo>
                  <a:pt x="740" y="129"/>
                </a:lnTo>
                <a:lnTo>
                  <a:pt x="711" y="143"/>
                </a:lnTo>
                <a:lnTo>
                  <a:pt x="684" y="157"/>
                </a:lnTo>
                <a:lnTo>
                  <a:pt x="656" y="174"/>
                </a:lnTo>
                <a:lnTo>
                  <a:pt x="629" y="189"/>
                </a:lnTo>
                <a:lnTo>
                  <a:pt x="602" y="206"/>
                </a:lnTo>
                <a:lnTo>
                  <a:pt x="576" y="224"/>
                </a:lnTo>
                <a:lnTo>
                  <a:pt x="550" y="241"/>
                </a:lnTo>
                <a:lnTo>
                  <a:pt x="525" y="259"/>
                </a:lnTo>
                <a:lnTo>
                  <a:pt x="500" y="279"/>
                </a:lnTo>
                <a:lnTo>
                  <a:pt x="475" y="298"/>
                </a:lnTo>
                <a:lnTo>
                  <a:pt x="451" y="319"/>
                </a:lnTo>
                <a:lnTo>
                  <a:pt x="427" y="340"/>
                </a:lnTo>
                <a:lnTo>
                  <a:pt x="405" y="361"/>
                </a:lnTo>
                <a:lnTo>
                  <a:pt x="383" y="383"/>
                </a:lnTo>
                <a:lnTo>
                  <a:pt x="360" y="406"/>
                </a:lnTo>
                <a:lnTo>
                  <a:pt x="340" y="428"/>
                </a:lnTo>
                <a:lnTo>
                  <a:pt x="318" y="452"/>
                </a:lnTo>
                <a:lnTo>
                  <a:pt x="298" y="476"/>
                </a:lnTo>
                <a:lnTo>
                  <a:pt x="278" y="501"/>
                </a:lnTo>
                <a:lnTo>
                  <a:pt x="259" y="525"/>
                </a:lnTo>
                <a:lnTo>
                  <a:pt x="241" y="551"/>
                </a:lnTo>
                <a:lnTo>
                  <a:pt x="223" y="576"/>
                </a:lnTo>
                <a:lnTo>
                  <a:pt x="206" y="603"/>
                </a:lnTo>
                <a:lnTo>
                  <a:pt x="188" y="629"/>
                </a:lnTo>
                <a:lnTo>
                  <a:pt x="173" y="657"/>
                </a:lnTo>
                <a:lnTo>
                  <a:pt x="157" y="684"/>
                </a:lnTo>
                <a:lnTo>
                  <a:pt x="143" y="712"/>
                </a:lnTo>
                <a:lnTo>
                  <a:pt x="128" y="741"/>
                </a:lnTo>
                <a:lnTo>
                  <a:pt x="115" y="769"/>
                </a:lnTo>
                <a:lnTo>
                  <a:pt x="103" y="799"/>
                </a:lnTo>
                <a:lnTo>
                  <a:pt x="90" y="828"/>
                </a:lnTo>
                <a:lnTo>
                  <a:pt x="79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0" y="981"/>
                </a:lnTo>
                <a:lnTo>
                  <a:pt x="33" y="1012"/>
                </a:lnTo>
                <a:lnTo>
                  <a:pt x="26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46" name="群組 445"/>
          <p:cNvGrpSpPr/>
          <p:nvPr/>
        </p:nvGrpSpPr>
        <p:grpSpPr>
          <a:xfrm>
            <a:off x="7594826" y="3418454"/>
            <a:ext cx="556645" cy="668789"/>
            <a:chOff x="5961571" y="3418454"/>
            <a:chExt cx="556645" cy="668789"/>
          </a:xfrm>
        </p:grpSpPr>
        <p:sp>
          <p:nvSpPr>
            <p:cNvPr id="447" name="Freeform 370"/>
            <p:cNvSpPr>
              <a:spLocks noEditPoints="1"/>
            </p:cNvSpPr>
            <p:nvPr/>
          </p:nvSpPr>
          <p:spPr bwMode="auto">
            <a:xfrm flipH="1">
              <a:off x="5961571" y="3418454"/>
              <a:ext cx="556645" cy="668789"/>
            </a:xfrm>
            <a:custGeom>
              <a:avLst/>
              <a:gdLst>
                <a:gd name="T0" fmla="*/ 6 w 1636"/>
                <a:gd name="T1" fmla="*/ 454 h 1964"/>
                <a:gd name="T2" fmla="*/ 38 w 1636"/>
                <a:gd name="T3" fmla="*/ 394 h 1964"/>
                <a:gd name="T4" fmla="*/ 90 w 1636"/>
                <a:gd name="T5" fmla="*/ 351 h 1964"/>
                <a:gd name="T6" fmla="*/ 176 w 1636"/>
                <a:gd name="T7" fmla="*/ 325 h 1964"/>
                <a:gd name="T8" fmla="*/ 395 w 1636"/>
                <a:gd name="T9" fmla="*/ 241 h 1964"/>
                <a:gd name="T10" fmla="*/ 579 w 1636"/>
                <a:gd name="T11" fmla="*/ 135 h 1964"/>
                <a:gd name="T12" fmla="*/ 717 w 1636"/>
                <a:gd name="T13" fmla="*/ 35 h 1964"/>
                <a:gd name="T14" fmla="*/ 778 w 1636"/>
                <a:gd name="T15" fmla="*/ 5 h 1964"/>
                <a:gd name="T16" fmla="*/ 831 w 1636"/>
                <a:gd name="T17" fmla="*/ 0 h 1964"/>
                <a:gd name="T18" fmla="*/ 896 w 1636"/>
                <a:gd name="T19" fmla="*/ 19 h 1964"/>
                <a:gd name="T20" fmla="*/ 996 w 1636"/>
                <a:gd name="T21" fmla="*/ 93 h 1964"/>
                <a:gd name="T22" fmla="*/ 1163 w 1636"/>
                <a:gd name="T23" fmla="*/ 200 h 1964"/>
                <a:gd name="T24" fmla="*/ 1368 w 1636"/>
                <a:gd name="T25" fmla="*/ 296 h 1964"/>
                <a:gd name="T26" fmla="*/ 1520 w 1636"/>
                <a:gd name="T27" fmla="*/ 340 h 1964"/>
                <a:gd name="T28" fmla="*/ 1580 w 1636"/>
                <a:gd name="T29" fmla="*/ 374 h 1964"/>
                <a:gd name="T30" fmla="*/ 1621 w 1636"/>
                <a:gd name="T31" fmla="*/ 429 h 1964"/>
                <a:gd name="T32" fmla="*/ 1635 w 1636"/>
                <a:gd name="T33" fmla="*/ 496 h 1964"/>
                <a:gd name="T34" fmla="*/ 1635 w 1636"/>
                <a:gd name="T35" fmla="*/ 1073 h 1964"/>
                <a:gd name="T36" fmla="*/ 1593 w 1636"/>
                <a:gd name="T37" fmla="*/ 1226 h 1964"/>
                <a:gd name="T38" fmla="*/ 1530 w 1636"/>
                <a:gd name="T39" fmla="*/ 1362 h 1964"/>
                <a:gd name="T40" fmla="*/ 1426 w 1636"/>
                <a:gd name="T41" fmla="*/ 1520 h 1964"/>
                <a:gd name="T42" fmla="*/ 1271 w 1636"/>
                <a:gd name="T43" fmla="*/ 1688 h 1964"/>
                <a:gd name="T44" fmla="*/ 1055 w 1636"/>
                <a:gd name="T45" fmla="*/ 1854 h 1964"/>
                <a:gd name="T46" fmla="*/ 874 w 1636"/>
                <a:gd name="T47" fmla="*/ 1955 h 1964"/>
                <a:gd name="T48" fmla="*/ 799 w 1636"/>
                <a:gd name="T49" fmla="*/ 1963 h 1964"/>
                <a:gd name="T50" fmla="*/ 686 w 1636"/>
                <a:gd name="T51" fmla="*/ 1916 h 1964"/>
                <a:gd name="T52" fmla="*/ 443 w 1636"/>
                <a:gd name="T53" fmla="*/ 1756 h 1964"/>
                <a:gd name="T54" fmla="*/ 265 w 1636"/>
                <a:gd name="T55" fmla="*/ 1587 h 1964"/>
                <a:gd name="T56" fmla="*/ 142 w 1636"/>
                <a:gd name="T57" fmla="*/ 1423 h 1964"/>
                <a:gd name="T58" fmla="*/ 64 w 1636"/>
                <a:gd name="T59" fmla="*/ 1277 h 1964"/>
                <a:gd name="T60" fmla="*/ 11 w 1636"/>
                <a:gd name="T61" fmla="*/ 1122 h 1964"/>
                <a:gd name="T62" fmla="*/ 1 w 1636"/>
                <a:gd name="T63" fmla="*/ 782 h 1964"/>
                <a:gd name="T64" fmla="*/ 167 w 1636"/>
                <a:gd name="T65" fmla="*/ 1077 h 1964"/>
                <a:gd name="T66" fmla="*/ 229 w 1636"/>
                <a:gd name="T67" fmla="*/ 1243 h 1964"/>
                <a:gd name="T68" fmla="*/ 281 w 1636"/>
                <a:gd name="T69" fmla="*/ 1336 h 1964"/>
                <a:gd name="T70" fmla="*/ 393 w 1636"/>
                <a:gd name="T71" fmla="*/ 1485 h 1964"/>
                <a:gd name="T72" fmla="*/ 513 w 1636"/>
                <a:gd name="T73" fmla="*/ 1601 h 1964"/>
                <a:gd name="T74" fmla="*/ 722 w 1636"/>
                <a:gd name="T75" fmla="*/ 1749 h 1964"/>
                <a:gd name="T76" fmla="*/ 818 w 1636"/>
                <a:gd name="T77" fmla="*/ 1801 h 1964"/>
                <a:gd name="T78" fmla="*/ 959 w 1636"/>
                <a:gd name="T79" fmla="*/ 1721 h 1964"/>
                <a:gd name="T80" fmla="*/ 1160 w 1636"/>
                <a:gd name="T81" fmla="*/ 1568 h 1964"/>
                <a:gd name="T82" fmla="*/ 1267 w 1636"/>
                <a:gd name="T83" fmla="*/ 1457 h 1964"/>
                <a:gd name="T84" fmla="*/ 1355 w 1636"/>
                <a:gd name="T85" fmla="*/ 1336 h 1964"/>
                <a:gd name="T86" fmla="*/ 1427 w 1636"/>
                <a:gd name="T87" fmla="*/ 1201 h 1964"/>
                <a:gd name="T88" fmla="*/ 1472 w 1636"/>
                <a:gd name="T89" fmla="*/ 1058 h 1964"/>
                <a:gd name="T90" fmla="*/ 1472 w 1636"/>
                <a:gd name="T91" fmla="*/ 496 h 1964"/>
                <a:gd name="T92" fmla="*/ 1349 w 1636"/>
                <a:gd name="T93" fmla="*/ 463 h 1964"/>
                <a:gd name="T94" fmla="*/ 1146 w 1636"/>
                <a:gd name="T95" fmla="*/ 376 h 1964"/>
                <a:gd name="T96" fmla="*/ 941 w 1636"/>
                <a:gd name="T97" fmla="*/ 254 h 1964"/>
                <a:gd name="T98" fmla="*/ 777 w 1636"/>
                <a:gd name="T99" fmla="*/ 195 h 1964"/>
                <a:gd name="T100" fmla="*/ 572 w 1636"/>
                <a:gd name="T101" fmla="*/ 332 h 1964"/>
                <a:gd name="T102" fmla="*/ 367 w 1636"/>
                <a:gd name="T103" fmla="*/ 432 h 1964"/>
                <a:gd name="T104" fmla="*/ 165 w 1636"/>
                <a:gd name="T105" fmla="*/ 496 h 1964"/>
                <a:gd name="T106" fmla="*/ 163 w 1636"/>
                <a:gd name="T107" fmla="*/ 826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6" h="1964">
                  <a:moveTo>
                    <a:pt x="1" y="496"/>
                  </a:moveTo>
                  <a:lnTo>
                    <a:pt x="1" y="496"/>
                  </a:lnTo>
                  <a:lnTo>
                    <a:pt x="2" y="482"/>
                  </a:lnTo>
                  <a:lnTo>
                    <a:pt x="3" y="468"/>
                  </a:lnTo>
                  <a:lnTo>
                    <a:pt x="6" y="454"/>
                  </a:lnTo>
                  <a:lnTo>
                    <a:pt x="10" y="441"/>
                  </a:lnTo>
                  <a:lnTo>
                    <a:pt x="15" y="429"/>
                  </a:lnTo>
                  <a:lnTo>
                    <a:pt x="22" y="417"/>
                  </a:lnTo>
                  <a:lnTo>
                    <a:pt x="29" y="404"/>
                  </a:lnTo>
                  <a:lnTo>
                    <a:pt x="38" y="394"/>
                  </a:lnTo>
                  <a:lnTo>
                    <a:pt x="46" y="384"/>
                  </a:lnTo>
                  <a:lnTo>
                    <a:pt x="56" y="374"/>
                  </a:lnTo>
                  <a:lnTo>
                    <a:pt x="66" y="366"/>
                  </a:lnTo>
                  <a:lnTo>
                    <a:pt x="77" y="357"/>
                  </a:lnTo>
                  <a:lnTo>
                    <a:pt x="90" y="351"/>
                  </a:lnTo>
                  <a:lnTo>
                    <a:pt x="103" y="345"/>
                  </a:lnTo>
                  <a:lnTo>
                    <a:pt x="116" y="340"/>
                  </a:lnTo>
                  <a:lnTo>
                    <a:pt x="129" y="337"/>
                  </a:lnTo>
                  <a:lnTo>
                    <a:pt x="129" y="337"/>
                  </a:lnTo>
                  <a:lnTo>
                    <a:pt x="176" y="325"/>
                  </a:lnTo>
                  <a:lnTo>
                    <a:pt x="222" y="311"/>
                  </a:lnTo>
                  <a:lnTo>
                    <a:pt x="267" y="296"/>
                  </a:lnTo>
                  <a:lnTo>
                    <a:pt x="311" y="279"/>
                  </a:lnTo>
                  <a:lnTo>
                    <a:pt x="354" y="260"/>
                  </a:lnTo>
                  <a:lnTo>
                    <a:pt x="395" y="241"/>
                  </a:lnTo>
                  <a:lnTo>
                    <a:pt x="435" y="221"/>
                  </a:lnTo>
                  <a:lnTo>
                    <a:pt x="473" y="200"/>
                  </a:lnTo>
                  <a:lnTo>
                    <a:pt x="510" y="179"/>
                  </a:lnTo>
                  <a:lnTo>
                    <a:pt x="545" y="157"/>
                  </a:lnTo>
                  <a:lnTo>
                    <a:pt x="579" y="135"/>
                  </a:lnTo>
                  <a:lnTo>
                    <a:pt x="611" y="114"/>
                  </a:lnTo>
                  <a:lnTo>
                    <a:pt x="640" y="93"/>
                  </a:lnTo>
                  <a:lnTo>
                    <a:pt x="668" y="72"/>
                  </a:lnTo>
                  <a:lnTo>
                    <a:pt x="717" y="35"/>
                  </a:lnTo>
                  <a:lnTo>
                    <a:pt x="717" y="35"/>
                  </a:lnTo>
                  <a:lnTo>
                    <a:pt x="728" y="26"/>
                  </a:lnTo>
                  <a:lnTo>
                    <a:pt x="740" y="19"/>
                  </a:lnTo>
                  <a:lnTo>
                    <a:pt x="753" y="13"/>
                  </a:lnTo>
                  <a:lnTo>
                    <a:pt x="765" y="8"/>
                  </a:lnTo>
                  <a:lnTo>
                    <a:pt x="778" y="5"/>
                  </a:lnTo>
                  <a:lnTo>
                    <a:pt x="791" y="2"/>
                  </a:lnTo>
                  <a:lnTo>
                    <a:pt x="805" y="0"/>
                  </a:lnTo>
                  <a:lnTo>
                    <a:pt x="818" y="0"/>
                  </a:lnTo>
                  <a:lnTo>
                    <a:pt x="818" y="0"/>
                  </a:lnTo>
                  <a:lnTo>
                    <a:pt x="831" y="0"/>
                  </a:lnTo>
                  <a:lnTo>
                    <a:pt x="844" y="2"/>
                  </a:lnTo>
                  <a:lnTo>
                    <a:pt x="858" y="5"/>
                  </a:lnTo>
                  <a:lnTo>
                    <a:pt x="871" y="8"/>
                  </a:lnTo>
                  <a:lnTo>
                    <a:pt x="883" y="13"/>
                  </a:lnTo>
                  <a:lnTo>
                    <a:pt x="896" y="19"/>
                  </a:lnTo>
                  <a:lnTo>
                    <a:pt x="908" y="26"/>
                  </a:lnTo>
                  <a:lnTo>
                    <a:pt x="919" y="35"/>
                  </a:lnTo>
                  <a:lnTo>
                    <a:pt x="919" y="35"/>
                  </a:lnTo>
                  <a:lnTo>
                    <a:pt x="968" y="72"/>
                  </a:lnTo>
                  <a:lnTo>
                    <a:pt x="996" y="93"/>
                  </a:lnTo>
                  <a:lnTo>
                    <a:pt x="1025" y="114"/>
                  </a:lnTo>
                  <a:lnTo>
                    <a:pt x="1057" y="135"/>
                  </a:lnTo>
                  <a:lnTo>
                    <a:pt x="1091" y="157"/>
                  </a:lnTo>
                  <a:lnTo>
                    <a:pt x="1125" y="179"/>
                  </a:lnTo>
                  <a:lnTo>
                    <a:pt x="1163" y="200"/>
                  </a:lnTo>
                  <a:lnTo>
                    <a:pt x="1201" y="221"/>
                  </a:lnTo>
                  <a:lnTo>
                    <a:pt x="1241" y="241"/>
                  </a:lnTo>
                  <a:lnTo>
                    <a:pt x="1282" y="260"/>
                  </a:lnTo>
                  <a:lnTo>
                    <a:pt x="1325" y="279"/>
                  </a:lnTo>
                  <a:lnTo>
                    <a:pt x="1368" y="296"/>
                  </a:lnTo>
                  <a:lnTo>
                    <a:pt x="1413" y="311"/>
                  </a:lnTo>
                  <a:lnTo>
                    <a:pt x="1459" y="325"/>
                  </a:lnTo>
                  <a:lnTo>
                    <a:pt x="1506" y="337"/>
                  </a:lnTo>
                  <a:lnTo>
                    <a:pt x="1506" y="337"/>
                  </a:lnTo>
                  <a:lnTo>
                    <a:pt x="1520" y="340"/>
                  </a:lnTo>
                  <a:lnTo>
                    <a:pt x="1533" y="345"/>
                  </a:lnTo>
                  <a:lnTo>
                    <a:pt x="1546" y="351"/>
                  </a:lnTo>
                  <a:lnTo>
                    <a:pt x="1558" y="357"/>
                  </a:lnTo>
                  <a:lnTo>
                    <a:pt x="1570" y="366"/>
                  </a:lnTo>
                  <a:lnTo>
                    <a:pt x="1580" y="374"/>
                  </a:lnTo>
                  <a:lnTo>
                    <a:pt x="1590" y="384"/>
                  </a:lnTo>
                  <a:lnTo>
                    <a:pt x="1598" y="394"/>
                  </a:lnTo>
                  <a:lnTo>
                    <a:pt x="1606" y="404"/>
                  </a:lnTo>
                  <a:lnTo>
                    <a:pt x="1614" y="417"/>
                  </a:lnTo>
                  <a:lnTo>
                    <a:pt x="1621" y="429"/>
                  </a:lnTo>
                  <a:lnTo>
                    <a:pt x="1626" y="441"/>
                  </a:lnTo>
                  <a:lnTo>
                    <a:pt x="1630" y="454"/>
                  </a:lnTo>
                  <a:lnTo>
                    <a:pt x="1633" y="468"/>
                  </a:lnTo>
                  <a:lnTo>
                    <a:pt x="1634" y="482"/>
                  </a:lnTo>
                  <a:lnTo>
                    <a:pt x="1635" y="496"/>
                  </a:lnTo>
                  <a:lnTo>
                    <a:pt x="1635" y="496"/>
                  </a:lnTo>
                  <a:lnTo>
                    <a:pt x="1635" y="782"/>
                  </a:lnTo>
                  <a:lnTo>
                    <a:pt x="1636" y="981"/>
                  </a:lnTo>
                  <a:lnTo>
                    <a:pt x="1635" y="1073"/>
                  </a:lnTo>
                  <a:lnTo>
                    <a:pt x="1635" y="1073"/>
                  </a:lnTo>
                  <a:lnTo>
                    <a:pt x="1631" y="1094"/>
                  </a:lnTo>
                  <a:lnTo>
                    <a:pt x="1625" y="1122"/>
                  </a:lnTo>
                  <a:lnTo>
                    <a:pt x="1616" y="1159"/>
                  </a:lnTo>
                  <a:lnTo>
                    <a:pt x="1601" y="1202"/>
                  </a:lnTo>
                  <a:lnTo>
                    <a:pt x="1593" y="1226"/>
                  </a:lnTo>
                  <a:lnTo>
                    <a:pt x="1583" y="1250"/>
                  </a:lnTo>
                  <a:lnTo>
                    <a:pt x="1572" y="1277"/>
                  </a:lnTo>
                  <a:lnTo>
                    <a:pt x="1559" y="1304"/>
                  </a:lnTo>
                  <a:lnTo>
                    <a:pt x="1545" y="1332"/>
                  </a:lnTo>
                  <a:lnTo>
                    <a:pt x="1530" y="1362"/>
                  </a:lnTo>
                  <a:lnTo>
                    <a:pt x="1513" y="1392"/>
                  </a:lnTo>
                  <a:lnTo>
                    <a:pt x="1494" y="1423"/>
                  </a:lnTo>
                  <a:lnTo>
                    <a:pt x="1473" y="1454"/>
                  </a:lnTo>
                  <a:lnTo>
                    <a:pt x="1450" y="1487"/>
                  </a:lnTo>
                  <a:lnTo>
                    <a:pt x="1426" y="1520"/>
                  </a:lnTo>
                  <a:lnTo>
                    <a:pt x="1399" y="1554"/>
                  </a:lnTo>
                  <a:lnTo>
                    <a:pt x="1371" y="1587"/>
                  </a:lnTo>
                  <a:lnTo>
                    <a:pt x="1340" y="1621"/>
                  </a:lnTo>
                  <a:lnTo>
                    <a:pt x="1306" y="1655"/>
                  </a:lnTo>
                  <a:lnTo>
                    <a:pt x="1271" y="1688"/>
                  </a:lnTo>
                  <a:lnTo>
                    <a:pt x="1234" y="1722"/>
                  </a:lnTo>
                  <a:lnTo>
                    <a:pt x="1193" y="1756"/>
                  </a:lnTo>
                  <a:lnTo>
                    <a:pt x="1150" y="1789"/>
                  </a:lnTo>
                  <a:lnTo>
                    <a:pt x="1104" y="1821"/>
                  </a:lnTo>
                  <a:lnTo>
                    <a:pt x="1055" y="1854"/>
                  </a:lnTo>
                  <a:lnTo>
                    <a:pt x="1004" y="1886"/>
                  </a:lnTo>
                  <a:lnTo>
                    <a:pt x="950" y="1916"/>
                  </a:lnTo>
                  <a:lnTo>
                    <a:pt x="893" y="1947"/>
                  </a:lnTo>
                  <a:lnTo>
                    <a:pt x="893" y="1947"/>
                  </a:lnTo>
                  <a:lnTo>
                    <a:pt x="874" y="1955"/>
                  </a:lnTo>
                  <a:lnTo>
                    <a:pt x="856" y="1960"/>
                  </a:lnTo>
                  <a:lnTo>
                    <a:pt x="837" y="1963"/>
                  </a:lnTo>
                  <a:lnTo>
                    <a:pt x="818" y="1964"/>
                  </a:lnTo>
                  <a:lnTo>
                    <a:pt x="818" y="1964"/>
                  </a:lnTo>
                  <a:lnTo>
                    <a:pt x="799" y="1963"/>
                  </a:lnTo>
                  <a:lnTo>
                    <a:pt x="780" y="1960"/>
                  </a:lnTo>
                  <a:lnTo>
                    <a:pt x="762" y="1955"/>
                  </a:lnTo>
                  <a:lnTo>
                    <a:pt x="743" y="1947"/>
                  </a:lnTo>
                  <a:lnTo>
                    <a:pt x="743" y="1947"/>
                  </a:lnTo>
                  <a:lnTo>
                    <a:pt x="686" y="1916"/>
                  </a:lnTo>
                  <a:lnTo>
                    <a:pt x="632" y="1886"/>
                  </a:lnTo>
                  <a:lnTo>
                    <a:pt x="581" y="1854"/>
                  </a:lnTo>
                  <a:lnTo>
                    <a:pt x="532" y="1821"/>
                  </a:lnTo>
                  <a:lnTo>
                    <a:pt x="486" y="1789"/>
                  </a:lnTo>
                  <a:lnTo>
                    <a:pt x="443" y="1756"/>
                  </a:lnTo>
                  <a:lnTo>
                    <a:pt x="402" y="1722"/>
                  </a:lnTo>
                  <a:lnTo>
                    <a:pt x="364" y="1688"/>
                  </a:lnTo>
                  <a:lnTo>
                    <a:pt x="330" y="1655"/>
                  </a:lnTo>
                  <a:lnTo>
                    <a:pt x="296" y="1621"/>
                  </a:lnTo>
                  <a:lnTo>
                    <a:pt x="265" y="1587"/>
                  </a:lnTo>
                  <a:lnTo>
                    <a:pt x="237" y="1554"/>
                  </a:lnTo>
                  <a:lnTo>
                    <a:pt x="210" y="1520"/>
                  </a:lnTo>
                  <a:lnTo>
                    <a:pt x="186" y="1487"/>
                  </a:lnTo>
                  <a:lnTo>
                    <a:pt x="163" y="1454"/>
                  </a:lnTo>
                  <a:lnTo>
                    <a:pt x="142" y="1423"/>
                  </a:lnTo>
                  <a:lnTo>
                    <a:pt x="123" y="1392"/>
                  </a:lnTo>
                  <a:lnTo>
                    <a:pt x="106" y="1362"/>
                  </a:lnTo>
                  <a:lnTo>
                    <a:pt x="91" y="1332"/>
                  </a:lnTo>
                  <a:lnTo>
                    <a:pt x="76" y="1304"/>
                  </a:lnTo>
                  <a:lnTo>
                    <a:pt x="64" y="1277"/>
                  </a:lnTo>
                  <a:lnTo>
                    <a:pt x="53" y="1250"/>
                  </a:lnTo>
                  <a:lnTo>
                    <a:pt x="43" y="1226"/>
                  </a:lnTo>
                  <a:lnTo>
                    <a:pt x="35" y="1202"/>
                  </a:lnTo>
                  <a:lnTo>
                    <a:pt x="20" y="1159"/>
                  </a:lnTo>
                  <a:lnTo>
                    <a:pt x="11" y="1122"/>
                  </a:lnTo>
                  <a:lnTo>
                    <a:pt x="5" y="1094"/>
                  </a:lnTo>
                  <a:lnTo>
                    <a:pt x="1" y="1073"/>
                  </a:lnTo>
                  <a:lnTo>
                    <a:pt x="1" y="1073"/>
                  </a:lnTo>
                  <a:lnTo>
                    <a:pt x="0" y="981"/>
                  </a:lnTo>
                  <a:lnTo>
                    <a:pt x="1" y="782"/>
                  </a:lnTo>
                  <a:lnTo>
                    <a:pt x="1" y="496"/>
                  </a:lnTo>
                  <a:lnTo>
                    <a:pt x="1" y="496"/>
                  </a:lnTo>
                  <a:close/>
                  <a:moveTo>
                    <a:pt x="164" y="1058"/>
                  </a:moveTo>
                  <a:lnTo>
                    <a:pt x="164" y="1058"/>
                  </a:lnTo>
                  <a:lnTo>
                    <a:pt x="167" y="1077"/>
                  </a:lnTo>
                  <a:lnTo>
                    <a:pt x="173" y="1100"/>
                  </a:lnTo>
                  <a:lnTo>
                    <a:pt x="183" y="1130"/>
                  </a:lnTo>
                  <a:lnTo>
                    <a:pt x="194" y="1163"/>
                  </a:lnTo>
                  <a:lnTo>
                    <a:pt x="209" y="1202"/>
                  </a:lnTo>
                  <a:lnTo>
                    <a:pt x="229" y="1243"/>
                  </a:lnTo>
                  <a:lnTo>
                    <a:pt x="240" y="1266"/>
                  </a:lnTo>
                  <a:lnTo>
                    <a:pt x="252" y="1288"/>
                  </a:lnTo>
                  <a:lnTo>
                    <a:pt x="265" y="1311"/>
                  </a:lnTo>
                  <a:lnTo>
                    <a:pt x="281" y="1336"/>
                  </a:lnTo>
                  <a:lnTo>
                    <a:pt x="281" y="1336"/>
                  </a:lnTo>
                  <a:lnTo>
                    <a:pt x="300" y="1367"/>
                  </a:lnTo>
                  <a:lnTo>
                    <a:pt x="322" y="1397"/>
                  </a:lnTo>
                  <a:lnTo>
                    <a:pt x="345" y="1427"/>
                  </a:lnTo>
                  <a:lnTo>
                    <a:pt x="369" y="1457"/>
                  </a:lnTo>
                  <a:lnTo>
                    <a:pt x="393" y="1485"/>
                  </a:lnTo>
                  <a:lnTo>
                    <a:pt x="420" y="1514"/>
                  </a:lnTo>
                  <a:lnTo>
                    <a:pt x="447" y="1541"/>
                  </a:lnTo>
                  <a:lnTo>
                    <a:pt x="476" y="1568"/>
                  </a:lnTo>
                  <a:lnTo>
                    <a:pt x="476" y="1568"/>
                  </a:lnTo>
                  <a:lnTo>
                    <a:pt x="513" y="1601"/>
                  </a:lnTo>
                  <a:lnTo>
                    <a:pt x="551" y="1632"/>
                  </a:lnTo>
                  <a:lnTo>
                    <a:pt x="591" y="1663"/>
                  </a:lnTo>
                  <a:lnTo>
                    <a:pt x="633" y="1692"/>
                  </a:lnTo>
                  <a:lnTo>
                    <a:pt x="677" y="1721"/>
                  </a:lnTo>
                  <a:lnTo>
                    <a:pt x="722" y="1749"/>
                  </a:lnTo>
                  <a:lnTo>
                    <a:pt x="769" y="1775"/>
                  </a:lnTo>
                  <a:lnTo>
                    <a:pt x="817" y="1801"/>
                  </a:lnTo>
                  <a:lnTo>
                    <a:pt x="817" y="1801"/>
                  </a:lnTo>
                  <a:lnTo>
                    <a:pt x="818" y="1801"/>
                  </a:lnTo>
                  <a:lnTo>
                    <a:pt x="818" y="1801"/>
                  </a:lnTo>
                  <a:lnTo>
                    <a:pt x="819" y="1801"/>
                  </a:lnTo>
                  <a:lnTo>
                    <a:pt x="819" y="1801"/>
                  </a:lnTo>
                  <a:lnTo>
                    <a:pt x="867" y="1775"/>
                  </a:lnTo>
                  <a:lnTo>
                    <a:pt x="914" y="1749"/>
                  </a:lnTo>
                  <a:lnTo>
                    <a:pt x="959" y="1721"/>
                  </a:lnTo>
                  <a:lnTo>
                    <a:pt x="1003" y="1692"/>
                  </a:lnTo>
                  <a:lnTo>
                    <a:pt x="1045" y="1663"/>
                  </a:lnTo>
                  <a:lnTo>
                    <a:pt x="1085" y="1632"/>
                  </a:lnTo>
                  <a:lnTo>
                    <a:pt x="1123" y="1601"/>
                  </a:lnTo>
                  <a:lnTo>
                    <a:pt x="1160" y="1568"/>
                  </a:lnTo>
                  <a:lnTo>
                    <a:pt x="1160" y="1568"/>
                  </a:lnTo>
                  <a:lnTo>
                    <a:pt x="1189" y="1541"/>
                  </a:lnTo>
                  <a:lnTo>
                    <a:pt x="1216" y="1514"/>
                  </a:lnTo>
                  <a:lnTo>
                    <a:pt x="1243" y="1485"/>
                  </a:lnTo>
                  <a:lnTo>
                    <a:pt x="1267" y="1457"/>
                  </a:lnTo>
                  <a:lnTo>
                    <a:pt x="1291" y="1427"/>
                  </a:lnTo>
                  <a:lnTo>
                    <a:pt x="1314" y="1397"/>
                  </a:lnTo>
                  <a:lnTo>
                    <a:pt x="1336" y="1367"/>
                  </a:lnTo>
                  <a:lnTo>
                    <a:pt x="1355" y="1336"/>
                  </a:lnTo>
                  <a:lnTo>
                    <a:pt x="1355" y="1336"/>
                  </a:lnTo>
                  <a:lnTo>
                    <a:pt x="1371" y="1311"/>
                  </a:lnTo>
                  <a:lnTo>
                    <a:pt x="1384" y="1288"/>
                  </a:lnTo>
                  <a:lnTo>
                    <a:pt x="1396" y="1266"/>
                  </a:lnTo>
                  <a:lnTo>
                    <a:pt x="1407" y="1243"/>
                  </a:lnTo>
                  <a:lnTo>
                    <a:pt x="1427" y="1201"/>
                  </a:lnTo>
                  <a:lnTo>
                    <a:pt x="1442" y="1163"/>
                  </a:lnTo>
                  <a:lnTo>
                    <a:pt x="1453" y="1130"/>
                  </a:lnTo>
                  <a:lnTo>
                    <a:pt x="1462" y="1100"/>
                  </a:lnTo>
                  <a:lnTo>
                    <a:pt x="1469" y="1077"/>
                  </a:lnTo>
                  <a:lnTo>
                    <a:pt x="1472" y="1058"/>
                  </a:lnTo>
                  <a:lnTo>
                    <a:pt x="1472" y="1058"/>
                  </a:lnTo>
                  <a:lnTo>
                    <a:pt x="1473" y="826"/>
                  </a:lnTo>
                  <a:lnTo>
                    <a:pt x="1472" y="496"/>
                  </a:lnTo>
                  <a:lnTo>
                    <a:pt x="1472" y="496"/>
                  </a:lnTo>
                  <a:lnTo>
                    <a:pt x="1472" y="496"/>
                  </a:lnTo>
                  <a:lnTo>
                    <a:pt x="1471" y="496"/>
                  </a:lnTo>
                  <a:lnTo>
                    <a:pt x="1471" y="496"/>
                  </a:lnTo>
                  <a:lnTo>
                    <a:pt x="1430" y="486"/>
                  </a:lnTo>
                  <a:lnTo>
                    <a:pt x="1390" y="475"/>
                  </a:lnTo>
                  <a:lnTo>
                    <a:pt x="1349" y="463"/>
                  </a:lnTo>
                  <a:lnTo>
                    <a:pt x="1309" y="448"/>
                  </a:lnTo>
                  <a:lnTo>
                    <a:pt x="1268" y="432"/>
                  </a:lnTo>
                  <a:lnTo>
                    <a:pt x="1228" y="415"/>
                  </a:lnTo>
                  <a:lnTo>
                    <a:pt x="1187" y="396"/>
                  </a:lnTo>
                  <a:lnTo>
                    <a:pt x="1146" y="376"/>
                  </a:lnTo>
                  <a:lnTo>
                    <a:pt x="1105" y="354"/>
                  </a:lnTo>
                  <a:lnTo>
                    <a:pt x="1064" y="332"/>
                  </a:lnTo>
                  <a:lnTo>
                    <a:pt x="1023" y="307"/>
                  </a:lnTo>
                  <a:lnTo>
                    <a:pt x="982" y="282"/>
                  </a:lnTo>
                  <a:lnTo>
                    <a:pt x="941" y="254"/>
                  </a:lnTo>
                  <a:lnTo>
                    <a:pt x="900" y="226"/>
                  </a:lnTo>
                  <a:lnTo>
                    <a:pt x="859" y="195"/>
                  </a:lnTo>
                  <a:lnTo>
                    <a:pt x="818" y="163"/>
                  </a:lnTo>
                  <a:lnTo>
                    <a:pt x="818" y="163"/>
                  </a:lnTo>
                  <a:lnTo>
                    <a:pt x="777" y="195"/>
                  </a:lnTo>
                  <a:lnTo>
                    <a:pt x="736" y="226"/>
                  </a:lnTo>
                  <a:lnTo>
                    <a:pt x="695" y="254"/>
                  </a:lnTo>
                  <a:lnTo>
                    <a:pt x="653" y="282"/>
                  </a:lnTo>
                  <a:lnTo>
                    <a:pt x="613" y="307"/>
                  </a:lnTo>
                  <a:lnTo>
                    <a:pt x="572" y="332"/>
                  </a:lnTo>
                  <a:lnTo>
                    <a:pt x="531" y="354"/>
                  </a:lnTo>
                  <a:lnTo>
                    <a:pt x="490" y="376"/>
                  </a:lnTo>
                  <a:lnTo>
                    <a:pt x="449" y="396"/>
                  </a:lnTo>
                  <a:lnTo>
                    <a:pt x="408" y="415"/>
                  </a:lnTo>
                  <a:lnTo>
                    <a:pt x="367" y="432"/>
                  </a:lnTo>
                  <a:lnTo>
                    <a:pt x="327" y="448"/>
                  </a:lnTo>
                  <a:lnTo>
                    <a:pt x="287" y="463"/>
                  </a:lnTo>
                  <a:lnTo>
                    <a:pt x="246" y="475"/>
                  </a:lnTo>
                  <a:lnTo>
                    <a:pt x="206" y="486"/>
                  </a:lnTo>
                  <a:lnTo>
                    <a:pt x="165" y="496"/>
                  </a:lnTo>
                  <a:lnTo>
                    <a:pt x="165" y="496"/>
                  </a:lnTo>
                  <a:lnTo>
                    <a:pt x="164" y="496"/>
                  </a:lnTo>
                  <a:lnTo>
                    <a:pt x="164" y="496"/>
                  </a:lnTo>
                  <a:lnTo>
                    <a:pt x="164" y="496"/>
                  </a:lnTo>
                  <a:lnTo>
                    <a:pt x="163" y="826"/>
                  </a:lnTo>
                  <a:lnTo>
                    <a:pt x="164" y="1058"/>
                  </a:lnTo>
                  <a:lnTo>
                    <a:pt x="164" y="1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8" name="Freeform 371"/>
            <p:cNvSpPr>
              <a:spLocks noEditPoints="1"/>
            </p:cNvSpPr>
            <p:nvPr/>
          </p:nvSpPr>
          <p:spPr bwMode="auto">
            <a:xfrm flipH="1">
              <a:off x="6071678" y="3530599"/>
              <a:ext cx="334394" cy="444500"/>
            </a:xfrm>
            <a:custGeom>
              <a:avLst/>
              <a:gdLst>
                <a:gd name="T0" fmla="*/ 973 w 980"/>
                <a:gd name="T1" fmla="*/ 769 h 1307"/>
                <a:gd name="T2" fmla="*/ 925 w 980"/>
                <a:gd name="T3" fmla="*/ 896 h 1307"/>
                <a:gd name="T4" fmla="*/ 859 w 980"/>
                <a:gd name="T5" fmla="*/ 1005 h 1307"/>
                <a:gd name="T6" fmla="*/ 756 w 980"/>
                <a:gd name="T7" fmla="*/ 1122 h 1307"/>
                <a:gd name="T8" fmla="*/ 606 w 980"/>
                <a:gd name="T9" fmla="*/ 1240 h 1307"/>
                <a:gd name="T10" fmla="*/ 492 w 980"/>
                <a:gd name="T11" fmla="*/ 1307 h 1307"/>
                <a:gd name="T12" fmla="*/ 488 w 980"/>
                <a:gd name="T13" fmla="*/ 1305 h 1307"/>
                <a:gd name="T14" fmla="*/ 308 w 980"/>
                <a:gd name="T15" fmla="*/ 1194 h 1307"/>
                <a:gd name="T16" fmla="*/ 178 w 980"/>
                <a:gd name="T17" fmla="*/ 1075 h 1307"/>
                <a:gd name="T18" fmla="*/ 91 w 980"/>
                <a:gd name="T19" fmla="*/ 959 h 1307"/>
                <a:gd name="T20" fmla="*/ 37 w 980"/>
                <a:gd name="T21" fmla="*/ 858 h 1307"/>
                <a:gd name="T22" fmla="*/ 0 w 980"/>
                <a:gd name="T23" fmla="*/ 735 h 1307"/>
                <a:gd name="T24" fmla="*/ 78 w 980"/>
                <a:gd name="T25" fmla="*/ 230 h 1307"/>
                <a:gd name="T26" fmla="*/ 197 w 980"/>
                <a:gd name="T27" fmla="*/ 190 h 1307"/>
                <a:gd name="T28" fmla="*/ 352 w 980"/>
                <a:gd name="T29" fmla="*/ 107 h 1307"/>
                <a:gd name="T30" fmla="*/ 481 w 980"/>
                <a:gd name="T31" fmla="*/ 9 h 1307"/>
                <a:gd name="T32" fmla="*/ 546 w 980"/>
                <a:gd name="T33" fmla="*/ 49 h 1307"/>
                <a:gd name="T34" fmla="*/ 699 w 980"/>
                <a:gd name="T35" fmla="*/ 149 h 1307"/>
                <a:gd name="T36" fmla="*/ 829 w 980"/>
                <a:gd name="T37" fmla="*/ 207 h 1307"/>
                <a:gd name="T38" fmla="*/ 954 w 980"/>
                <a:gd name="T39" fmla="*/ 241 h 1307"/>
                <a:gd name="T40" fmla="*/ 498 w 980"/>
                <a:gd name="T41" fmla="*/ 1062 h 1307"/>
                <a:gd name="T42" fmla="*/ 536 w 980"/>
                <a:gd name="T43" fmla="*/ 1048 h 1307"/>
                <a:gd name="T44" fmla="*/ 561 w 980"/>
                <a:gd name="T45" fmla="*/ 1019 h 1307"/>
                <a:gd name="T46" fmla="*/ 572 w 980"/>
                <a:gd name="T47" fmla="*/ 980 h 1307"/>
                <a:gd name="T48" fmla="*/ 566 w 980"/>
                <a:gd name="T49" fmla="*/ 949 h 1307"/>
                <a:gd name="T50" fmla="*/ 542 w 980"/>
                <a:gd name="T51" fmla="*/ 917 h 1307"/>
                <a:gd name="T52" fmla="*/ 506 w 980"/>
                <a:gd name="T53" fmla="*/ 901 h 1307"/>
                <a:gd name="T54" fmla="*/ 474 w 980"/>
                <a:gd name="T55" fmla="*/ 901 h 1307"/>
                <a:gd name="T56" fmla="*/ 438 w 980"/>
                <a:gd name="T57" fmla="*/ 917 h 1307"/>
                <a:gd name="T58" fmla="*/ 414 w 980"/>
                <a:gd name="T59" fmla="*/ 949 h 1307"/>
                <a:gd name="T60" fmla="*/ 408 w 980"/>
                <a:gd name="T61" fmla="*/ 980 h 1307"/>
                <a:gd name="T62" fmla="*/ 418 w 980"/>
                <a:gd name="T63" fmla="*/ 1019 h 1307"/>
                <a:gd name="T64" fmla="*/ 444 w 980"/>
                <a:gd name="T65" fmla="*/ 1048 h 1307"/>
                <a:gd name="T66" fmla="*/ 482 w 980"/>
                <a:gd name="T67" fmla="*/ 1062 h 1307"/>
                <a:gd name="T68" fmla="*/ 354 w 980"/>
                <a:gd name="T69" fmla="*/ 823 h 1307"/>
                <a:gd name="T70" fmla="*/ 447 w 980"/>
                <a:gd name="T71" fmla="*/ 776 h 1307"/>
                <a:gd name="T72" fmla="*/ 533 w 980"/>
                <a:gd name="T73" fmla="*/ 776 h 1307"/>
                <a:gd name="T74" fmla="*/ 626 w 980"/>
                <a:gd name="T75" fmla="*/ 823 h 1307"/>
                <a:gd name="T76" fmla="*/ 704 w 980"/>
                <a:gd name="T77" fmla="*/ 728 h 1307"/>
                <a:gd name="T78" fmla="*/ 636 w 980"/>
                <a:gd name="T79" fmla="*/ 683 h 1307"/>
                <a:gd name="T80" fmla="*/ 558 w 980"/>
                <a:gd name="T81" fmla="*/ 657 h 1307"/>
                <a:gd name="T82" fmla="*/ 490 w 980"/>
                <a:gd name="T83" fmla="*/ 649 h 1307"/>
                <a:gd name="T84" fmla="*/ 405 w 980"/>
                <a:gd name="T85" fmla="*/ 661 h 1307"/>
                <a:gd name="T86" fmla="*/ 329 w 980"/>
                <a:gd name="T87" fmla="*/ 691 h 1307"/>
                <a:gd name="T88" fmla="*/ 263 w 980"/>
                <a:gd name="T89" fmla="*/ 739 h 1307"/>
                <a:gd name="T90" fmla="*/ 172 w 980"/>
                <a:gd name="T91" fmla="*/ 663 h 1307"/>
                <a:gd name="T92" fmla="*/ 241 w 980"/>
                <a:gd name="T93" fmla="*/ 607 h 1307"/>
                <a:gd name="T94" fmla="*/ 338 w 980"/>
                <a:gd name="T95" fmla="*/ 558 h 1307"/>
                <a:gd name="T96" fmla="*/ 445 w 980"/>
                <a:gd name="T97" fmla="*/ 533 h 1307"/>
                <a:gd name="T98" fmla="*/ 535 w 980"/>
                <a:gd name="T99" fmla="*/ 533 h 1307"/>
                <a:gd name="T100" fmla="*/ 642 w 980"/>
                <a:gd name="T101" fmla="*/ 558 h 1307"/>
                <a:gd name="T102" fmla="*/ 739 w 980"/>
                <a:gd name="T103" fmla="*/ 607 h 1307"/>
                <a:gd name="T104" fmla="*/ 808 w 980"/>
                <a:gd name="T105" fmla="*/ 663 h 1307"/>
                <a:gd name="T106" fmla="*/ 858 w 980"/>
                <a:gd name="T107" fmla="*/ 542 h 1307"/>
                <a:gd name="T108" fmla="*/ 741 w 980"/>
                <a:gd name="T109" fmla="*/ 467 h 1307"/>
                <a:gd name="T110" fmla="*/ 606 w 980"/>
                <a:gd name="T111" fmla="*/ 421 h 1307"/>
                <a:gd name="T112" fmla="*/ 490 w 980"/>
                <a:gd name="T113" fmla="*/ 408 h 1307"/>
                <a:gd name="T114" fmla="*/ 345 w 980"/>
                <a:gd name="T115" fmla="*/ 427 h 1307"/>
                <a:gd name="T116" fmla="*/ 214 w 980"/>
                <a:gd name="T117" fmla="*/ 479 h 1307"/>
                <a:gd name="T118" fmla="*/ 102 w 980"/>
                <a:gd name="T119" fmla="*/ 561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0" h="1307">
                  <a:moveTo>
                    <a:pt x="980" y="245"/>
                  </a:moveTo>
                  <a:lnTo>
                    <a:pt x="980" y="735"/>
                  </a:lnTo>
                  <a:lnTo>
                    <a:pt x="980" y="735"/>
                  </a:lnTo>
                  <a:lnTo>
                    <a:pt x="977" y="751"/>
                  </a:lnTo>
                  <a:lnTo>
                    <a:pt x="973" y="769"/>
                  </a:lnTo>
                  <a:lnTo>
                    <a:pt x="966" y="793"/>
                  </a:lnTo>
                  <a:lnTo>
                    <a:pt x="957" y="823"/>
                  </a:lnTo>
                  <a:lnTo>
                    <a:pt x="942" y="858"/>
                  </a:lnTo>
                  <a:lnTo>
                    <a:pt x="934" y="876"/>
                  </a:lnTo>
                  <a:lnTo>
                    <a:pt x="925" y="896"/>
                  </a:lnTo>
                  <a:lnTo>
                    <a:pt x="914" y="916"/>
                  </a:lnTo>
                  <a:lnTo>
                    <a:pt x="903" y="938"/>
                  </a:lnTo>
                  <a:lnTo>
                    <a:pt x="889" y="959"/>
                  </a:lnTo>
                  <a:lnTo>
                    <a:pt x="875" y="981"/>
                  </a:lnTo>
                  <a:lnTo>
                    <a:pt x="859" y="1005"/>
                  </a:lnTo>
                  <a:lnTo>
                    <a:pt x="841" y="1027"/>
                  </a:lnTo>
                  <a:lnTo>
                    <a:pt x="823" y="1051"/>
                  </a:lnTo>
                  <a:lnTo>
                    <a:pt x="801" y="1075"/>
                  </a:lnTo>
                  <a:lnTo>
                    <a:pt x="780" y="1099"/>
                  </a:lnTo>
                  <a:lnTo>
                    <a:pt x="756" y="1122"/>
                  </a:lnTo>
                  <a:lnTo>
                    <a:pt x="730" y="1147"/>
                  </a:lnTo>
                  <a:lnTo>
                    <a:pt x="702" y="1170"/>
                  </a:lnTo>
                  <a:lnTo>
                    <a:pt x="672" y="1194"/>
                  </a:lnTo>
                  <a:lnTo>
                    <a:pt x="640" y="1217"/>
                  </a:lnTo>
                  <a:lnTo>
                    <a:pt x="606" y="1240"/>
                  </a:lnTo>
                  <a:lnTo>
                    <a:pt x="571" y="1262"/>
                  </a:lnTo>
                  <a:lnTo>
                    <a:pt x="533" y="1284"/>
                  </a:lnTo>
                  <a:lnTo>
                    <a:pt x="492" y="1305"/>
                  </a:lnTo>
                  <a:lnTo>
                    <a:pt x="492" y="1307"/>
                  </a:lnTo>
                  <a:lnTo>
                    <a:pt x="492" y="1307"/>
                  </a:lnTo>
                  <a:lnTo>
                    <a:pt x="490" y="1306"/>
                  </a:lnTo>
                  <a:lnTo>
                    <a:pt x="490" y="1306"/>
                  </a:lnTo>
                  <a:lnTo>
                    <a:pt x="488" y="1307"/>
                  </a:lnTo>
                  <a:lnTo>
                    <a:pt x="488" y="1305"/>
                  </a:lnTo>
                  <a:lnTo>
                    <a:pt x="488" y="1305"/>
                  </a:lnTo>
                  <a:lnTo>
                    <a:pt x="447" y="1284"/>
                  </a:lnTo>
                  <a:lnTo>
                    <a:pt x="409" y="1262"/>
                  </a:lnTo>
                  <a:lnTo>
                    <a:pt x="373" y="1240"/>
                  </a:lnTo>
                  <a:lnTo>
                    <a:pt x="340" y="1217"/>
                  </a:lnTo>
                  <a:lnTo>
                    <a:pt x="308" y="1194"/>
                  </a:lnTo>
                  <a:lnTo>
                    <a:pt x="277" y="1170"/>
                  </a:lnTo>
                  <a:lnTo>
                    <a:pt x="250" y="1147"/>
                  </a:lnTo>
                  <a:lnTo>
                    <a:pt x="224" y="1122"/>
                  </a:lnTo>
                  <a:lnTo>
                    <a:pt x="200" y="1099"/>
                  </a:lnTo>
                  <a:lnTo>
                    <a:pt x="178" y="1075"/>
                  </a:lnTo>
                  <a:lnTo>
                    <a:pt x="157" y="1051"/>
                  </a:lnTo>
                  <a:lnTo>
                    <a:pt x="139" y="1027"/>
                  </a:lnTo>
                  <a:lnTo>
                    <a:pt x="121" y="1005"/>
                  </a:lnTo>
                  <a:lnTo>
                    <a:pt x="105" y="981"/>
                  </a:lnTo>
                  <a:lnTo>
                    <a:pt x="91" y="959"/>
                  </a:lnTo>
                  <a:lnTo>
                    <a:pt x="77" y="938"/>
                  </a:lnTo>
                  <a:lnTo>
                    <a:pt x="66" y="916"/>
                  </a:lnTo>
                  <a:lnTo>
                    <a:pt x="55" y="896"/>
                  </a:lnTo>
                  <a:lnTo>
                    <a:pt x="46" y="876"/>
                  </a:lnTo>
                  <a:lnTo>
                    <a:pt x="37" y="858"/>
                  </a:lnTo>
                  <a:lnTo>
                    <a:pt x="23" y="823"/>
                  </a:lnTo>
                  <a:lnTo>
                    <a:pt x="14" y="793"/>
                  </a:lnTo>
                  <a:lnTo>
                    <a:pt x="7" y="769"/>
                  </a:lnTo>
                  <a:lnTo>
                    <a:pt x="3" y="751"/>
                  </a:lnTo>
                  <a:lnTo>
                    <a:pt x="0" y="73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6" y="241"/>
                  </a:lnTo>
                  <a:lnTo>
                    <a:pt x="53" y="236"/>
                  </a:lnTo>
                  <a:lnTo>
                    <a:pt x="78" y="230"/>
                  </a:lnTo>
                  <a:lnTo>
                    <a:pt x="103" y="222"/>
                  </a:lnTo>
                  <a:lnTo>
                    <a:pt x="127" y="215"/>
                  </a:lnTo>
                  <a:lnTo>
                    <a:pt x="151" y="207"/>
                  </a:lnTo>
                  <a:lnTo>
                    <a:pt x="174" y="199"/>
                  </a:lnTo>
                  <a:lnTo>
                    <a:pt x="197" y="190"/>
                  </a:lnTo>
                  <a:lnTo>
                    <a:pt x="219" y="180"/>
                  </a:lnTo>
                  <a:lnTo>
                    <a:pt x="240" y="170"/>
                  </a:lnTo>
                  <a:lnTo>
                    <a:pt x="281" y="149"/>
                  </a:lnTo>
                  <a:lnTo>
                    <a:pt x="318" y="128"/>
                  </a:lnTo>
                  <a:lnTo>
                    <a:pt x="352" y="107"/>
                  </a:lnTo>
                  <a:lnTo>
                    <a:pt x="383" y="87"/>
                  </a:lnTo>
                  <a:lnTo>
                    <a:pt x="410" y="66"/>
                  </a:lnTo>
                  <a:lnTo>
                    <a:pt x="434" y="49"/>
                  </a:lnTo>
                  <a:lnTo>
                    <a:pt x="453" y="32"/>
                  </a:lnTo>
                  <a:lnTo>
                    <a:pt x="481" y="9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9" y="9"/>
                  </a:lnTo>
                  <a:lnTo>
                    <a:pt x="527" y="32"/>
                  </a:lnTo>
                  <a:lnTo>
                    <a:pt x="546" y="49"/>
                  </a:lnTo>
                  <a:lnTo>
                    <a:pt x="570" y="66"/>
                  </a:lnTo>
                  <a:lnTo>
                    <a:pt x="597" y="87"/>
                  </a:lnTo>
                  <a:lnTo>
                    <a:pt x="628" y="107"/>
                  </a:lnTo>
                  <a:lnTo>
                    <a:pt x="662" y="128"/>
                  </a:lnTo>
                  <a:lnTo>
                    <a:pt x="699" y="149"/>
                  </a:lnTo>
                  <a:lnTo>
                    <a:pt x="740" y="170"/>
                  </a:lnTo>
                  <a:lnTo>
                    <a:pt x="761" y="180"/>
                  </a:lnTo>
                  <a:lnTo>
                    <a:pt x="783" y="190"/>
                  </a:lnTo>
                  <a:lnTo>
                    <a:pt x="806" y="199"/>
                  </a:lnTo>
                  <a:lnTo>
                    <a:pt x="829" y="207"/>
                  </a:lnTo>
                  <a:lnTo>
                    <a:pt x="853" y="215"/>
                  </a:lnTo>
                  <a:lnTo>
                    <a:pt x="877" y="222"/>
                  </a:lnTo>
                  <a:lnTo>
                    <a:pt x="902" y="230"/>
                  </a:lnTo>
                  <a:lnTo>
                    <a:pt x="927" y="236"/>
                  </a:lnTo>
                  <a:lnTo>
                    <a:pt x="954" y="241"/>
                  </a:lnTo>
                  <a:lnTo>
                    <a:pt x="980" y="245"/>
                  </a:lnTo>
                  <a:lnTo>
                    <a:pt x="980" y="245"/>
                  </a:lnTo>
                  <a:close/>
                  <a:moveTo>
                    <a:pt x="490" y="1062"/>
                  </a:moveTo>
                  <a:lnTo>
                    <a:pt x="490" y="1062"/>
                  </a:lnTo>
                  <a:lnTo>
                    <a:pt x="498" y="1062"/>
                  </a:lnTo>
                  <a:lnTo>
                    <a:pt x="506" y="1060"/>
                  </a:lnTo>
                  <a:lnTo>
                    <a:pt x="514" y="1058"/>
                  </a:lnTo>
                  <a:lnTo>
                    <a:pt x="522" y="1056"/>
                  </a:lnTo>
                  <a:lnTo>
                    <a:pt x="529" y="1052"/>
                  </a:lnTo>
                  <a:lnTo>
                    <a:pt x="536" y="1048"/>
                  </a:lnTo>
                  <a:lnTo>
                    <a:pt x="542" y="1044"/>
                  </a:lnTo>
                  <a:lnTo>
                    <a:pt x="548" y="1039"/>
                  </a:lnTo>
                  <a:lnTo>
                    <a:pt x="553" y="1033"/>
                  </a:lnTo>
                  <a:lnTo>
                    <a:pt x="557" y="1026"/>
                  </a:lnTo>
                  <a:lnTo>
                    <a:pt x="561" y="1019"/>
                  </a:lnTo>
                  <a:lnTo>
                    <a:pt x="566" y="1012"/>
                  </a:lnTo>
                  <a:lnTo>
                    <a:pt x="568" y="1005"/>
                  </a:lnTo>
                  <a:lnTo>
                    <a:pt x="570" y="997"/>
                  </a:lnTo>
                  <a:lnTo>
                    <a:pt x="572" y="989"/>
                  </a:lnTo>
                  <a:lnTo>
                    <a:pt x="572" y="980"/>
                  </a:lnTo>
                  <a:lnTo>
                    <a:pt x="572" y="980"/>
                  </a:lnTo>
                  <a:lnTo>
                    <a:pt x="572" y="972"/>
                  </a:lnTo>
                  <a:lnTo>
                    <a:pt x="570" y="964"/>
                  </a:lnTo>
                  <a:lnTo>
                    <a:pt x="568" y="956"/>
                  </a:lnTo>
                  <a:lnTo>
                    <a:pt x="566" y="949"/>
                  </a:lnTo>
                  <a:lnTo>
                    <a:pt x="561" y="942"/>
                  </a:lnTo>
                  <a:lnTo>
                    <a:pt x="557" y="934"/>
                  </a:lnTo>
                  <a:lnTo>
                    <a:pt x="553" y="928"/>
                  </a:lnTo>
                  <a:lnTo>
                    <a:pt x="548" y="922"/>
                  </a:lnTo>
                  <a:lnTo>
                    <a:pt x="542" y="917"/>
                  </a:lnTo>
                  <a:lnTo>
                    <a:pt x="536" y="913"/>
                  </a:lnTo>
                  <a:lnTo>
                    <a:pt x="529" y="909"/>
                  </a:lnTo>
                  <a:lnTo>
                    <a:pt x="522" y="905"/>
                  </a:lnTo>
                  <a:lnTo>
                    <a:pt x="514" y="903"/>
                  </a:lnTo>
                  <a:lnTo>
                    <a:pt x="506" y="901"/>
                  </a:lnTo>
                  <a:lnTo>
                    <a:pt x="498" y="899"/>
                  </a:lnTo>
                  <a:lnTo>
                    <a:pt x="490" y="899"/>
                  </a:lnTo>
                  <a:lnTo>
                    <a:pt x="490" y="899"/>
                  </a:lnTo>
                  <a:lnTo>
                    <a:pt x="482" y="899"/>
                  </a:lnTo>
                  <a:lnTo>
                    <a:pt x="474" y="901"/>
                  </a:lnTo>
                  <a:lnTo>
                    <a:pt x="465" y="903"/>
                  </a:lnTo>
                  <a:lnTo>
                    <a:pt x="458" y="905"/>
                  </a:lnTo>
                  <a:lnTo>
                    <a:pt x="451" y="909"/>
                  </a:lnTo>
                  <a:lnTo>
                    <a:pt x="444" y="913"/>
                  </a:lnTo>
                  <a:lnTo>
                    <a:pt x="438" y="917"/>
                  </a:lnTo>
                  <a:lnTo>
                    <a:pt x="432" y="922"/>
                  </a:lnTo>
                  <a:lnTo>
                    <a:pt x="427" y="928"/>
                  </a:lnTo>
                  <a:lnTo>
                    <a:pt x="423" y="934"/>
                  </a:lnTo>
                  <a:lnTo>
                    <a:pt x="418" y="942"/>
                  </a:lnTo>
                  <a:lnTo>
                    <a:pt x="414" y="949"/>
                  </a:lnTo>
                  <a:lnTo>
                    <a:pt x="412" y="956"/>
                  </a:lnTo>
                  <a:lnTo>
                    <a:pt x="410" y="964"/>
                  </a:lnTo>
                  <a:lnTo>
                    <a:pt x="408" y="972"/>
                  </a:lnTo>
                  <a:lnTo>
                    <a:pt x="408" y="980"/>
                  </a:lnTo>
                  <a:lnTo>
                    <a:pt x="408" y="980"/>
                  </a:lnTo>
                  <a:lnTo>
                    <a:pt x="408" y="989"/>
                  </a:lnTo>
                  <a:lnTo>
                    <a:pt x="410" y="997"/>
                  </a:lnTo>
                  <a:lnTo>
                    <a:pt x="412" y="1005"/>
                  </a:lnTo>
                  <a:lnTo>
                    <a:pt x="414" y="1012"/>
                  </a:lnTo>
                  <a:lnTo>
                    <a:pt x="418" y="1019"/>
                  </a:lnTo>
                  <a:lnTo>
                    <a:pt x="423" y="1026"/>
                  </a:lnTo>
                  <a:lnTo>
                    <a:pt x="427" y="1033"/>
                  </a:lnTo>
                  <a:lnTo>
                    <a:pt x="432" y="1039"/>
                  </a:lnTo>
                  <a:lnTo>
                    <a:pt x="438" y="1044"/>
                  </a:lnTo>
                  <a:lnTo>
                    <a:pt x="444" y="1048"/>
                  </a:lnTo>
                  <a:lnTo>
                    <a:pt x="451" y="1052"/>
                  </a:lnTo>
                  <a:lnTo>
                    <a:pt x="458" y="1056"/>
                  </a:lnTo>
                  <a:lnTo>
                    <a:pt x="465" y="1058"/>
                  </a:lnTo>
                  <a:lnTo>
                    <a:pt x="474" y="1060"/>
                  </a:lnTo>
                  <a:lnTo>
                    <a:pt x="482" y="1062"/>
                  </a:lnTo>
                  <a:lnTo>
                    <a:pt x="490" y="1062"/>
                  </a:lnTo>
                  <a:lnTo>
                    <a:pt x="490" y="1062"/>
                  </a:lnTo>
                  <a:close/>
                  <a:moveTo>
                    <a:pt x="339" y="837"/>
                  </a:moveTo>
                  <a:lnTo>
                    <a:pt x="339" y="837"/>
                  </a:lnTo>
                  <a:lnTo>
                    <a:pt x="354" y="823"/>
                  </a:lnTo>
                  <a:lnTo>
                    <a:pt x="370" y="810"/>
                  </a:lnTo>
                  <a:lnTo>
                    <a:pt x="388" y="799"/>
                  </a:lnTo>
                  <a:lnTo>
                    <a:pt x="406" y="789"/>
                  </a:lnTo>
                  <a:lnTo>
                    <a:pt x="426" y="782"/>
                  </a:lnTo>
                  <a:lnTo>
                    <a:pt x="447" y="776"/>
                  </a:lnTo>
                  <a:lnTo>
                    <a:pt x="467" y="773"/>
                  </a:lnTo>
                  <a:lnTo>
                    <a:pt x="490" y="772"/>
                  </a:lnTo>
                  <a:lnTo>
                    <a:pt x="490" y="772"/>
                  </a:lnTo>
                  <a:lnTo>
                    <a:pt x="512" y="773"/>
                  </a:lnTo>
                  <a:lnTo>
                    <a:pt x="533" y="776"/>
                  </a:lnTo>
                  <a:lnTo>
                    <a:pt x="554" y="782"/>
                  </a:lnTo>
                  <a:lnTo>
                    <a:pt x="574" y="789"/>
                  </a:lnTo>
                  <a:lnTo>
                    <a:pt x="592" y="799"/>
                  </a:lnTo>
                  <a:lnTo>
                    <a:pt x="609" y="810"/>
                  </a:lnTo>
                  <a:lnTo>
                    <a:pt x="626" y="823"/>
                  </a:lnTo>
                  <a:lnTo>
                    <a:pt x="641" y="837"/>
                  </a:lnTo>
                  <a:lnTo>
                    <a:pt x="728" y="751"/>
                  </a:lnTo>
                  <a:lnTo>
                    <a:pt x="728" y="751"/>
                  </a:lnTo>
                  <a:lnTo>
                    <a:pt x="717" y="739"/>
                  </a:lnTo>
                  <a:lnTo>
                    <a:pt x="704" y="728"/>
                  </a:lnTo>
                  <a:lnTo>
                    <a:pt x="691" y="718"/>
                  </a:lnTo>
                  <a:lnTo>
                    <a:pt x="679" y="709"/>
                  </a:lnTo>
                  <a:lnTo>
                    <a:pt x="665" y="699"/>
                  </a:lnTo>
                  <a:lnTo>
                    <a:pt x="651" y="691"/>
                  </a:lnTo>
                  <a:lnTo>
                    <a:pt x="636" y="683"/>
                  </a:lnTo>
                  <a:lnTo>
                    <a:pt x="622" y="677"/>
                  </a:lnTo>
                  <a:lnTo>
                    <a:pt x="606" y="671"/>
                  </a:lnTo>
                  <a:lnTo>
                    <a:pt x="590" y="665"/>
                  </a:lnTo>
                  <a:lnTo>
                    <a:pt x="575" y="661"/>
                  </a:lnTo>
                  <a:lnTo>
                    <a:pt x="558" y="657"/>
                  </a:lnTo>
                  <a:lnTo>
                    <a:pt x="541" y="654"/>
                  </a:lnTo>
                  <a:lnTo>
                    <a:pt x="525" y="651"/>
                  </a:lnTo>
                  <a:lnTo>
                    <a:pt x="507" y="649"/>
                  </a:lnTo>
                  <a:lnTo>
                    <a:pt x="490" y="649"/>
                  </a:lnTo>
                  <a:lnTo>
                    <a:pt x="490" y="649"/>
                  </a:lnTo>
                  <a:lnTo>
                    <a:pt x="473" y="649"/>
                  </a:lnTo>
                  <a:lnTo>
                    <a:pt x="455" y="651"/>
                  </a:lnTo>
                  <a:lnTo>
                    <a:pt x="439" y="654"/>
                  </a:lnTo>
                  <a:lnTo>
                    <a:pt x="422" y="657"/>
                  </a:lnTo>
                  <a:lnTo>
                    <a:pt x="405" y="661"/>
                  </a:lnTo>
                  <a:lnTo>
                    <a:pt x="390" y="665"/>
                  </a:lnTo>
                  <a:lnTo>
                    <a:pt x="373" y="671"/>
                  </a:lnTo>
                  <a:lnTo>
                    <a:pt x="358" y="677"/>
                  </a:lnTo>
                  <a:lnTo>
                    <a:pt x="344" y="683"/>
                  </a:lnTo>
                  <a:lnTo>
                    <a:pt x="329" y="691"/>
                  </a:lnTo>
                  <a:lnTo>
                    <a:pt x="315" y="699"/>
                  </a:lnTo>
                  <a:lnTo>
                    <a:pt x="301" y="709"/>
                  </a:lnTo>
                  <a:lnTo>
                    <a:pt x="289" y="718"/>
                  </a:lnTo>
                  <a:lnTo>
                    <a:pt x="275" y="728"/>
                  </a:lnTo>
                  <a:lnTo>
                    <a:pt x="263" y="739"/>
                  </a:lnTo>
                  <a:lnTo>
                    <a:pt x="252" y="751"/>
                  </a:lnTo>
                  <a:lnTo>
                    <a:pt x="339" y="837"/>
                  </a:lnTo>
                  <a:close/>
                  <a:moveTo>
                    <a:pt x="168" y="667"/>
                  </a:moveTo>
                  <a:lnTo>
                    <a:pt x="168" y="667"/>
                  </a:lnTo>
                  <a:lnTo>
                    <a:pt x="172" y="663"/>
                  </a:lnTo>
                  <a:lnTo>
                    <a:pt x="172" y="663"/>
                  </a:lnTo>
                  <a:lnTo>
                    <a:pt x="189" y="647"/>
                  </a:lnTo>
                  <a:lnTo>
                    <a:pt x="205" y="632"/>
                  </a:lnTo>
                  <a:lnTo>
                    <a:pt x="222" y="619"/>
                  </a:lnTo>
                  <a:lnTo>
                    <a:pt x="241" y="607"/>
                  </a:lnTo>
                  <a:lnTo>
                    <a:pt x="259" y="594"/>
                  </a:lnTo>
                  <a:lnTo>
                    <a:pt x="279" y="584"/>
                  </a:lnTo>
                  <a:lnTo>
                    <a:pt x="298" y="574"/>
                  </a:lnTo>
                  <a:lnTo>
                    <a:pt x="318" y="565"/>
                  </a:lnTo>
                  <a:lnTo>
                    <a:pt x="338" y="558"/>
                  </a:lnTo>
                  <a:lnTo>
                    <a:pt x="359" y="550"/>
                  </a:lnTo>
                  <a:lnTo>
                    <a:pt x="380" y="544"/>
                  </a:lnTo>
                  <a:lnTo>
                    <a:pt x="401" y="539"/>
                  </a:lnTo>
                  <a:lnTo>
                    <a:pt x="424" y="536"/>
                  </a:lnTo>
                  <a:lnTo>
                    <a:pt x="445" y="533"/>
                  </a:lnTo>
                  <a:lnTo>
                    <a:pt x="467" y="532"/>
                  </a:lnTo>
                  <a:lnTo>
                    <a:pt x="490" y="531"/>
                  </a:lnTo>
                  <a:lnTo>
                    <a:pt x="490" y="531"/>
                  </a:lnTo>
                  <a:lnTo>
                    <a:pt x="512" y="532"/>
                  </a:lnTo>
                  <a:lnTo>
                    <a:pt x="535" y="533"/>
                  </a:lnTo>
                  <a:lnTo>
                    <a:pt x="556" y="536"/>
                  </a:lnTo>
                  <a:lnTo>
                    <a:pt x="579" y="539"/>
                  </a:lnTo>
                  <a:lnTo>
                    <a:pt x="599" y="544"/>
                  </a:lnTo>
                  <a:lnTo>
                    <a:pt x="621" y="550"/>
                  </a:lnTo>
                  <a:lnTo>
                    <a:pt x="642" y="558"/>
                  </a:lnTo>
                  <a:lnTo>
                    <a:pt x="662" y="565"/>
                  </a:lnTo>
                  <a:lnTo>
                    <a:pt x="682" y="574"/>
                  </a:lnTo>
                  <a:lnTo>
                    <a:pt x="701" y="584"/>
                  </a:lnTo>
                  <a:lnTo>
                    <a:pt x="721" y="594"/>
                  </a:lnTo>
                  <a:lnTo>
                    <a:pt x="739" y="607"/>
                  </a:lnTo>
                  <a:lnTo>
                    <a:pt x="758" y="619"/>
                  </a:lnTo>
                  <a:lnTo>
                    <a:pt x="775" y="632"/>
                  </a:lnTo>
                  <a:lnTo>
                    <a:pt x="791" y="647"/>
                  </a:lnTo>
                  <a:lnTo>
                    <a:pt x="808" y="663"/>
                  </a:lnTo>
                  <a:lnTo>
                    <a:pt x="808" y="663"/>
                  </a:lnTo>
                  <a:lnTo>
                    <a:pt x="812" y="667"/>
                  </a:lnTo>
                  <a:lnTo>
                    <a:pt x="899" y="580"/>
                  </a:lnTo>
                  <a:lnTo>
                    <a:pt x="899" y="580"/>
                  </a:lnTo>
                  <a:lnTo>
                    <a:pt x="878" y="561"/>
                  </a:lnTo>
                  <a:lnTo>
                    <a:pt x="858" y="542"/>
                  </a:lnTo>
                  <a:lnTo>
                    <a:pt x="836" y="525"/>
                  </a:lnTo>
                  <a:lnTo>
                    <a:pt x="814" y="508"/>
                  </a:lnTo>
                  <a:lnTo>
                    <a:pt x="790" y="493"/>
                  </a:lnTo>
                  <a:lnTo>
                    <a:pt x="766" y="479"/>
                  </a:lnTo>
                  <a:lnTo>
                    <a:pt x="741" y="467"/>
                  </a:lnTo>
                  <a:lnTo>
                    <a:pt x="716" y="454"/>
                  </a:lnTo>
                  <a:lnTo>
                    <a:pt x="689" y="444"/>
                  </a:lnTo>
                  <a:lnTo>
                    <a:pt x="663" y="435"/>
                  </a:lnTo>
                  <a:lnTo>
                    <a:pt x="635" y="427"/>
                  </a:lnTo>
                  <a:lnTo>
                    <a:pt x="606" y="421"/>
                  </a:lnTo>
                  <a:lnTo>
                    <a:pt x="578" y="416"/>
                  </a:lnTo>
                  <a:lnTo>
                    <a:pt x="549" y="411"/>
                  </a:lnTo>
                  <a:lnTo>
                    <a:pt x="520" y="409"/>
                  </a:lnTo>
                  <a:lnTo>
                    <a:pt x="490" y="408"/>
                  </a:lnTo>
                  <a:lnTo>
                    <a:pt x="490" y="408"/>
                  </a:lnTo>
                  <a:lnTo>
                    <a:pt x="460" y="409"/>
                  </a:lnTo>
                  <a:lnTo>
                    <a:pt x="431" y="411"/>
                  </a:lnTo>
                  <a:lnTo>
                    <a:pt x="402" y="416"/>
                  </a:lnTo>
                  <a:lnTo>
                    <a:pt x="373" y="421"/>
                  </a:lnTo>
                  <a:lnTo>
                    <a:pt x="345" y="427"/>
                  </a:lnTo>
                  <a:lnTo>
                    <a:pt x="317" y="435"/>
                  </a:lnTo>
                  <a:lnTo>
                    <a:pt x="291" y="444"/>
                  </a:lnTo>
                  <a:lnTo>
                    <a:pt x="264" y="454"/>
                  </a:lnTo>
                  <a:lnTo>
                    <a:pt x="239" y="467"/>
                  </a:lnTo>
                  <a:lnTo>
                    <a:pt x="214" y="479"/>
                  </a:lnTo>
                  <a:lnTo>
                    <a:pt x="190" y="493"/>
                  </a:lnTo>
                  <a:lnTo>
                    <a:pt x="166" y="508"/>
                  </a:lnTo>
                  <a:lnTo>
                    <a:pt x="144" y="525"/>
                  </a:lnTo>
                  <a:lnTo>
                    <a:pt x="122" y="542"/>
                  </a:lnTo>
                  <a:lnTo>
                    <a:pt x="102" y="561"/>
                  </a:lnTo>
                  <a:lnTo>
                    <a:pt x="81" y="580"/>
                  </a:lnTo>
                  <a:lnTo>
                    <a:pt x="168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59" name="Freeform 117"/>
          <p:cNvSpPr>
            <a:spLocks/>
          </p:cNvSpPr>
          <p:nvPr/>
        </p:nvSpPr>
        <p:spPr bwMode="auto">
          <a:xfrm flipH="1">
            <a:off x="5787122" y="3297238"/>
            <a:ext cx="900112" cy="900112"/>
          </a:xfrm>
          <a:custGeom>
            <a:avLst/>
            <a:gdLst>
              <a:gd name="T0" fmla="*/ 4 w 2615"/>
              <a:gd name="T1" fmla="*/ 1408 h 2615"/>
              <a:gd name="T2" fmla="*/ 26 w 2615"/>
              <a:gd name="T3" fmla="*/ 1571 h 2615"/>
              <a:gd name="T4" fmla="*/ 68 w 2615"/>
              <a:gd name="T5" fmla="*/ 1727 h 2615"/>
              <a:gd name="T6" fmla="*/ 128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5 w 2615"/>
              <a:gd name="T13" fmla="*/ 2254 h 2615"/>
              <a:gd name="T14" fmla="*/ 525 w 2615"/>
              <a:gd name="T15" fmla="*/ 2356 h 2615"/>
              <a:gd name="T16" fmla="*/ 656 w 2615"/>
              <a:gd name="T17" fmla="*/ 2441 h 2615"/>
              <a:gd name="T18" fmla="*/ 798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3 w 2615"/>
              <a:gd name="T25" fmla="*/ 2615 h 2615"/>
              <a:gd name="T26" fmla="*/ 1407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5 w 2615"/>
              <a:gd name="T41" fmla="*/ 2090 h 2615"/>
              <a:gd name="T42" fmla="*/ 2441 w 2615"/>
              <a:gd name="T43" fmla="*/ 1958 h 2615"/>
              <a:gd name="T44" fmla="*/ 2511 w 2615"/>
              <a:gd name="T45" fmla="*/ 1816 h 2615"/>
              <a:gd name="T46" fmla="*/ 2564 w 2615"/>
              <a:gd name="T47" fmla="*/ 1665 h 2615"/>
              <a:gd name="T48" fmla="*/ 2599 w 2615"/>
              <a:gd name="T49" fmla="*/ 1507 h 2615"/>
              <a:gd name="T50" fmla="*/ 2615 w 2615"/>
              <a:gd name="T51" fmla="*/ 1341 h 2615"/>
              <a:gd name="T52" fmla="*/ 2610 w 2615"/>
              <a:gd name="T53" fmla="*/ 1207 h 2615"/>
              <a:gd name="T54" fmla="*/ 2588 w 2615"/>
              <a:gd name="T55" fmla="*/ 1044 h 2615"/>
              <a:gd name="T56" fmla="*/ 2546 w 2615"/>
              <a:gd name="T57" fmla="*/ 888 h 2615"/>
              <a:gd name="T58" fmla="*/ 2486 w 2615"/>
              <a:gd name="T59" fmla="*/ 741 h 2615"/>
              <a:gd name="T60" fmla="*/ 2408 w 2615"/>
              <a:gd name="T61" fmla="*/ 603 h 2615"/>
              <a:gd name="T62" fmla="*/ 2316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6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7 w 2615"/>
              <a:gd name="T83" fmla="*/ 68 h 2615"/>
              <a:gd name="T84" fmla="*/ 740 w 2615"/>
              <a:gd name="T85" fmla="*/ 129 h 2615"/>
              <a:gd name="T86" fmla="*/ 602 w 2615"/>
              <a:gd name="T87" fmla="*/ 206 h 2615"/>
              <a:gd name="T88" fmla="*/ 476 w 2615"/>
              <a:gd name="T89" fmla="*/ 298 h 2615"/>
              <a:gd name="T90" fmla="*/ 360 w 2615"/>
              <a:gd name="T91" fmla="*/ 406 h 2615"/>
              <a:gd name="T92" fmla="*/ 259 w 2615"/>
              <a:gd name="T93" fmla="*/ 525 h 2615"/>
              <a:gd name="T94" fmla="*/ 173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6" y="1571"/>
                </a:lnTo>
                <a:lnTo>
                  <a:pt x="33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79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8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3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3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8" y="2164"/>
                </a:lnTo>
                <a:lnTo>
                  <a:pt x="340" y="2187"/>
                </a:lnTo>
                <a:lnTo>
                  <a:pt x="360" y="2210"/>
                </a:lnTo>
                <a:lnTo>
                  <a:pt x="383" y="2232"/>
                </a:lnTo>
                <a:lnTo>
                  <a:pt x="405" y="2254"/>
                </a:lnTo>
                <a:lnTo>
                  <a:pt x="428" y="2275"/>
                </a:lnTo>
                <a:lnTo>
                  <a:pt x="451" y="2296"/>
                </a:lnTo>
                <a:lnTo>
                  <a:pt x="476" y="2317"/>
                </a:lnTo>
                <a:lnTo>
                  <a:pt x="500" y="2336"/>
                </a:lnTo>
                <a:lnTo>
                  <a:pt x="525" y="2356"/>
                </a:lnTo>
                <a:lnTo>
                  <a:pt x="550" y="2374"/>
                </a:lnTo>
                <a:lnTo>
                  <a:pt x="576" y="2391"/>
                </a:lnTo>
                <a:lnTo>
                  <a:pt x="602" y="2409"/>
                </a:lnTo>
                <a:lnTo>
                  <a:pt x="629" y="2426"/>
                </a:lnTo>
                <a:lnTo>
                  <a:pt x="656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0" y="2486"/>
                </a:lnTo>
                <a:lnTo>
                  <a:pt x="769" y="2500"/>
                </a:lnTo>
                <a:lnTo>
                  <a:pt x="798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7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0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5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3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3" y="2615"/>
                </a:lnTo>
                <a:lnTo>
                  <a:pt x="1307" y="2615"/>
                </a:lnTo>
                <a:lnTo>
                  <a:pt x="1307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7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6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2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6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6" y="2524"/>
                </a:lnTo>
                <a:lnTo>
                  <a:pt x="1816" y="2512"/>
                </a:lnTo>
                <a:lnTo>
                  <a:pt x="1845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0" y="2458"/>
                </a:lnTo>
                <a:lnTo>
                  <a:pt x="1958" y="2441"/>
                </a:lnTo>
                <a:lnTo>
                  <a:pt x="1985" y="2426"/>
                </a:lnTo>
                <a:lnTo>
                  <a:pt x="2012" y="2409"/>
                </a:lnTo>
                <a:lnTo>
                  <a:pt x="2038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3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4" y="2187"/>
                </a:lnTo>
                <a:lnTo>
                  <a:pt x="2296" y="2164"/>
                </a:lnTo>
                <a:lnTo>
                  <a:pt x="2316" y="2139"/>
                </a:lnTo>
                <a:lnTo>
                  <a:pt x="2336" y="2115"/>
                </a:lnTo>
                <a:lnTo>
                  <a:pt x="2355" y="2090"/>
                </a:lnTo>
                <a:lnTo>
                  <a:pt x="2373" y="2064"/>
                </a:lnTo>
                <a:lnTo>
                  <a:pt x="2391" y="2039"/>
                </a:lnTo>
                <a:lnTo>
                  <a:pt x="2408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7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499" y="1846"/>
                </a:lnTo>
                <a:lnTo>
                  <a:pt x="2511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6" y="1727"/>
                </a:lnTo>
                <a:lnTo>
                  <a:pt x="2555" y="1697"/>
                </a:lnTo>
                <a:lnTo>
                  <a:pt x="2564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4" y="1539"/>
                </a:lnTo>
                <a:lnTo>
                  <a:pt x="2599" y="1507"/>
                </a:lnTo>
                <a:lnTo>
                  <a:pt x="2604" y="1474"/>
                </a:lnTo>
                <a:lnTo>
                  <a:pt x="2607" y="1441"/>
                </a:lnTo>
                <a:lnTo>
                  <a:pt x="2610" y="1408"/>
                </a:lnTo>
                <a:lnTo>
                  <a:pt x="2612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2" y="1240"/>
                </a:lnTo>
                <a:lnTo>
                  <a:pt x="2610" y="1207"/>
                </a:lnTo>
                <a:lnTo>
                  <a:pt x="2607" y="1174"/>
                </a:lnTo>
                <a:lnTo>
                  <a:pt x="2604" y="1141"/>
                </a:lnTo>
                <a:lnTo>
                  <a:pt x="2599" y="1108"/>
                </a:lnTo>
                <a:lnTo>
                  <a:pt x="2594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4" y="950"/>
                </a:lnTo>
                <a:lnTo>
                  <a:pt x="2555" y="918"/>
                </a:lnTo>
                <a:lnTo>
                  <a:pt x="2546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1" y="799"/>
                </a:lnTo>
                <a:lnTo>
                  <a:pt x="2499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7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8" y="603"/>
                </a:lnTo>
                <a:lnTo>
                  <a:pt x="2391" y="576"/>
                </a:lnTo>
                <a:lnTo>
                  <a:pt x="2373" y="551"/>
                </a:lnTo>
                <a:lnTo>
                  <a:pt x="2355" y="525"/>
                </a:lnTo>
                <a:lnTo>
                  <a:pt x="2336" y="501"/>
                </a:lnTo>
                <a:lnTo>
                  <a:pt x="2316" y="476"/>
                </a:lnTo>
                <a:lnTo>
                  <a:pt x="2296" y="452"/>
                </a:lnTo>
                <a:lnTo>
                  <a:pt x="2274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3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8" y="224"/>
                </a:lnTo>
                <a:lnTo>
                  <a:pt x="2012" y="206"/>
                </a:lnTo>
                <a:lnTo>
                  <a:pt x="1985" y="189"/>
                </a:lnTo>
                <a:lnTo>
                  <a:pt x="1958" y="174"/>
                </a:lnTo>
                <a:lnTo>
                  <a:pt x="1930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5" y="115"/>
                </a:lnTo>
                <a:lnTo>
                  <a:pt x="1816" y="103"/>
                </a:lnTo>
                <a:lnTo>
                  <a:pt x="1786" y="91"/>
                </a:lnTo>
                <a:lnTo>
                  <a:pt x="1757" y="80"/>
                </a:lnTo>
                <a:lnTo>
                  <a:pt x="1727" y="68"/>
                </a:lnTo>
                <a:lnTo>
                  <a:pt x="1696" y="59"/>
                </a:lnTo>
                <a:lnTo>
                  <a:pt x="1665" y="50"/>
                </a:lnTo>
                <a:lnTo>
                  <a:pt x="1634" y="41"/>
                </a:lnTo>
                <a:lnTo>
                  <a:pt x="1602" y="34"/>
                </a:lnTo>
                <a:lnTo>
                  <a:pt x="1571" y="27"/>
                </a:lnTo>
                <a:lnTo>
                  <a:pt x="1539" y="20"/>
                </a:lnTo>
                <a:lnTo>
                  <a:pt x="1506" y="15"/>
                </a:lnTo>
                <a:lnTo>
                  <a:pt x="1474" y="10"/>
                </a:lnTo>
                <a:lnTo>
                  <a:pt x="1441" y="7"/>
                </a:lnTo>
                <a:lnTo>
                  <a:pt x="1407" y="4"/>
                </a:lnTo>
                <a:lnTo>
                  <a:pt x="1375" y="2"/>
                </a:lnTo>
                <a:lnTo>
                  <a:pt x="1341" y="0"/>
                </a:lnTo>
                <a:lnTo>
                  <a:pt x="1307" y="0"/>
                </a:lnTo>
                <a:lnTo>
                  <a:pt x="1307" y="0"/>
                </a:lnTo>
                <a:lnTo>
                  <a:pt x="1273" y="0"/>
                </a:lnTo>
                <a:lnTo>
                  <a:pt x="1240" y="2"/>
                </a:lnTo>
                <a:lnTo>
                  <a:pt x="1207" y="4"/>
                </a:lnTo>
                <a:lnTo>
                  <a:pt x="1173" y="7"/>
                </a:lnTo>
                <a:lnTo>
                  <a:pt x="1141" y="10"/>
                </a:lnTo>
                <a:lnTo>
                  <a:pt x="1108" y="15"/>
                </a:lnTo>
                <a:lnTo>
                  <a:pt x="1075" y="20"/>
                </a:lnTo>
                <a:lnTo>
                  <a:pt x="1044" y="27"/>
                </a:lnTo>
                <a:lnTo>
                  <a:pt x="1012" y="34"/>
                </a:lnTo>
                <a:lnTo>
                  <a:pt x="980" y="41"/>
                </a:lnTo>
                <a:lnTo>
                  <a:pt x="950" y="50"/>
                </a:lnTo>
                <a:lnTo>
                  <a:pt x="918" y="59"/>
                </a:lnTo>
                <a:lnTo>
                  <a:pt x="887" y="68"/>
                </a:lnTo>
                <a:lnTo>
                  <a:pt x="858" y="80"/>
                </a:lnTo>
                <a:lnTo>
                  <a:pt x="828" y="91"/>
                </a:lnTo>
                <a:lnTo>
                  <a:pt x="798" y="103"/>
                </a:lnTo>
                <a:lnTo>
                  <a:pt x="769" y="115"/>
                </a:lnTo>
                <a:lnTo>
                  <a:pt x="740" y="129"/>
                </a:lnTo>
                <a:lnTo>
                  <a:pt x="712" y="143"/>
                </a:lnTo>
                <a:lnTo>
                  <a:pt x="684" y="157"/>
                </a:lnTo>
                <a:lnTo>
                  <a:pt x="656" y="174"/>
                </a:lnTo>
                <a:lnTo>
                  <a:pt x="629" y="189"/>
                </a:lnTo>
                <a:lnTo>
                  <a:pt x="602" y="206"/>
                </a:lnTo>
                <a:lnTo>
                  <a:pt x="576" y="224"/>
                </a:lnTo>
                <a:lnTo>
                  <a:pt x="550" y="241"/>
                </a:lnTo>
                <a:lnTo>
                  <a:pt x="525" y="259"/>
                </a:lnTo>
                <a:lnTo>
                  <a:pt x="500" y="279"/>
                </a:lnTo>
                <a:lnTo>
                  <a:pt x="476" y="298"/>
                </a:lnTo>
                <a:lnTo>
                  <a:pt x="451" y="319"/>
                </a:lnTo>
                <a:lnTo>
                  <a:pt x="428" y="340"/>
                </a:lnTo>
                <a:lnTo>
                  <a:pt x="405" y="361"/>
                </a:lnTo>
                <a:lnTo>
                  <a:pt x="383" y="383"/>
                </a:lnTo>
                <a:lnTo>
                  <a:pt x="360" y="406"/>
                </a:lnTo>
                <a:lnTo>
                  <a:pt x="340" y="428"/>
                </a:lnTo>
                <a:lnTo>
                  <a:pt x="318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3" y="576"/>
                </a:lnTo>
                <a:lnTo>
                  <a:pt x="206" y="603"/>
                </a:lnTo>
                <a:lnTo>
                  <a:pt x="189" y="629"/>
                </a:lnTo>
                <a:lnTo>
                  <a:pt x="173" y="657"/>
                </a:lnTo>
                <a:lnTo>
                  <a:pt x="157" y="684"/>
                </a:lnTo>
                <a:lnTo>
                  <a:pt x="143" y="712"/>
                </a:lnTo>
                <a:lnTo>
                  <a:pt x="128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79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3" y="1012"/>
                </a:lnTo>
                <a:lnTo>
                  <a:pt x="26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60" name="群組 459"/>
          <p:cNvGrpSpPr/>
          <p:nvPr/>
        </p:nvGrpSpPr>
        <p:grpSpPr>
          <a:xfrm>
            <a:off x="5949184" y="3495426"/>
            <a:ext cx="532635" cy="534700"/>
            <a:chOff x="4281880" y="3495426"/>
            <a:chExt cx="532635" cy="534700"/>
          </a:xfrm>
        </p:grpSpPr>
        <p:sp>
          <p:nvSpPr>
            <p:cNvPr id="461" name="Freeform 362"/>
            <p:cNvSpPr>
              <a:spLocks/>
            </p:cNvSpPr>
            <p:nvPr/>
          </p:nvSpPr>
          <p:spPr bwMode="auto">
            <a:xfrm flipH="1">
              <a:off x="4281880" y="3495426"/>
              <a:ext cx="532635" cy="534700"/>
            </a:xfrm>
            <a:custGeom>
              <a:avLst/>
              <a:gdLst>
                <a:gd name="T0" fmla="*/ 1428 w 1550"/>
                <a:gd name="T1" fmla="*/ 1430 h 1553"/>
                <a:gd name="T2" fmla="*/ 1428 w 1550"/>
                <a:gd name="T3" fmla="*/ 0 h 1553"/>
                <a:gd name="T4" fmla="*/ 1550 w 1550"/>
                <a:gd name="T5" fmla="*/ 0 h 1553"/>
                <a:gd name="T6" fmla="*/ 1550 w 1550"/>
                <a:gd name="T7" fmla="*/ 1389 h 1553"/>
                <a:gd name="T8" fmla="*/ 1550 w 1550"/>
                <a:gd name="T9" fmla="*/ 1389 h 1553"/>
                <a:gd name="T10" fmla="*/ 1549 w 1550"/>
                <a:gd name="T11" fmla="*/ 1406 h 1553"/>
                <a:gd name="T12" fmla="*/ 1547 w 1550"/>
                <a:gd name="T13" fmla="*/ 1422 h 1553"/>
                <a:gd name="T14" fmla="*/ 1543 w 1550"/>
                <a:gd name="T15" fmla="*/ 1438 h 1553"/>
                <a:gd name="T16" fmla="*/ 1537 w 1550"/>
                <a:gd name="T17" fmla="*/ 1453 h 1553"/>
                <a:gd name="T18" fmla="*/ 1531 w 1550"/>
                <a:gd name="T19" fmla="*/ 1467 h 1553"/>
                <a:gd name="T20" fmla="*/ 1523 w 1550"/>
                <a:gd name="T21" fmla="*/ 1480 h 1553"/>
                <a:gd name="T22" fmla="*/ 1513 w 1550"/>
                <a:gd name="T23" fmla="*/ 1494 h 1553"/>
                <a:gd name="T24" fmla="*/ 1502 w 1550"/>
                <a:gd name="T25" fmla="*/ 1505 h 1553"/>
                <a:gd name="T26" fmla="*/ 1491 w 1550"/>
                <a:gd name="T27" fmla="*/ 1515 h 1553"/>
                <a:gd name="T28" fmla="*/ 1478 w 1550"/>
                <a:gd name="T29" fmla="*/ 1525 h 1553"/>
                <a:gd name="T30" fmla="*/ 1465 w 1550"/>
                <a:gd name="T31" fmla="*/ 1533 h 1553"/>
                <a:gd name="T32" fmla="*/ 1450 w 1550"/>
                <a:gd name="T33" fmla="*/ 1540 h 1553"/>
                <a:gd name="T34" fmla="*/ 1436 w 1550"/>
                <a:gd name="T35" fmla="*/ 1546 h 1553"/>
                <a:gd name="T36" fmla="*/ 1420 w 1550"/>
                <a:gd name="T37" fmla="*/ 1550 h 1553"/>
                <a:gd name="T38" fmla="*/ 1403 w 1550"/>
                <a:gd name="T39" fmla="*/ 1552 h 1553"/>
                <a:gd name="T40" fmla="*/ 1387 w 1550"/>
                <a:gd name="T41" fmla="*/ 1553 h 1553"/>
                <a:gd name="T42" fmla="*/ 0 w 1550"/>
                <a:gd name="T43" fmla="*/ 1553 h 1553"/>
                <a:gd name="T44" fmla="*/ 0 w 1550"/>
                <a:gd name="T45" fmla="*/ 1430 h 1553"/>
                <a:gd name="T46" fmla="*/ 1428 w 1550"/>
                <a:gd name="T47" fmla="*/ 143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0" h="1553">
                  <a:moveTo>
                    <a:pt x="1428" y="1430"/>
                  </a:moveTo>
                  <a:lnTo>
                    <a:pt x="1428" y="0"/>
                  </a:lnTo>
                  <a:lnTo>
                    <a:pt x="1550" y="0"/>
                  </a:lnTo>
                  <a:lnTo>
                    <a:pt x="1550" y="1389"/>
                  </a:lnTo>
                  <a:lnTo>
                    <a:pt x="1550" y="1389"/>
                  </a:lnTo>
                  <a:lnTo>
                    <a:pt x="1549" y="1406"/>
                  </a:lnTo>
                  <a:lnTo>
                    <a:pt x="1547" y="1422"/>
                  </a:lnTo>
                  <a:lnTo>
                    <a:pt x="1543" y="1438"/>
                  </a:lnTo>
                  <a:lnTo>
                    <a:pt x="1537" y="1453"/>
                  </a:lnTo>
                  <a:lnTo>
                    <a:pt x="1531" y="1467"/>
                  </a:lnTo>
                  <a:lnTo>
                    <a:pt x="1523" y="1480"/>
                  </a:lnTo>
                  <a:lnTo>
                    <a:pt x="1513" y="1494"/>
                  </a:lnTo>
                  <a:lnTo>
                    <a:pt x="1502" y="1505"/>
                  </a:lnTo>
                  <a:lnTo>
                    <a:pt x="1491" y="1515"/>
                  </a:lnTo>
                  <a:lnTo>
                    <a:pt x="1478" y="1525"/>
                  </a:lnTo>
                  <a:lnTo>
                    <a:pt x="1465" y="1533"/>
                  </a:lnTo>
                  <a:lnTo>
                    <a:pt x="1450" y="1540"/>
                  </a:lnTo>
                  <a:lnTo>
                    <a:pt x="1436" y="1546"/>
                  </a:lnTo>
                  <a:lnTo>
                    <a:pt x="1420" y="1550"/>
                  </a:lnTo>
                  <a:lnTo>
                    <a:pt x="1403" y="1552"/>
                  </a:lnTo>
                  <a:lnTo>
                    <a:pt x="1387" y="1553"/>
                  </a:lnTo>
                  <a:lnTo>
                    <a:pt x="0" y="1553"/>
                  </a:lnTo>
                  <a:lnTo>
                    <a:pt x="0" y="1430"/>
                  </a:lnTo>
                  <a:lnTo>
                    <a:pt x="1428" y="1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2" name="Rectangle 363"/>
            <p:cNvSpPr>
              <a:spLocks noChangeArrowheads="1"/>
            </p:cNvSpPr>
            <p:nvPr/>
          </p:nvSpPr>
          <p:spPr bwMode="auto">
            <a:xfrm flipH="1">
              <a:off x="4364459" y="3664714"/>
              <a:ext cx="111482" cy="280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3" name="Rectangle 364"/>
            <p:cNvSpPr>
              <a:spLocks noChangeArrowheads="1"/>
            </p:cNvSpPr>
            <p:nvPr/>
          </p:nvSpPr>
          <p:spPr bwMode="auto">
            <a:xfrm flipH="1">
              <a:off x="4364459" y="3495426"/>
              <a:ext cx="111482" cy="113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4" name="Rectangle 365"/>
            <p:cNvSpPr>
              <a:spLocks noChangeArrowheads="1"/>
            </p:cNvSpPr>
            <p:nvPr/>
          </p:nvSpPr>
          <p:spPr bwMode="auto">
            <a:xfrm flipH="1">
              <a:off x="4531681" y="3495426"/>
              <a:ext cx="113547" cy="280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5" name="Rectangle 366"/>
            <p:cNvSpPr>
              <a:spLocks noChangeArrowheads="1"/>
            </p:cNvSpPr>
            <p:nvPr/>
          </p:nvSpPr>
          <p:spPr bwMode="auto">
            <a:xfrm flipH="1">
              <a:off x="4531681" y="3834001"/>
              <a:ext cx="113547" cy="111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6" name="Rectangle 367"/>
            <p:cNvSpPr>
              <a:spLocks noChangeArrowheads="1"/>
            </p:cNvSpPr>
            <p:nvPr/>
          </p:nvSpPr>
          <p:spPr bwMode="auto">
            <a:xfrm flipH="1">
              <a:off x="4703033" y="3664714"/>
              <a:ext cx="111482" cy="111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7" name="Rectangle 368"/>
            <p:cNvSpPr>
              <a:spLocks noChangeArrowheads="1"/>
            </p:cNvSpPr>
            <p:nvPr/>
          </p:nvSpPr>
          <p:spPr bwMode="auto">
            <a:xfrm flipH="1">
              <a:off x="4703033" y="3834001"/>
              <a:ext cx="111482" cy="111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8" name="Rectangle 369"/>
            <p:cNvSpPr>
              <a:spLocks noChangeArrowheads="1"/>
            </p:cNvSpPr>
            <p:nvPr/>
          </p:nvSpPr>
          <p:spPr bwMode="auto">
            <a:xfrm flipH="1">
              <a:off x="4703033" y="3495426"/>
              <a:ext cx="111482" cy="113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73" name="Oval 75"/>
          <p:cNvSpPr>
            <a:spLocks noChangeArrowheads="1"/>
          </p:cNvSpPr>
          <p:nvPr/>
        </p:nvSpPr>
        <p:spPr bwMode="auto">
          <a:xfrm>
            <a:off x="4119563" y="3297238"/>
            <a:ext cx="898525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4" name="Freeform 76"/>
          <p:cNvSpPr>
            <a:spLocks noEditPoints="1"/>
          </p:cNvSpPr>
          <p:nvPr/>
        </p:nvSpPr>
        <p:spPr bwMode="auto">
          <a:xfrm>
            <a:off x="4259263" y="3409950"/>
            <a:ext cx="617538" cy="619125"/>
          </a:xfrm>
          <a:custGeom>
            <a:avLst/>
            <a:gdLst>
              <a:gd name="T0" fmla="*/ 1520 w 1760"/>
              <a:gd name="T1" fmla="*/ 1280 h 1760"/>
              <a:gd name="T2" fmla="*/ 1470 w 1760"/>
              <a:gd name="T3" fmla="*/ 1285 h 1760"/>
              <a:gd name="T4" fmla="*/ 1358 w 1760"/>
              <a:gd name="T5" fmla="*/ 1061 h 1760"/>
              <a:gd name="T6" fmla="*/ 1440 w 1760"/>
              <a:gd name="T7" fmla="*/ 880 h 1760"/>
              <a:gd name="T8" fmla="*/ 1200 w 1760"/>
              <a:gd name="T9" fmla="*/ 640 h 1760"/>
              <a:gd name="T10" fmla="*/ 1150 w 1760"/>
              <a:gd name="T11" fmla="*/ 645 h 1760"/>
              <a:gd name="T12" fmla="*/ 1038 w 1760"/>
              <a:gd name="T13" fmla="*/ 421 h 1760"/>
              <a:gd name="T14" fmla="*/ 1120 w 1760"/>
              <a:gd name="T15" fmla="*/ 240 h 1760"/>
              <a:gd name="T16" fmla="*/ 880 w 1760"/>
              <a:gd name="T17" fmla="*/ 0 h 1760"/>
              <a:gd name="T18" fmla="*/ 640 w 1760"/>
              <a:gd name="T19" fmla="*/ 240 h 1760"/>
              <a:gd name="T20" fmla="*/ 722 w 1760"/>
              <a:gd name="T21" fmla="*/ 421 h 1760"/>
              <a:gd name="T22" fmla="*/ 610 w 1760"/>
              <a:gd name="T23" fmla="*/ 645 h 1760"/>
              <a:gd name="T24" fmla="*/ 560 w 1760"/>
              <a:gd name="T25" fmla="*/ 640 h 1760"/>
              <a:gd name="T26" fmla="*/ 320 w 1760"/>
              <a:gd name="T27" fmla="*/ 880 h 1760"/>
              <a:gd name="T28" fmla="*/ 402 w 1760"/>
              <a:gd name="T29" fmla="*/ 1061 h 1760"/>
              <a:gd name="T30" fmla="*/ 290 w 1760"/>
              <a:gd name="T31" fmla="*/ 1285 h 1760"/>
              <a:gd name="T32" fmla="*/ 240 w 1760"/>
              <a:gd name="T33" fmla="*/ 1280 h 1760"/>
              <a:gd name="T34" fmla="*/ 0 w 1760"/>
              <a:gd name="T35" fmla="*/ 1520 h 1760"/>
              <a:gd name="T36" fmla="*/ 240 w 1760"/>
              <a:gd name="T37" fmla="*/ 1760 h 1760"/>
              <a:gd name="T38" fmla="*/ 480 w 1760"/>
              <a:gd name="T39" fmla="*/ 1520 h 1760"/>
              <a:gd name="T40" fmla="*/ 398 w 1760"/>
              <a:gd name="T41" fmla="*/ 1339 h 1760"/>
              <a:gd name="T42" fmla="*/ 510 w 1760"/>
              <a:gd name="T43" fmla="*/ 1115 h 1760"/>
              <a:gd name="T44" fmla="*/ 560 w 1760"/>
              <a:gd name="T45" fmla="*/ 1120 h 1760"/>
              <a:gd name="T46" fmla="*/ 611 w 1760"/>
              <a:gd name="T47" fmla="*/ 1114 h 1760"/>
              <a:gd name="T48" fmla="*/ 726 w 1760"/>
              <a:gd name="T49" fmla="*/ 1340 h 1760"/>
              <a:gd name="T50" fmla="*/ 644 w 1760"/>
              <a:gd name="T51" fmla="*/ 1520 h 1760"/>
              <a:gd name="T52" fmla="*/ 884 w 1760"/>
              <a:gd name="T53" fmla="*/ 1760 h 1760"/>
              <a:gd name="T54" fmla="*/ 1124 w 1760"/>
              <a:gd name="T55" fmla="*/ 1520 h 1760"/>
              <a:gd name="T56" fmla="*/ 884 w 1760"/>
              <a:gd name="T57" fmla="*/ 1280 h 1760"/>
              <a:gd name="T58" fmla="*/ 833 w 1760"/>
              <a:gd name="T59" fmla="*/ 1286 h 1760"/>
              <a:gd name="T60" fmla="*/ 718 w 1760"/>
              <a:gd name="T61" fmla="*/ 1060 h 1760"/>
              <a:gd name="T62" fmla="*/ 800 w 1760"/>
              <a:gd name="T63" fmla="*/ 880 h 1760"/>
              <a:gd name="T64" fmla="*/ 718 w 1760"/>
              <a:gd name="T65" fmla="*/ 699 h 1760"/>
              <a:gd name="T66" fmla="*/ 830 w 1760"/>
              <a:gd name="T67" fmla="*/ 475 h 1760"/>
              <a:gd name="T68" fmla="*/ 880 w 1760"/>
              <a:gd name="T69" fmla="*/ 480 h 1760"/>
              <a:gd name="T70" fmla="*/ 930 w 1760"/>
              <a:gd name="T71" fmla="*/ 475 h 1760"/>
              <a:gd name="T72" fmla="*/ 1042 w 1760"/>
              <a:gd name="T73" fmla="*/ 699 h 1760"/>
              <a:gd name="T74" fmla="*/ 960 w 1760"/>
              <a:gd name="T75" fmla="*/ 880 h 1760"/>
              <a:gd name="T76" fmla="*/ 1200 w 1760"/>
              <a:gd name="T77" fmla="*/ 1120 h 1760"/>
              <a:gd name="T78" fmla="*/ 1250 w 1760"/>
              <a:gd name="T79" fmla="*/ 1115 h 1760"/>
              <a:gd name="T80" fmla="*/ 1362 w 1760"/>
              <a:gd name="T81" fmla="*/ 1339 h 1760"/>
              <a:gd name="T82" fmla="*/ 1280 w 1760"/>
              <a:gd name="T83" fmla="*/ 1520 h 1760"/>
              <a:gd name="T84" fmla="*/ 1520 w 1760"/>
              <a:gd name="T85" fmla="*/ 1760 h 1760"/>
              <a:gd name="T86" fmla="*/ 1760 w 1760"/>
              <a:gd name="T87" fmla="*/ 1520 h 1760"/>
              <a:gd name="T88" fmla="*/ 1520 w 1760"/>
              <a:gd name="T89" fmla="*/ 1280 h 1760"/>
              <a:gd name="T90" fmla="*/ 1004 w 1760"/>
              <a:gd name="T91" fmla="*/ 1520 h 1760"/>
              <a:gd name="T92" fmla="*/ 884 w 1760"/>
              <a:gd name="T93" fmla="*/ 1640 h 1760"/>
              <a:gd name="T94" fmla="*/ 764 w 1760"/>
              <a:gd name="T95" fmla="*/ 1520 h 1760"/>
              <a:gd name="T96" fmla="*/ 884 w 1760"/>
              <a:gd name="T97" fmla="*/ 1400 h 1760"/>
              <a:gd name="T98" fmla="*/ 1004 w 1760"/>
              <a:gd name="T99" fmla="*/ 1520 h 1760"/>
              <a:gd name="T100" fmla="*/ 1080 w 1760"/>
              <a:gd name="T101" fmla="*/ 880 h 1760"/>
              <a:gd name="T102" fmla="*/ 1200 w 1760"/>
              <a:gd name="T103" fmla="*/ 760 h 1760"/>
              <a:gd name="T104" fmla="*/ 1320 w 1760"/>
              <a:gd name="T105" fmla="*/ 880 h 1760"/>
              <a:gd name="T106" fmla="*/ 1200 w 1760"/>
              <a:gd name="T107" fmla="*/ 1000 h 1760"/>
              <a:gd name="T108" fmla="*/ 1080 w 1760"/>
              <a:gd name="T109" fmla="*/ 880 h 1760"/>
              <a:gd name="T110" fmla="*/ 1520 w 1760"/>
              <a:gd name="T111" fmla="*/ 1640 h 1760"/>
              <a:gd name="T112" fmla="*/ 1400 w 1760"/>
              <a:gd name="T113" fmla="*/ 1520 h 1760"/>
              <a:gd name="T114" fmla="*/ 1520 w 1760"/>
              <a:gd name="T115" fmla="*/ 1400 h 1760"/>
              <a:gd name="T116" fmla="*/ 1640 w 1760"/>
              <a:gd name="T117" fmla="*/ 1520 h 1760"/>
              <a:gd name="T118" fmla="*/ 1520 w 1760"/>
              <a:gd name="T119" fmla="*/ 164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0" h="1760">
                <a:moveTo>
                  <a:pt x="1520" y="1280"/>
                </a:moveTo>
                <a:cubicBezTo>
                  <a:pt x="1503" y="1280"/>
                  <a:pt x="1486" y="1282"/>
                  <a:pt x="1470" y="1285"/>
                </a:cubicBezTo>
                <a:cubicBezTo>
                  <a:pt x="1358" y="1061"/>
                  <a:pt x="1358" y="1061"/>
                  <a:pt x="1358" y="1061"/>
                </a:cubicBezTo>
                <a:cubicBezTo>
                  <a:pt x="1408" y="1017"/>
                  <a:pt x="1440" y="952"/>
                  <a:pt x="1440" y="880"/>
                </a:cubicBezTo>
                <a:cubicBezTo>
                  <a:pt x="1440" y="747"/>
                  <a:pt x="1333" y="640"/>
                  <a:pt x="1200" y="640"/>
                </a:cubicBezTo>
                <a:cubicBezTo>
                  <a:pt x="1183" y="640"/>
                  <a:pt x="1166" y="642"/>
                  <a:pt x="1150" y="645"/>
                </a:cubicBezTo>
                <a:cubicBezTo>
                  <a:pt x="1038" y="421"/>
                  <a:pt x="1038" y="421"/>
                  <a:pt x="1038" y="421"/>
                </a:cubicBezTo>
                <a:cubicBezTo>
                  <a:pt x="1088" y="377"/>
                  <a:pt x="1120" y="312"/>
                  <a:pt x="1120" y="240"/>
                </a:cubicBezTo>
                <a:cubicBezTo>
                  <a:pt x="1120" y="107"/>
                  <a:pt x="1013" y="0"/>
                  <a:pt x="880" y="0"/>
                </a:cubicBezTo>
                <a:cubicBezTo>
                  <a:pt x="747" y="0"/>
                  <a:pt x="640" y="107"/>
                  <a:pt x="640" y="240"/>
                </a:cubicBezTo>
                <a:cubicBezTo>
                  <a:pt x="640" y="312"/>
                  <a:pt x="672" y="377"/>
                  <a:pt x="722" y="421"/>
                </a:cubicBezTo>
                <a:cubicBezTo>
                  <a:pt x="610" y="645"/>
                  <a:pt x="610" y="645"/>
                  <a:pt x="610" y="645"/>
                </a:cubicBezTo>
                <a:cubicBezTo>
                  <a:pt x="594" y="642"/>
                  <a:pt x="577" y="640"/>
                  <a:pt x="560" y="640"/>
                </a:cubicBezTo>
                <a:cubicBezTo>
                  <a:pt x="427" y="640"/>
                  <a:pt x="320" y="747"/>
                  <a:pt x="320" y="880"/>
                </a:cubicBezTo>
                <a:cubicBezTo>
                  <a:pt x="320" y="952"/>
                  <a:pt x="352" y="1017"/>
                  <a:pt x="402" y="1061"/>
                </a:cubicBezTo>
                <a:cubicBezTo>
                  <a:pt x="290" y="1285"/>
                  <a:pt x="290" y="1285"/>
                  <a:pt x="290" y="1285"/>
                </a:cubicBezTo>
                <a:cubicBezTo>
                  <a:pt x="274" y="1282"/>
                  <a:pt x="257" y="1280"/>
                  <a:pt x="240" y="1280"/>
                </a:cubicBezTo>
                <a:cubicBezTo>
                  <a:pt x="107" y="1280"/>
                  <a:pt x="0" y="1387"/>
                  <a:pt x="0" y="1520"/>
                </a:cubicBezTo>
                <a:cubicBezTo>
                  <a:pt x="0" y="1653"/>
                  <a:pt x="107" y="1760"/>
                  <a:pt x="240" y="1760"/>
                </a:cubicBezTo>
                <a:cubicBezTo>
                  <a:pt x="373" y="1760"/>
                  <a:pt x="480" y="1653"/>
                  <a:pt x="480" y="1520"/>
                </a:cubicBezTo>
                <a:cubicBezTo>
                  <a:pt x="480" y="1448"/>
                  <a:pt x="448" y="1383"/>
                  <a:pt x="398" y="1339"/>
                </a:cubicBezTo>
                <a:cubicBezTo>
                  <a:pt x="510" y="1115"/>
                  <a:pt x="510" y="1115"/>
                  <a:pt x="510" y="1115"/>
                </a:cubicBezTo>
                <a:cubicBezTo>
                  <a:pt x="526" y="1118"/>
                  <a:pt x="543" y="1120"/>
                  <a:pt x="560" y="1120"/>
                </a:cubicBezTo>
                <a:cubicBezTo>
                  <a:pt x="578" y="1120"/>
                  <a:pt x="595" y="1118"/>
                  <a:pt x="611" y="1114"/>
                </a:cubicBezTo>
                <a:cubicBezTo>
                  <a:pt x="726" y="1340"/>
                  <a:pt x="726" y="1340"/>
                  <a:pt x="726" y="1340"/>
                </a:cubicBezTo>
                <a:cubicBezTo>
                  <a:pt x="676" y="1384"/>
                  <a:pt x="644" y="1448"/>
                  <a:pt x="644" y="1520"/>
                </a:cubicBezTo>
                <a:cubicBezTo>
                  <a:pt x="644" y="1653"/>
                  <a:pt x="751" y="1760"/>
                  <a:pt x="884" y="1760"/>
                </a:cubicBezTo>
                <a:cubicBezTo>
                  <a:pt x="1017" y="1760"/>
                  <a:pt x="1124" y="1653"/>
                  <a:pt x="1124" y="1520"/>
                </a:cubicBezTo>
                <a:cubicBezTo>
                  <a:pt x="1124" y="1387"/>
                  <a:pt x="1017" y="1280"/>
                  <a:pt x="884" y="1280"/>
                </a:cubicBezTo>
                <a:cubicBezTo>
                  <a:pt x="866" y="1280"/>
                  <a:pt x="849" y="1282"/>
                  <a:pt x="833" y="1286"/>
                </a:cubicBezTo>
                <a:cubicBezTo>
                  <a:pt x="718" y="1060"/>
                  <a:pt x="718" y="1060"/>
                  <a:pt x="718" y="1060"/>
                </a:cubicBezTo>
                <a:cubicBezTo>
                  <a:pt x="768" y="1016"/>
                  <a:pt x="800" y="952"/>
                  <a:pt x="800" y="880"/>
                </a:cubicBezTo>
                <a:cubicBezTo>
                  <a:pt x="800" y="808"/>
                  <a:pt x="768" y="743"/>
                  <a:pt x="718" y="699"/>
                </a:cubicBezTo>
                <a:cubicBezTo>
                  <a:pt x="830" y="475"/>
                  <a:pt x="830" y="475"/>
                  <a:pt x="830" y="475"/>
                </a:cubicBezTo>
                <a:cubicBezTo>
                  <a:pt x="846" y="478"/>
                  <a:pt x="863" y="480"/>
                  <a:pt x="880" y="480"/>
                </a:cubicBezTo>
                <a:cubicBezTo>
                  <a:pt x="897" y="480"/>
                  <a:pt x="914" y="478"/>
                  <a:pt x="930" y="475"/>
                </a:cubicBezTo>
                <a:cubicBezTo>
                  <a:pt x="1042" y="699"/>
                  <a:pt x="1042" y="699"/>
                  <a:pt x="1042" y="699"/>
                </a:cubicBezTo>
                <a:cubicBezTo>
                  <a:pt x="992" y="743"/>
                  <a:pt x="960" y="808"/>
                  <a:pt x="960" y="880"/>
                </a:cubicBezTo>
                <a:cubicBezTo>
                  <a:pt x="960" y="1013"/>
                  <a:pt x="1067" y="1120"/>
                  <a:pt x="1200" y="1120"/>
                </a:cubicBezTo>
                <a:cubicBezTo>
                  <a:pt x="1217" y="1120"/>
                  <a:pt x="1234" y="1118"/>
                  <a:pt x="1250" y="1115"/>
                </a:cubicBezTo>
                <a:cubicBezTo>
                  <a:pt x="1362" y="1339"/>
                  <a:pt x="1362" y="1339"/>
                  <a:pt x="1362" y="1339"/>
                </a:cubicBezTo>
                <a:cubicBezTo>
                  <a:pt x="1312" y="1383"/>
                  <a:pt x="1280" y="1448"/>
                  <a:pt x="1280" y="1520"/>
                </a:cubicBezTo>
                <a:cubicBezTo>
                  <a:pt x="1280" y="1653"/>
                  <a:pt x="1387" y="1760"/>
                  <a:pt x="1520" y="1760"/>
                </a:cubicBezTo>
                <a:cubicBezTo>
                  <a:pt x="1653" y="1760"/>
                  <a:pt x="1760" y="1653"/>
                  <a:pt x="1760" y="1520"/>
                </a:cubicBezTo>
                <a:cubicBezTo>
                  <a:pt x="1760" y="1387"/>
                  <a:pt x="1653" y="1280"/>
                  <a:pt x="1520" y="1280"/>
                </a:cubicBezTo>
                <a:close/>
                <a:moveTo>
                  <a:pt x="1004" y="1520"/>
                </a:moveTo>
                <a:cubicBezTo>
                  <a:pt x="1004" y="1586"/>
                  <a:pt x="950" y="1640"/>
                  <a:pt x="884" y="1640"/>
                </a:cubicBezTo>
                <a:cubicBezTo>
                  <a:pt x="818" y="1640"/>
                  <a:pt x="764" y="1586"/>
                  <a:pt x="764" y="1520"/>
                </a:cubicBezTo>
                <a:cubicBezTo>
                  <a:pt x="764" y="1454"/>
                  <a:pt x="818" y="1400"/>
                  <a:pt x="884" y="1400"/>
                </a:cubicBezTo>
                <a:cubicBezTo>
                  <a:pt x="950" y="1400"/>
                  <a:pt x="1004" y="1454"/>
                  <a:pt x="1004" y="1520"/>
                </a:cubicBezTo>
                <a:close/>
                <a:moveTo>
                  <a:pt x="1080" y="880"/>
                </a:moveTo>
                <a:cubicBezTo>
                  <a:pt x="1080" y="814"/>
                  <a:pt x="1134" y="760"/>
                  <a:pt x="1200" y="760"/>
                </a:cubicBezTo>
                <a:cubicBezTo>
                  <a:pt x="1266" y="760"/>
                  <a:pt x="1320" y="814"/>
                  <a:pt x="1320" y="880"/>
                </a:cubicBezTo>
                <a:cubicBezTo>
                  <a:pt x="1320" y="946"/>
                  <a:pt x="1266" y="1000"/>
                  <a:pt x="1200" y="1000"/>
                </a:cubicBezTo>
                <a:cubicBezTo>
                  <a:pt x="1134" y="1000"/>
                  <a:pt x="1080" y="946"/>
                  <a:pt x="1080" y="880"/>
                </a:cubicBezTo>
                <a:close/>
                <a:moveTo>
                  <a:pt x="1520" y="1640"/>
                </a:moveTo>
                <a:cubicBezTo>
                  <a:pt x="1454" y="1640"/>
                  <a:pt x="1400" y="1586"/>
                  <a:pt x="1400" y="1520"/>
                </a:cubicBezTo>
                <a:cubicBezTo>
                  <a:pt x="1400" y="1454"/>
                  <a:pt x="1454" y="1400"/>
                  <a:pt x="1520" y="1400"/>
                </a:cubicBezTo>
                <a:cubicBezTo>
                  <a:pt x="1586" y="1400"/>
                  <a:pt x="1640" y="1454"/>
                  <a:pt x="1640" y="1520"/>
                </a:cubicBezTo>
                <a:cubicBezTo>
                  <a:pt x="1640" y="1586"/>
                  <a:pt x="1586" y="1640"/>
                  <a:pt x="1520" y="16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6" name="圖片 9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9108" r="13111" b="14090"/>
          <a:stretch/>
        </p:blipFill>
        <p:spPr>
          <a:xfrm>
            <a:off x="962859" y="3468414"/>
            <a:ext cx="636927" cy="5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696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49"/>
          <p:cNvSpPr>
            <a:spLocks noChangeArrowheads="1"/>
          </p:cNvSpPr>
          <p:nvPr/>
        </p:nvSpPr>
        <p:spPr bwMode="auto">
          <a:xfrm>
            <a:off x="7432675" y="1216025"/>
            <a:ext cx="903288" cy="9032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Wireless/Antenna-3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Wider Channels</a:t>
            </a:r>
            <a:endParaRPr lang="zh-TW" altLang="en-US" dirty="0"/>
          </a:p>
        </p:txBody>
      </p:sp>
      <p:sp>
        <p:nvSpPr>
          <p:cNvPr id="28" name="文字版面配置區 2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9" name="文字版面配置區 2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9261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2" name="文字版面配置區 3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5" name="文字版面配置區 34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Contiguous Spectrum</a:t>
            </a:r>
            <a:endParaRPr lang="zh-TW" altLang="en-US" dirty="0"/>
          </a:p>
        </p:txBody>
      </p:sp>
      <p:sp>
        <p:nvSpPr>
          <p:cNvPr id="36" name="文字版面配置區 35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Bandwidth Channels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idx="10"/>
          </p:nvPr>
        </p:nvSpPr>
        <p:spPr>
          <a:xfrm>
            <a:off x="3888500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Dual-Optimized Antenna</a:t>
            </a:r>
            <a:endParaRPr lang="zh-TW" alt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0738" y="1198563"/>
            <a:ext cx="900112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962025" y="1395413"/>
            <a:ext cx="619125" cy="506412"/>
            <a:chOff x="962025" y="1395413"/>
            <a:chExt cx="619125" cy="506412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300163" y="1395413"/>
              <a:ext cx="280987" cy="225425"/>
            </a:xfrm>
            <a:custGeom>
              <a:avLst/>
              <a:gdLst>
                <a:gd name="T0" fmla="*/ 141 w 177"/>
                <a:gd name="T1" fmla="*/ 36 h 142"/>
                <a:gd name="T2" fmla="*/ 141 w 177"/>
                <a:gd name="T3" fmla="*/ 106 h 142"/>
                <a:gd name="T4" fmla="*/ 35 w 177"/>
                <a:gd name="T5" fmla="*/ 106 h 142"/>
                <a:gd name="T6" fmla="*/ 35 w 177"/>
                <a:gd name="T7" fmla="*/ 36 h 142"/>
                <a:gd name="T8" fmla="*/ 141 w 177"/>
                <a:gd name="T9" fmla="*/ 36 h 142"/>
                <a:gd name="T10" fmla="*/ 177 w 177"/>
                <a:gd name="T11" fmla="*/ 0 h 142"/>
                <a:gd name="T12" fmla="*/ 0 w 177"/>
                <a:gd name="T13" fmla="*/ 0 h 142"/>
                <a:gd name="T14" fmla="*/ 0 w 177"/>
                <a:gd name="T15" fmla="*/ 142 h 142"/>
                <a:gd name="T16" fmla="*/ 177 w 177"/>
                <a:gd name="T17" fmla="*/ 142 h 142"/>
                <a:gd name="T18" fmla="*/ 177 w 177"/>
                <a:gd name="T19" fmla="*/ 0 h 142"/>
                <a:gd name="T20" fmla="*/ 177 w 177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42">
                  <a:moveTo>
                    <a:pt x="141" y="36"/>
                  </a:moveTo>
                  <a:lnTo>
                    <a:pt x="141" y="106"/>
                  </a:lnTo>
                  <a:lnTo>
                    <a:pt x="35" y="106"/>
                  </a:lnTo>
                  <a:lnTo>
                    <a:pt x="35" y="36"/>
                  </a:lnTo>
                  <a:lnTo>
                    <a:pt x="141" y="36"/>
                  </a:lnTo>
                  <a:close/>
                  <a:moveTo>
                    <a:pt x="177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177" y="142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300163" y="1395413"/>
              <a:ext cx="280987" cy="225425"/>
            </a:xfrm>
            <a:custGeom>
              <a:avLst/>
              <a:gdLst>
                <a:gd name="T0" fmla="*/ 141 w 177"/>
                <a:gd name="T1" fmla="*/ 36 h 142"/>
                <a:gd name="T2" fmla="*/ 141 w 177"/>
                <a:gd name="T3" fmla="*/ 106 h 142"/>
                <a:gd name="T4" fmla="*/ 35 w 177"/>
                <a:gd name="T5" fmla="*/ 106 h 142"/>
                <a:gd name="T6" fmla="*/ 35 w 177"/>
                <a:gd name="T7" fmla="*/ 36 h 142"/>
                <a:gd name="T8" fmla="*/ 141 w 177"/>
                <a:gd name="T9" fmla="*/ 36 h 142"/>
                <a:gd name="T10" fmla="*/ 177 w 177"/>
                <a:gd name="T11" fmla="*/ 0 h 142"/>
                <a:gd name="T12" fmla="*/ 0 w 177"/>
                <a:gd name="T13" fmla="*/ 0 h 142"/>
                <a:gd name="T14" fmla="*/ 0 w 177"/>
                <a:gd name="T15" fmla="*/ 142 h 142"/>
                <a:gd name="T16" fmla="*/ 177 w 177"/>
                <a:gd name="T17" fmla="*/ 142 h 142"/>
                <a:gd name="T18" fmla="*/ 177 w 177"/>
                <a:gd name="T19" fmla="*/ 0 h 142"/>
                <a:gd name="T20" fmla="*/ 177 w 177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42">
                  <a:moveTo>
                    <a:pt x="141" y="36"/>
                  </a:moveTo>
                  <a:lnTo>
                    <a:pt x="141" y="106"/>
                  </a:lnTo>
                  <a:lnTo>
                    <a:pt x="35" y="106"/>
                  </a:lnTo>
                  <a:lnTo>
                    <a:pt x="35" y="36"/>
                  </a:lnTo>
                  <a:lnTo>
                    <a:pt x="141" y="36"/>
                  </a:lnTo>
                  <a:moveTo>
                    <a:pt x="177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177" y="142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62025" y="1395413"/>
              <a:ext cx="280987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11263" y="1792288"/>
              <a:ext cx="34925" cy="34925"/>
            </a:xfrm>
            <a:custGeom>
              <a:avLst/>
              <a:gdLst>
                <a:gd name="T0" fmla="*/ 50 w 102"/>
                <a:gd name="T1" fmla="*/ 0 h 99"/>
                <a:gd name="T2" fmla="*/ 0 w 102"/>
                <a:gd name="T3" fmla="*/ 51 h 99"/>
                <a:gd name="T4" fmla="*/ 50 w 102"/>
                <a:gd name="T5" fmla="*/ 99 h 99"/>
                <a:gd name="T6" fmla="*/ 102 w 102"/>
                <a:gd name="T7" fmla="*/ 50 h 99"/>
                <a:gd name="T8" fmla="*/ 50 w 10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9">
                  <a:moveTo>
                    <a:pt x="50" y="0"/>
                  </a:moveTo>
                  <a:cubicBezTo>
                    <a:pt x="24" y="0"/>
                    <a:pt x="0" y="20"/>
                    <a:pt x="0" y="51"/>
                  </a:cubicBezTo>
                  <a:cubicBezTo>
                    <a:pt x="0" y="80"/>
                    <a:pt x="24" y="99"/>
                    <a:pt x="50" y="99"/>
                  </a:cubicBezTo>
                  <a:cubicBezTo>
                    <a:pt x="77" y="99"/>
                    <a:pt x="102" y="79"/>
                    <a:pt x="102" y="50"/>
                  </a:cubicBezTo>
                  <a:cubicBezTo>
                    <a:pt x="102" y="20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962025" y="1676400"/>
              <a:ext cx="619125" cy="225425"/>
            </a:xfrm>
            <a:custGeom>
              <a:avLst/>
              <a:gdLst>
                <a:gd name="T0" fmla="*/ 0 w 1760"/>
                <a:gd name="T1" fmla="*/ 0 h 640"/>
                <a:gd name="T2" fmla="*/ 0 w 1760"/>
                <a:gd name="T3" fmla="*/ 640 h 640"/>
                <a:gd name="T4" fmla="*/ 1760 w 1760"/>
                <a:gd name="T5" fmla="*/ 640 h 640"/>
                <a:gd name="T6" fmla="*/ 1760 w 1760"/>
                <a:gd name="T7" fmla="*/ 0 h 640"/>
                <a:gd name="T8" fmla="*/ 0 w 1760"/>
                <a:gd name="T9" fmla="*/ 0 h 640"/>
                <a:gd name="T10" fmla="*/ 760 w 1760"/>
                <a:gd name="T11" fmla="*/ 481 h 640"/>
                <a:gd name="T12" fmla="*/ 634 w 1760"/>
                <a:gd name="T13" fmla="*/ 325 h 640"/>
                <a:gd name="T14" fmla="*/ 675 w 1760"/>
                <a:gd name="T15" fmla="*/ 196 h 640"/>
                <a:gd name="T16" fmla="*/ 761 w 1760"/>
                <a:gd name="T17" fmla="*/ 161 h 640"/>
                <a:gd name="T18" fmla="*/ 865 w 1760"/>
                <a:gd name="T19" fmla="*/ 233 h 640"/>
                <a:gd name="T20" fmla="*/ 805 w 1760"/>
                <a:gd name="T21" fmla="*/ 245 h 640"/>
                <a:gd name="T22" fmla="*/ 758 w 1760"/>
                <a:gd name="T23" fmla="*/ 215 h 640"/>
                <a:gd name="T24" fmla="*/ 715 w 1760"/>
                <a:gd name="T25" fmla="*/ 234 h 640"/>
                <a:gd name="T26" fmla="*/ 692 w 1760"/>
                <a:gd name="T27" fmla="*/ 306 h 640"/>
                <a:gd name="T28" fmla="*/ 765 w 1760"/>
                <a:gd name="T29" fmla="*/ 276 h 640"/>
                <a:gd name="T30" fmla="*/ 872 w 1760"/>
                <a:gd name="T31" fmla="*/ 377 h 640"/>
                <a:gd name="T32" fmla="*/ 760 w 1760"/>
                <a:gd name="T33" fmla="*/ 481 h 640"/>
                <a:gd name="T34" fmla="*/ 1127 w 1760"/>
                <a:gd name="T35" fmla="*/ 464 h 640"/>
                <a:gd name="T36" fmla="*/ 910 w 1760"/>
                <a:gd name="T37" fmla="*/ 464 h 640"/>
                <a:gd name="T38" fmla="*/ 910 w 1760"/>
                <a:gd name="T39" fmla="*/ 178 h 640"/>
                <a:gd name="T40" fmla="*/ 1126 w 1760"/>
                <a:gd name="T41" fmla="*/ 178 h 640"/>
                <a:gd name="T42" fmla="*/ 1126 w 1760"/>
                <a:gd name="T43" fmla="*/ 230 h 640"/>
                <a:gd name="T44" fmla="*/ 968 w 1760"/>
                <a:gd name="T45" fmla="*/ 230 h 640"/>
                <a:gd name="T46" fmla="*/ 968 w 1760"/>
                <a:gd name="T47" fmla="*/ 295 h 640"/>
                <a:gd name="T48" fmla="*/ 1114 w 1760"/>
                <a:gd name="T49" fmla="*/ 295 h 640"/>
                <a:gd name="T50" fmla="*/ 1114 w 1760"/>
                <a:gd name="T51" fmla="*/ 346 h 640"/>
                <a:gd name="T52" fmla="*/ 968 w 1760"/>
                <a:gd name="T53" fmla="*/ 346 h 640"/>
                <a:gd name="T54" fmla="*/ 968 w 1760"/>
                <a:gd name="T55" fmla="*/ 411 h 640"/>
                <a:gd name="T56" fmla="*/ 1127 w 1760"/>
                <a:gd name="T57" fmla="*/ 411 h 640"/>
                <a:gd name="T58" fmla="*/ 1127 w 1760"/>
                <a:gd name="T59" fmla="*/ 46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0" h="640">
                  <a:moveTo>
                    <a:pt x="0" y="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1760" y="640"/>
                    <a:pt x="1760" y="640"/>
                    <a:pt x="1760" y="640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0" y="0"/>
                  </a:lnTo>
                  <a:close/>
                  <a:moveTo>
                    <a:pt x="760" y="481"/>
                  </a:moveTo>
                  <a:cubicBezTo>
                    <a:pt x="684" y="481"/>
                    <a:pt x="634" y="425"/>
                    <a:pt x="634" y="325"/>
                  </a:cubicBezTo>
                  <a:cubicBezTo>
                    <a:pt x="634" y="270"/>
                    <a:pt x="645" y="227"/>
                    <a:pt x="675" y="196"/>
                  </a:cubicBezTo>
                  <a:cubicBezTo>
                    <a:pt x="696" y="174"/>
                    <a:pt x="725" y="161"/>
                    <a:pt x="761" y="161"/>
                  </a:cubicBezTo>
                  <a:cubicBezTo>
                    <a:pt x="812" y="161"/>
                    <a:pt x="852" y="186"/>
                    <a:pt x="865" y="233"/>
                  </a:cubicBezTo>
                  <a:cubicBezTo>
                    <a:pt x="805" y="245"/>
                    <a:pt x="805" y="245"/>
                    <a:pt x="805" y="245"/>
                  </a:cubicBezTo>
                  <a:cubicBezTo>
                    <a:pt x="798" y="222"/>
                    <a:pt x="782" y="215"/>
                    <a:pt x="758" y="215"/>
                  </a:cubicBezTo>
                  <a:cubicBezTo>
                    <a:pt x="741" y="215"/>
                    <a:pt x="726" y="223"/>
                    <a:pt x="715" y="234"/>
                  </a:cubicBezTo>
                  <a:cubicBezTo>
                    <a:pt x="698" y="253"/>
                    <a:pt x="692" y="278"/>
                    <a:pt x="692" y="306"/>
                  </a:cubicBezTo>
                  <a:cubicBezTo>
                    <a:pt x="709" y="287"/>
                    <a:pt x="737" y="276"/>
                    <a:pt x="765" y="276"/>
                  </a:cubicBezTo>
                  <a:cubicBezTo>
                    <a:pt x="831" y="276"/>
                    <a:pt x="872" y="318"/>
                    <a:pt x="872" y="377"/>
                  </a:cubicBezTo>
                  <a:cubicBezTo>
                    <a:pt x="872" y="437"/>
                    <a:pt x="826" y="481"/>
                    <a:pt x="760" y="481"/>
                  </a:cubicBezTo>
                  <a:close/>
                  <a:moveTo>
                    <a:pt x="1127" y="464"/>
                  </a:moveTo>
                  <a:cubicBezTo>
                    <a:pt x="910" y="464"/>
                    <a:pt x="910" y="464"/>
                    <a:pt x="910" y="464"/>
                  </a:cubicBezTo>
                  <a:cubicBezTo>
                    <a:pt x="910" y="178"/>
                    <a:pt x="910" y="178"/>
                    <a:pt x="910" y="178"/>
                  </a:cubicBezTo>
                  <a:cubicBezTo>
                    <a:pt x="1126" y="178"/>
                    <a:pt x="1126" y="178"/>
                    <a:pt x="1126" y="178"/>
                  </a:cubicBezTo>
                  <a:cubicBezTo>
                    <a:pt x="1126" y="230"/>
                    <a:pt x="1126" y="230"/>
                    <a:pt x="1126" y="230"/>
                  </a:cubicBezTo>
                  <a:cubicBezTo>
                    <a:pt x="968" y="230"/>
                    <a:pt x="968" y="230"/>
                    <a:pt x="968" y="230"/>
                  </a:cubicBezTo>
                  <a:cubicBezTo>
                    <a:pt x="968" y="295"/>
                    <a:pt x="968" y="295"/>
                    <a:pt x="968" y="295"/>
                  </a:cubicBezTo>
                  <a:cubicBezTo>
                    <a:pt x="1114" y="295"/>
                    <a:pt x="1114" y="295"/>
                    <a:pt x="1114" y="295"/>
                  </a:cubicBezTo>
                  <a:cubicBezTo>
                    <a:pt x="1114" y="346"/>
                    <a:pt x="1114" y="346"/>
                    <a:pt x="1114" y="346"/>
                  </a:cubicBezTo>
                  <a:cubicBezTo>
                    <a:pt x="968" y="346"/>
                    <a:pt x="968" y="346"/>
                    <a:pt x="968" y="346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1127" y="411"/>
                    <a:pt x="1127" y="411"/>
                    <a:pt x="1127" y="411"/>
                  </a:cubicBezTo>
                  <a:lnTo>
                    <a:pt x="1127" y="4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465388" y="1198563"/>
            <a:ext cx="900112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4" name="群組 43"/>
          <p:cNvGrpSpPr/>
          <p:nvPr/>
        </p:nvGrpSpPr>
        <p:grpSpPr>
          <a:xfrm>
            <a:off x="2605088" y="1339850"/>
            <a:ext cx="619124" cy="619125"/>
            <a:chOff x="2605088" y="1339850"/>
            <a:chExt cx="619124" cy="619125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605088" y="1592263"/>
              <a:ext cx="57150" cy="112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2717800" y="1452563"/>
              <a:ext cx="5715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2830513" y="1339850"/>
              <a:ext cx="5715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2943225" y="1479550"/>
              <a:ext cx="57150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055938" y="1536700"/>
              <a:ext cx="55562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3168650" y="1592263"/>
              <a:ext cx="55562" cy="112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4143375" y="1200150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5780088" y="1193800"/>
            <a:ext cx="903287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4287839" y="1311276"/>
            <a:ext cx="617538" cy="622300"/>
            <a:chOff x="977900" y="3409951"/>
            <a:chExt cx="617538" cy="622300"/>
          </a:xfrm>
        </p:grpSpPr>
        <p:sp>
          <p:nvSpPr>
            <p:cNvPr id="53" name="Freeform 58"/>
            <p:cNvSpPr>
              <a:spLocks noEditPoints="1"/>
            </p:cNvSpPr>
            <p:nvPr/>
          </p:nvSpPr>
          <p:spPr bwMode="auto">
            <a:xfrm>
              <a:off x="998538" y="3749676"/>
              <a:ext cx="565150" cy="282575"/>
            </a:xfrm>
            <a:custGeom>
              <a:avLst/>
              <a:gdLst>
                <a:gd name="T0" fmla="*/ 1202 w 1602"/>
                <a:gd name="T1" fmla="*/ 0 h 800"/>
                <a:gd name="T2" fmla="*/ 400 w 1602"/>
                <a:gd name="T3" fmla="*/ 0 h 800"/>
                <a:gd name="T4" fmla="*/ 0 w 1602"/>
                <a:gd name="T5" fmla="*/ 400 h 800"/>
                <a:gd name="T6" fmla="*/ 0 w 1602"/>
                <a:gd name="T7" fmla="*/ 400 h 800"/>
                <a:gd name="T8" fmla="*/ 400 w 1602"/>
                <a:gd name="T9" fmla="*/ 800 h 800"/>
                <a:gd name="T10" fmla="*/ 1202 w 1602"/>
                <a:gd name="T11" fmla="*/ 800 h 800"/>
                <a:gd name="T12" fmla="*/ 1602 w 1602"/>
                <a:gd name="T13" fmla="*/ 400 h 800"/>
                <a:gd name="T14" fmla="*/ 1602 w 1602"/>
                <a:gd name="T15" fmla="*/ 400 h 800"/>
                <a:gd name="T16" fmla="*/ 1202 w 1602"/>
                <a:gd name="T17" fmla="*/ 0 h 800"/>
                <a:gd name="T18" fmla="*/ 1202 w 1602"/>
                <a:gd name="T19" fmla="*/ 640 h 800"/>
                <a:gd name="T20" fmla="*/ 962 w 1602"/>
                <a:gd name="T21" fmla="*/ 400 h 800"/>
                <a:gd name="T22" fmla="*/ 1202 w 1602"/>
                <a:gd name="T23" fmla="*/ 160 h 800"/>
                <a:gd name="T24" fmla="*/ 1442 w 1602"/>
                <a:gd name="T25" fmla="*/ 400 h 800"/>
                <a:gd name="T26" fmla="*/ 1202 w 1602"/>
                <a:gd name="T27" fmla="*/ 64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2" h="800">
                  <a:moveTo>
                    <a:pt x="1202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179" y="0"/>
                    <a:pt x="0" y="179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621"/>
                    <a:pt x="179" y="800"/>
                    <a:pt x="400" y="800"/>
                  </a:cubicBezTo>
                  <a:cubicBezTo>
                    <a:pt x="1202" y="800"/>
                    <a:pt x="1202" y="800"/>
                    <a:pt x="1202" y="800"/>
                  </a:cubicBezTo>
                  <a:cubicBezTo>
                    <a:pt x="1423" y="800"/>
                    <a:pt x="1602" y="621"/>
                    <a:pt x="1602" y="400"/>
                  </a:cubicBezTo>
                  <a:cubicBezTo>
                    <a:pt x="1602" y="400"/>
                    <a:pt x="1602" y="400"/>
                    <a:pt x="1602" y="400"/>
                  </a:cubicBezTo>
                  <a:cubicBezTo>
                    <a:pt x="1602" y="179"/>
                    <a:pt x="1423" y="0"/>
                    <a:pt x="1202" y="0"/>
                  </a:cubicBezTo>
                  <a:close/>
                  <a:moveTo>
                    <a:pt x="1202" y="640"/>
                  </a:moveTo>
                  <a:cubicBezTo>
                    <a:pt x="1069" y="640"/>
                    <a:pt x="962" y="533"/>
                    <a:pt x="962" y="400"/>
                  </a:cubicBezTo>
                  <a:cubicBezTo>
                    <a:pt x="962" y="267"/>
                    <a:pt x="1069" y="160"/>
                    <a:pt x="1202" y="160"/>
                  </a:cubicBezTo>
                  <a:cubicBezTo>
                    <a:pt x="1335" y="160"/>
                    <a:pt x="1442" y="267"/>
                    <a:pt x="1442" y="400"/>
                  </a:cubicBezTo>
                  <a:cubicBezTo>
                    <a:pt x="1442" y="533"/>
                    <a:pt x="1335" y="640"/>
                    <a:pt x="1202" y="6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149350" y="3579813"/>
              <a:ext cx="266700" cy="112713"/>
            </a:xfrm>
            <a:custGeom>
              <a:avLst/>
              <a:gdLst>
                <a:gd name="T0" fmla="*/ 695 w 755"/>
                <a:gd name="T1" fmla="*/ 320 h 320"/>
                <a:gd name="T2" fmla="*/ 755 w 755"/>
                <a:gd name="T3" fmla="*/ 168 h 320"/>
                <a:gd name="T4" fmla="*/ 703 w 755"/>
                <a:gd name="T5" fmla="*/ 188 h 320"/>
                <a:gd name="T6" fmla="*/ 375 w 755"/>
                <a:gd name="T7" fmla="*/ 0 h 320"/>
                <a:gd name="T8" fmla="*/ 0 w 755"/>
                <a:gd name="T9" fmla="*/ 320 h 320"/>
                <a:gd name="T10" fmla="*/ 122 w 755"/>
                <a:gd name="T11" fmla="*/ 320 h 320"/>
                <a:gd name="T12" fmla="*/ 375 w 755"/>
                <a:gd name="T13" fmla="*/ 120 h 320"/>
                <a:gd name="T14" fmla="*/ 588 w 755"/>
                <a:gd name="T15" fmla="*/ 232 h 320"/>
                <a:gd name="T16" fmla="*/ 535 w 755"/>
                <a:gd name="T17" fmla="*/ 252 h 320"/>
                <a:gd name="T18" fmla="*/ 695 w 755"/>
                <a:gd name="T1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5" h="320">
                  <a:moveTo>
                    <a:pt x="695" y="320"/>
                  </a:moveTo>
                  <a:cubicBezTo>
                    <a:pt x="755" y="168"/>
                    <a:pt x="755" y="168"/>
                    <a:pt x="755" y="168"/>
                  </a:cubicBezTo>
                  <a:cubicBezTo>
                    <a:pt x="703" y="188"/>
                    <a:pt x="703" y="188"/>
                    <a:pt x="703" y="188"/>
                  </a:cubicBezTo>
                  <a:cubicBezTo>
                    <a:pt x="637" y="76"/>
                    <a:pt x="515" y="0"/>
                    <a:pt x="375" y="0"/>
                  </a:cubicBezTo>
                  <a:cubicBezTo>
                    <a:pt x="186" y="0"/>
                    <a:pt x="29" y="139"/>
                    <a:pt x="0" y="320"/>
                  </a:cubicBezTo>
                  <a:cubicBezTo>
                    <a:pt x="122" y="320"/>
                    <a:pt x="122" y="320"/>
                    <a:pt x="122" y="320"/>
                  </a:cubicBezTo>
                  <a:cubicBezTo>
                    <a:pt x="149" y="205"/>
                    <a:pt x="252" y="120"/>
                    <a:pt x="375" y="120"/>
                  </a:cubicBezTo>
                  <a:cubicBezTo>
                    <a:pt x="463" y="120"/>
                    <a:pt x="541" y="164"/>
                    <a:pt x="588" y="232"/>
                  </a:cubicBezTo>
                  <a:cubicBezTo>
                    <a:pt x="535" y="252"/>
                    <a:pt x="535" y="252"/>
                    <a:pt x="535" y="252"/>
                  </a:cubicBezTo>
                  <a:lnTo>
                    <a:pt x="695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977900" y="3409951"/>
              <a:ext cx="617538" cy="282575"/>
            </a:xfrm>
            <a:custGeom>
              <a:avLst/>
              <a:gdLst>
                <a:gd name="T0" fmla="*/ 1696 w 1746"/>
                <a:gd name="T1" fmla="*/ 667 h 800"/>
                <a:gd name="T2" fmla="*/ 1466 w 1746"/>
                <a:gd name="T3" fmla="*/ 252 h 800"/>
                <a:gd name="T4" fmla="*/ 858 w 1746"/>
                <a:gd name="T5" fmla="*/ 0 h 800"/>
                <a:gd name="T6" fmla="*/ 250 w 1746"/>
                <a:gd name="T7" fmla="*/ 252 h 800"/>
                <a:gd name="T8" fmla="*/ 0 w 1746"/>
                <a:gd name="T9" fmla="*/ 800 h 800"/>
                <a:gd name="T10" fmla="*/ 120 w 1746"/>
                <a:gd name="T11" fmla="*/ 800 h 800"/>
                <a:gd name="T12" fmla="*/ 858 w 1746"/>
                <a:gd name="T13" fmla="*/ 120 h 800"/>
                <a:gd name="T14" fmla="*/ 1585 w 1746"/>
                <a:gd name="T15" fmla="*/ 710 h 800"/>
                <a:gd name="T16" fmla="*/ 1526 w 1746"/>
                <a:gd name="T17" fmla="*/ 732 h 800"/>
                <a:gd name="T18" fmla="*/ 1686 w 1746"/>
                <a:gd name="T19" fmla="*/ 800 h 800"/>
                <a:gd name="T20" fmla="*/ 1746 w 1746"/>
                <a:gd name="T21" fmla="*/ 648 h 800"/>
                <a:gd name="T22" fmla="*/ 1696 w 1746"/>
                <a:gd name="T23" fmla="*/ 66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6" h="800">
                  <a:moveTo>
                    <a:pt x="1696" y="667"/>
                  </a:moveTo>
                  <a:cubicBezTo>
                    <a:pt x="1661" y="511"/>
                    <a:pt x="1582" y="368"/>
                    <a:pt x="1466" y="252"/>
                  </a:cubicBezTo>
                  <a:cubicBezTo>
                    <a:pt x="1304" y="89"/>
                    <a:pt x="1088" y="0"/>
                    <a:pt x="858" y="0"/>
                  </a:cubicBezTo>
                  <a:cubicBezTo>
                    <a:pt x="628" y="0"/>
                    <a:pt x="412" y="89"/>
                    <a:pt x="250" y="252"/>
                  </a:cubicBezTo>
                  <a:cubicBezTo>
                    <a:pt x="102" y="400"/>
                    <a:pt x="14" y="593"/>
                    <a:pt x="0" y="800"/>
                  </a:cubicBezTo>
                  <a:cubicBezTo>
                    <a:pt x="120" y="800"/>
                    <a:pt x="120" y="800"/>
                    <a:pt x="120" y="800"/>
                  </a:cubicBezTo>
                  <a:cubicBezTo>
                    <a:pt x="151" y="420"/>
                    <a:pt x="470" y="120"/>
                    <a:pt x="858" y="120"/>
                  </a:cubicBezTo>
                  <a:cubicBezTo>
                    <a:pt x="1210" y="120"/>
                    <a:pt x="1510" y="379"/>
                    <a:pt x="1585" y="710"/>
                  </a:cubicBezTo>
                  <a:cubicBezTo>
                    <a:pt x="1526" y="732"/>
                    <a:pt x="1526" y="732"/>
                    <a:pt x="1526" y="732"/>
                  </a:cubicBezTo>
                  <a:cubicBezTo>
                    <a:pt x="1686" y="800"/>
                    <a:pt x="1686" y="800"/>
                    <a:pt x="1686" y="800"/>
                  </a:cubicBezTo>
                  <a:cubicBezTo>
                    <a:pt x="1746" y="648"/>
                    <a:pt x="1746" y="648"/>
                    <a:pt x="1746" y="648"/>
                  </a:cubicBezTo>
                  <a:lnTo>
                    <a:pt x="1696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054100" y="3495676"/>
              <a:ext cx="446088" cy="196850"/>
            </a:xfrm>
            <a:custGeom>
              <a:avLst/>
              <a:gdLst>
                <a:gd name="T0" fmla="*/ 1259 w 1259"/>
                <a:gd name="T1" fmla="*/ 560 h 560"/>
                <a:gd name="T2" fmla="*/ 642 w 1259"/>
                <a:gd name="T3" fmla="*/ 0 h 560"/>
                <a:gd name="T4" fmla="*/ 51 w 1259"/>
                <a:gd name="T5" fmla="*/ 431 h 560"/>
                <a:gd name="T6" fmla="*/ 0 w 1259"/>
                <a:gd name="T7" fmla="*/ 424 h 560"/>
                <a:gd name="T8" fmla="*/ 92 w 1259"/>
                <a:gd name="T9" fmla="*/ 559 h 560"/>
                <a:gd name="T10" fmla="*/ 233 w 1259"/>
                <a:gd name="T11" fmla="*/ 456 h 560"/>
                <a:gd name="T12" fmla="*/ 173 w 1259"/>
                <a:gd name="T13" fmla="*/ 448 h 560"/>
                <a:gd name="T14" fmla="*/ 642 w 1259"/>
                <a:gd name="T15" fmla="*/ 120 h 560"/>
                <a:gd name="T16" fmla="*/ 1138 w 1259"/>
                <a:gd name="T17" fmla="*/ 560 h 560"/>
                <a:gd name="T18" fmla="*/ 1259 w 1259"/>
                <a:gd name="T19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9" h="560">
                  <a:moveTo>
                    <a:pt x="1259" y="560"/>
                  </a:moveTo>
                  <a:cubicBezTo>
                    <a:pt x="1229" y="246"/>
                    <a:pt x="964" y="0"/>
                    <a:pt x="642" y="0"/>
                  </a:cubicBezTo>
                  <a:cubicBezTo>
                    <a:pt x="366" y="0"/>
                    <a:pt x="132" y="181"/>
                    <a:pt x="51" y="431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92" y="559"/>
                    <a:pt x="92" y="559"/>
                    <a:pt x="92" y="559"/>
                  </a:cubicBezTo>
                  <a:cubicBezTo>
                    <a:pt x="233" y="456"/>
                    <a:pt x="233" y="456"/>
                    <a:pt x="233" y="456"/>
                  </a:cubicBezTo>
                  <a:cubicBezTo>
                    <a:pt x="173" y="448"/>
                    <a:pt x="173" y="448"/>
                    <a:pt x="173" y="448"/>
                  </a:cubicBezTo>
                  <a:cubicBezTo>
                    <a:pt x="243" y="257"/>
                    <a:pt x="427" y="120"/>
                    <a:pt x="642" y="120"/>
                  </a:cubicBezTo>
                  <a:cubicBezTo>
                    <a:pt x="897" y="120"/>
                    <a:pt x="1109" y="312"/>
                    <a:pt x="1138" y="560"/>
                  </a:cubicBezTo>
                  <a:lnTo>
                    <a:pt x="1259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16108" r="9208" b="19044"/>
          <a:stretch/>
        </p:blipFill>
        <p:spPr>
          <a:xfrm>
            <a:off x="7514705" y="1352203"/>
            <a:ext cx="742604" cy="592975"/>
          </a:xfrm>
          <a:prstGeom prst="rect">
            <a:avLst/>
          </a:prstGeom>
        </p:spPr>
      </p:pic>
      <p:sp>
        <p:nvSpPr>
          <p:cNvPr id="6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430182"/>
          </a:xfrm>
        </p:spPr>
        <p:txBody>
          <a:bodyPr/>
          <a:lstStyle/>
          <a:p>
            <a:r>
              <a:rPr lang="en-US" altLang="zh-TW" dirty="0"/>
              <a:t>Extend coverage </a:t>
            </a:r>
          </a:p>
          <a:p>
            <a:r>
              <a:rPr lang="en-US" altLang="zh-TW" dirty="0" err="1"/>
              <a:t>dBm</a:t>
            </a:r>
            <a:endParaRPr lang="zh-TW" altLang="en-US" dirty="0"/>
          </a:p>
        </p:txBody>
      </p:sp>
      <p:sp>
        <p:nvSpPr>
          <p:cNvPr id="67" name="Oval 43"/>
          <p:cNvSpPr>
            <a:spLocks noChangeArrowheads="1"/>
          </p:cNvSpPr>
          <p:nvPr/>
        </p:nvSpPr>
        <p:spPr bwMode="auto">
          <a:xfrm>
            <a:off x="5786438" y="1200150"/>
            <a:ext cx="896937" cy="896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8" name="群組 67"/>
          <p:cNvGrpSpPr/>
          <p:nvPr/>
        </p:nvGrpSpPr>
        <p:grpSpPr>
          <a:xfrm>
            <a:off x="6010275" y="1395413"/>
            <a:ext cx="420688" cy="534988"/>
            <a:chOff x="6010275" y="1395413"/>
            <a:chExt cx="420688" cy="534988"/>
          </a:xfrm>
        </p:grpSpPr>
        <p:sp>
          <p:nvSpPr>
            <p:cNvPr id="69" name="Freeform 44"/>
            <p:cNvSpPr>
              <a:spLocks noEditPoints="1"/>
            </p:cNvSpPr>
            <p:nvPr/>
          </p:nvSpPr>
          <p:spPr bwMode="auto">
            <a:xfrm>
              <a:off x="6069013" y="1817688"/>
              <a:ext cx="84137" cy="112713"/>
            </a:xfrm>
            <a:custGeom>
              <a:avLst/>
              <a:gdLst>
                <a:gd name="T0" fmla="*/ 178 w 236"/>
                <a:gd name="T1" fmla="*/ 114 h 321"/>
                <a:gd name="T2" fmla="*/ 107 w 236"/>
                <a:gd name="T3" fmla="*/ 90 h 321"/>
                <a:gd name="T4" fmla="*/ 0 w 236"/>
                <a:gd name="T5" fmla="*/ 205 h 321"/>
                <a:gd name="T6" fmla="*/ 107 w 236"/>
                <a:gd name="T7" fmla="*/ 321 h 321"/>
                <a:gd name="T8" fmla="*/ 178 w 236"/>
                <a:gd name="T9" fmla="*/ 297 h 321"/>
                <a:gd name="T10" fmla="*/ 178 w 236"/>
                <a:gd name="T11" fmla="*/ 314 h 321"/>
                <a:gd name="T12" fmla="*/ 236 w 236"/>
                <a:gd name="T13" fmla="*/ 314 h 321"/>
                <a:gd name="T14" fmla="*/ 236 w 236"/>
                <a:gd name="T15" fmla="*/ 0 h 321"/>
                <a:gd name="T16" fmla="*/ 178 w 236"/>
                <a:gd name="T17" fmla="*/ 0 h 321"/>
                <a:gd name="T18" fmla="*/ 178 w 236"/>
                <a:gd name="T19" fmla="*/ 114 h 321"/>
                <a:gd name="T20" fmla="*/ 117 w 236"/>
                <a:gd name="T21" fmla="*/ 270 h 321"/>
                <a:gd name="T22" fmla="*/ 56 w 236"/>
                <a:gd name="T23" fmla="*/ 205 h 321"/>
                <a:gd name="T24" fmla="*/ 117 w 236"/>
                <a:gd name="T25" fmla="*/ 140 h 321"/>
                <a:gd name="T26" fmla="*/ 178 w 236"/>
                <a:gd name="T27" fmla="*/ 205 h 321"/>
                <a:gd name="T28" fmla="*/ 117 w 236"/>
                <a:gd name="T29" fmla="*/ 27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321">
                  <a:moveTo>
                    <a:pt x="178" y="114"/>
                  </a:moveTo>
                  <a:cubicBezTo>
                    <a:pt x="160" y="99"/>
                    <a:pt x="136" y="90"/>
                    <a:pt x="107" y="90"/>
                  </a:cubicBezTo>
                  <a:cubicBezTo>
                    <a:pt x="51" y="90"/>
                    <a:pt x="0" y="137"/>
                    <a:pt x="0" y="205"/>
                  </a:cubicBezTo>
                  <a:cubicBezTo>
                    <a:pt x="0" y="274"/>
                    <a:pt x="51" y="321"/>
                    <a:pt x="107" y="321"/>
                  </a:cubicBezTo>
                  <a:cubicBezTo>
                    <a:pt x="136" y="321"/>
                    <a:pt x="160" y="312"/>
                    <a:pt x="178" y="297"/>
                  </a:cubicBezTo>
                  <a:cubicBezTo>
                    <a:pt x="178" y="314"/>
                    <a:pt x="178" y="314"/>
                    <a:pt x="17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178" y="114"/>
                  </a:lnTo>
                  <a:close/>
                  <a:moveTo>
                    <a:pt x="117" y="270"/>
                  </a:moveTo>
                  <a:cubicBezTo>
                    <a:pt x="82" y="270"/>
                    <a:pt x="56" y="246"/>
                    <a:pt x="56" y="205"/>
                  </a:cubicBezTo>
                  <a:cubicBezTo>
                    <a:pt x="56" y="165"/>
                    <a:pt x="82" y="140"/>
                    <a:pt x="117" y="140"/>
                  </a:cubicBezTo>
                  <a:cubicBezTo>
                    <a:pt x="148" y="140"/>
                    <a:pt x="178" y="165"/>
                    <a:pt x="178" y="205"/>
                  </a:cubicBezTo>
                  <a:cubicBezTo>
                    <a:pt x="178" y="246"/>
                    <a:pt x="148" y="270"/>
                    <a:pt x="117" y="2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6173788" y="1824038"/>
              <a:ext cx="84137" cy="103188"/>
            </a:xfrm>
            <a:custGeom>
              <a:avLst/>
              <a:gdLst>
                <a:gd name="T0" fmla="*/ 188 w 239"/>
                <a:gd name="T1" fmla="*/ 143 h 292"/>
                <a:gd name="T2" fmla="*/ 188 w 239"/>
                <a:gd name="T3" fmla="*/ 141 h 292"/>
                <a:gd name="T4" fmla="*/ 230 w 239"/>
                <a:gd name="T5" fmla="*/ 81 h 292"/>
                <a:gd name="T6" fmla="*/ 144 w 239"/>
                <a:gd name="T7" fmla="*/ 0 h 292"/>
                <a:gd name="T8" fmla="*/ 0 w 239"/>
                <a:gd name="T9" fmla="*/ 0 h 292"/>
                <a:gd name="T10" fmla="*/ 0 w 239"/>
                <a:gd name="T11" fmla="*/ 292 h 292"/>
                <a:gd name="T12" fmla="*/ 144 w 239"/>
                <a:gd name="T13" fmla="*/ 292 h 292"/>
                <a:gd name="T14" fmla="*/ 239 w 239"/>
                <a:gd name="T15" fmla="*/ 211 h 292"/>
                <a:gd name="T16" fmla="*/ 188 w 239"/>
                <a:gd name="T17" fmla="*/ 143 h 292"/>
                <a:gd name="T18" fmla="*/ 59 w 239"/>
                <a:gd name="T19" fmla="*/ 50 h 292"/>
                <a:gd name="T20" fmla="*/ 137 w 239"/>
                <a:gd name="T21" fmla="*/ 50 h 292"/>
                <a:gd name="T22" fmla="*/ 173 w 239"/>
                <a:gd name="T23" fmla="*/ 84 h 292"/>
                <a:gd name="T24" fmla="*/ 133 w 239"/>
                <a:gd name="T25" fmla="*/ 122 h 292"/>
                <a:gd name="T26" fmla="*/ 59 w 239"/>
                <a:gd name="T27" fmla="*/ 122 h 292"/>
                <a:gd name="T28" fmla="*/ 59 w 239"/>
                <a:gd name="T29" fmla="*/ 50 h 292"/>
                <a:gd name="T30" fmla="*/ 138 w 239"/>
                <a:gd name="T31" fmla="*/ 241 h 292"/>
                <a:gd name="T32" fmla="*/ 59 w 239"/>
                <a:gd name="T33" fmla="*/ 241 h 292"/>
                <a:gd name="T34" fmla="*/ 59 w 239"/>
                <a:gd name="T35" fmla="*/ 169 h 292"/>
                <a:gd name="T36" fmla="*/ 140 w 239"/>
                <a:gd name="T37" fmla="*/ 169 h 292"/>
                <a:gd name="T38" fmla="*/ 178 w 239"/>
                <a:gd name="T39" fmla="*/ 205 h 292"/>
                <a:gd name="T40" fmla="*/ 138 w 239"/>
                <a:gd name="T41" fmla="*/ 24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92">
                  <a:moveTo>
                    <a:pt x="188" y="143"/>
                  </a:moveTo>
                  <a:cubicBezTo>
                    <a:pt x="188" y="141"/>
                    <a:pt x="188" y="141"/>
                    <a:pt x="188" y="141"/>
                  </a:cubicBezTo>
                  <a:cubicBezTo>
                    <a:pt x="205" y="138"/>
                    <a:pt x="230" y="118"/>
                    <a:pt x="230" y="81"/>
                  </a:cubicBezTo>
                  <a:cubicBezTo>
                    <a:pt x="230" y="32"/>
                    <a:pt x="197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209" y="292"/>
                    <a:pt x="239" y="258"/>
                    <a:pt x="239" y="211"/>
                  </a:cubicBezTo>
                  <a:cubicBezTo>
                    <a:pt x="239" y="169"/>
                    <a:pt x="211" y="146"/>
                    <a:pt x="188" y="143"/>
                  </a:cubicBezTo>
                  <a:close/>
                  <a:moveTo>
                    <a:pt x="59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57" y="50"/>
                    <a:pt x="173" y="64"/>
                    <a:pt x="173" y="84"/>
                  </a:cubicBezTo>
                  <a:cubicBezTo>
                    <a:pt x="173" y="107"/>
                    <a:pt x="157" y="122"/>
                    <a:pt x="133" y="122"/>
                  </a:cubicBezTo>
                  <a:cubicBezTo>
                    <a:pt x="59" y="122"/>
                    <a:pt x="59" y="122"/>
                    <a:pt x="59" y="122"/>
                  </a:cubicBezTo>
                  <a:lnTo>
                    <a:pt x="59" y="50"/>
                  </a:lnTo>
                  <a:close/>
                  <a:moveTo>
                    <a:pt x="138" y="241"/>
                  </a:moveTo>
                  <a:cubicBezTo>
                    <a:pt x="59" y="241"/>
                    <a:pt x="59" y="241"/>
                    <a:pt x="59" y="241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62" y="169"/>
                    <a:pt x="178" y="183"/>
                    <a:pt x="178" y="205"/>
                  </a:cubicBezTo>
                  <a:cubicBezTo>
                    <a:pt x="178" y="227"/>
                    <a:pt x="164" y="241"/>
                    <a:pt x="138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6273800" y="1849438"/>
              <a:ext cx="125412" cy="77788"/>
            </a:xfrm>
            <a:custGeom>
              <a:avLst/>
              <a:gdLst>
                <a:gd name="T0" fmla="*/ 274 w 358"/>
                <a:gd name="T1" fmla="*/ 0 h 224"/>
                <a:gd name="T2" fmla="*/ 194 w 358"/>
                <a:gd name="T3" fmla="*/ 36 h 224"/>
                <a:gd name="T4" fmla="*/ 123 w 358"/>
                <a:gd name="T5" fmla="*/ 0 h 224"/>
                <a:gd name="T6" fmla="*/ 58 w 358"/>
                <a:gd name="T7" fmla="*/ 24 h 224"/>
                <a:gd name="T8" fmla="*/ 58 w 358"/>
                <a:gd name="T9" fmla="*/ 6 h 224"/>
                <a:gd name="T10" fmla="*/ 0 w 358"/>
                <a:gd name="T11" fmla="*/ 6 h 224"/>
                <a:gd name="T12" fmla="*/ 0 w 358"/>
                <a:gd name="T13" fmla="*/ 224 h 224"/>
                <a:gd name="T14" fmla="*/ 58 w 358"/>
                <a:gd name="T15" fmla="*/ 224 h 224"/>
                <a:gd name="T16" fmla="*/ 58 w 358"/>
                <a:gd name="T17" fmla="*/ 119 h 224"/>
                <a:gd name="T18" fmla="*/ 108 w 358"/>
                <a:gd name="T19" fmla="*/ 53 h 224"/>
                <a:gd name="T20" fmla="*/ 150 w 358"/>
                <a:gd name="T21" fmla="*/ 100 h 224"/>
                <a:gd name="T22" fmla="*/ 150 w 358"/>
                <a:gd name="T23" fmla="*/ 224 h 224"/>
                <a:gd name="T24" fmla="*/ 208 w 358"/>
                <a:gd name="T25" fmla="*/ 224 h 224"/>
                <a:gd name="T26" fmla="*/ 208 w 358"/>
                <a:gd name="T27" fmla="*/ 119 h 224"/>
                <a:gd name="T28" fmla="*/ 258 w 358"/>
                <a:gd name="T29" fmla="*/ 53 h 224"/>
                <a:gd name="T30" fmla="*/ 301 w 358"/>
                <a:gd name="T31" fmla="*/ 100 h 224"/>
                <a:gd name="T32" fmla="*/ 301 w 358"/>
                <a:gd name="T33" fmla="*/ 224 h 224"/>
                <a:gd name="T34" fmla="*/ 358 w 358"/>
                <a:gd name="T35" fmla="*/ 224 h 224"/>
                <a:gd name="T36" fmla="*/ 358 w 358"/>
                <a:gd name="T37" fmla="*/ 88 h 224"/>
                <a:gd name="T38" fmla="*/ 274 w 358"/>
                <a:gd name="T3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8" h="224">
                  <a:moveTo>
                    <a:pt x="274" y="0"/>
                  </a:moveTo>
                  <a:cubicBezTo>
                    <a:pt x="239" y="0"/>
                    <a:pt x="212" y="13"/>
                    <a:pt x="194" y="36"/>
                  </a:cubicBezTo>
                  <a:cubicBezTo>
                    <a:pt x="179" y="13"/>
                    <a:pt x="152" y="0"/>
                    <a:pt x="123" y="0"/>
                  </a:cubicBezTo>
                  <a:cubicBezTo>
                    <a:pt x="95" y="0"/>
                    <a:pt x="73" y="9"/>
                    <a:pt x="58" y="24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74"/>
                    <a:pt x="77" y="53"/>
                    <a:pt x="108" y="53"/>
                  </a:cubicBezTo>
                  <a:cubicBezTo>
                    <a:pt x="132" y="53"/>
                    <a:pt x="150" y="71"/>
                    <a:pt x="150" y="100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8" y="74"/>
                    <a:pt x="228" y="53"/>
                    <a:pt x="258" y="53"/>
                  </a:cubicBezTo>
                  <a:cubicBezTo>
                    <a:pt x="282" y="53"/>
                    <a:pt x="301" y="71"/>
                    <a:pt x="301" y="100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58" y="224"/>
                    <a:pt x="358" y="224"/>
                    <a:pt x="358" y="224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358" y="35"/>
                    <a:pt x="319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Rectangle 47"/>
            <p:cNvSpPr>
              <a:spLocks noChangeArrowheads="1"/>
            </p:cNvSpPr>
            <p:nvPr/>
          </p:nvSpPr>
          <p:spPr bwMode="auto">
            <a:xfrm>
              <a:off x="6010275" y="1563688"/>
              <a:ext cx="84137" cy="196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Rectangle 48"/>
            <p:cNvSpPr>
              <a:spLocks noChangeArrowheads="1"/>
            </p:cNvSpPr>
            <p:nvPr/>
          </p:nvSpPr>
          <p:spPr bwMode="auto">
            <a:xfrm>
              <a:off x="6180138" y="1479550"/>
              <a:ext cx="82550" cy="280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Rectangle 49"/>
            <p:cNvSpPr>
              <a:spLocks noChangeArrowheads="1"/>
            </p:cNvSpPr>
            <p:nvPr/>
          </p:nvSpPr>
          <p:spPr bwMode="auto">
            <a:xfrm>
              <a:off x="6348413" y="1395413"/>
              <a:ext cx="82550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3029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Utility/Application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90180"/>
          </a:xfrm>
        </p:spPr>
        <p:txBody>
          <a:bodyPr/>
          <a:lstStyle/>
          <a:p>
            <a:r>
              <a:rPr lang="en-US" altLang="zh-TW" dirty="0"/>
              <a:t>Zyxel App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ZON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ZAC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ZWO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 err="1"/>
              <a:t>ZyMesh</a:t>
            </a:r>
            <a:endParaRPr lang="en-US" altLang="zh-TW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604854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Game Console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40887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Multimedia/ Streaming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97592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Full HD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Printer/Document</a:t>
            </a:r>
            <a:endParaRPr lang="zh-TW" altLang="en-US" dirty="0"/>
          </a:p>
        </p:txBody>
      </p:sp>
      <p:sp>
        <p:nvSpPr>
          <p:cNvPr id="136" name="文字版面配置區 135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LIC-Application Patrol</a:t>
            </a:r>
            <a:endParaRPr lang="zh-TW" altLang="en-US" dirty="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30262" y="1200150"/>
            <a:ext cx="915988" cy="915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895350" y="1371600"/>
            <a:ext cx="785813" cy="573088"/>
            <a:chOff x="895350" y="1371600"/>
            <a:chExt cx="785813" cy="573088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117600" y="1371600"/>
              <a:ext cx="342900" cy="573088"/>
            </a:xfrm>
            <a:custGeom>
              <a:avLst/>
              <a:gdLst>
                <a:gd name="T0" fmla="*/ 880 w 960"/>
                <a:gd name="T1" fmla="*/ 0 h 1600"/>
                <a:gd name="T2" fmla="*/ 80 w 960"/>
                <a:gd name="T3" fmla="*/ 0 h 1600"/>
                <a:gd name="T4" fmla="*/ 0 w 960"/>
                <a:gd name="T5" fmla="*/ 80 h 1600"/>
                <a:gd name="T6" fmla="*/ 0 w 960"/>
                <a:gd name="T7" fmla="*/ 1520 h 1600"/>
                <a:gd name="T8" fmla="*/ 80 w 960"/>
                <a:gd name="T9" fmla="*/ 1600 h 1600"/>
                <a:gd name="T10" fmla="*/ 880 w 960"/>
                <a:gd name="T11" fmla="*/ 1600 h 1600"/>
                <a:gd name="T12" fmla="*/ 960 w 960"/>
                <a:gd name="T13" fmla="*/ 1520 h 1600"/>
                <a:gd name="T14" fmla="*/ 960 w 960"/>
                <a:gd name="T15" fmla="*/ 80 h 1600"/>
                <a:gd name="T16" fmla="*/ 880 w 960"/>
                <a:gd name="T17" fmla="*/ 0 h 1600"/>
                <a:gd name="T18" fmla="*/ 840 w 960"/>
                <a:gd name="T19" fmla="*/ 1480 h 1600"/>
                <a:gd name="T20" fmla="*/ 120 w 960"/>
                <a:gd name="T21" fmla="*/ 1480 h 1600"/>
                <a:gd name="T22" fmla="*/ 120 w 960"/>
                <a:gd name="T23" fmla="*/ 120 h 1600"/>
                <a:gd name="T24" fmla="*/ 840 w 960"/>
                <a:gd name="T25" fmla="*/ 120 h 1600"/>
                <a:gd name="T26" fmla="*/ 840 w 960"/>
                <a:gd name="T27" fmla="*/ 148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0" h="1600">
                  <a:moveTo>
                    <a:pt x="8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520"/>
                    <a:pt x="0" y="1520"/>
                    <a:pt x="0" y="1520"/>
                  </a:cubicBezTo>
                  <a:cubicBezTo>
                    <a:pt x="0" y="1564"/>
                    <a:pt x="36" y="1600"/>
                    <a:pt x="80" y="1600"/>
                  </a:cubicBezTo>
                  <a:cubicBezTo>
                    <a:pt x="880" y="1600"/>
                    <a:pt x="880" y="1600"/>
                    <a:pt x="880" y="1600"/>
                  </a:cubicBezTo>
                  <a:cubicBezTo>
                    <a:pt x="924" y="1600"/>
                    <a:pt x="960" y="1564"/>
                    <a:pt x="960" y="1520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60" y="36"/>
                    <a:pt x="924" y="0"/>
                    <a:pt x="880" y="0"/>
                  </a:cubicBezTo>
                  <a:close/>
                  <a:moveTo>
                    <a:pt x="840" y="1480"/>
                  </a:moveTo>
                  <a:cubicBezTo>
                    <a:pt x="120" y="1480"/>
                    <a:pt x="120" y="1480"/>
                    <a:pt x="120" y="148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840" y="120"/>
                    <a:pt x="840" y="120"/>
                    <a:pt x="840" y="120"/>
                  </a:cubicBezTo>
                  <a:lnTo>
                    <a:pt x="840" y="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1117600" y="1371600"/>
              <a:ext cx="342900" cy="573088"/>
            </a:xfrm>
            <a:custGeom>
              <a:avLst/>
              <a:gdLst>
                <a:gd name="T0" fmla="*/ 880 w 960"/>
                <a:gd name="T1" fmla="*/ 0 h 1600"/>
                <a:gd name="T2" fmla="*/ 80 w 960"/>
                <a:gd name="T3" fmla="*/ 0 h 1600"/>
                <a:gd name="T4" fmla="*/ 0 w 960"/>
                <a:gd name="T5" fmla="*/ 80 h 1600"/>
                <a:gd name="T6" fmla="*/ 0 w 960"/>
                <a:gd name="T7" fmla="*/ 1520 h 1600"/>
                <a:gd name="T8" fmla="*/ 80 w 960"/>
                <a:gd name="T9" fmla="*/ 1600 h 1600"/>
                <a:gd name="T10" fmla="*/ 880 w 960"/>
                <a:gd name="T11" fmla="*/ 1600 h 1600"/>
                <a:gd name="T12" fmla="*/ 960 w 960"/>
                <a:gd name="T13" fmla="*/ 1520 h 1600"/>
                <a:gd name="T14" fmla="*/ 960 w 960"/>
                <a:gd name="T15" fmla="*/ 80 h 1600"/>
                <a:gd name="T16" fmla="*/ 880 w 960"/>
                <a:gd name="T17" fmla="*/ 0 h 1600"/>
                <a:gd name="T18" fmla="*/ 840 w 960"/>
                <a:gd name="T19" fmla="*/ 1480 h 1600"/>
                <a:gd name="T20" fmla="*/ 120 w 960"/>
                <a:gd name="T21" fmla="*/ 1480 h 1600"/>
                <a:gd name="T22" fmla="*/ 120 w 960"/>
                <a:gd name="T23" fmla="*/ 120 h 1600"/>
                <a:gd name="T24" fmla="*/ 840 w 960"/>
                <a:gd name="T25" fmla="*/ 120 h 1600"/>
                <a:gd name="T26" fmla="*/ 840 w 960"/>
                <a:gd name="T27" fmla="*/ 148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0" h="1600">
                  <a:moveTo>
                    <a:pt x="8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520"/>
                    <a:pt x="0" y="1520"/>
                    <a:pt x="0" y="1520"/>
                  </a:cubicBezTo>
                  <a:cubicBezTo>
                    <a:pt x="0" y="1564"/>
                    <a:pt x="36" y="1600"/>
                    <a:pt x="80" y="1600"/>
                  </a:cubicBezTo>
                  <a:cubicBezTo>
                    <a:pt x="880" y="1600"/>
                    <a:pt x="880" y="1600"/>
                    <a:pt x="880" y="1600"/>
                  </a:cubicBezTo>
                  <a:cubicBezTo>
                    <a:pt x="924" y="1600"/>
                    <a:pt x="960" y="1564"/>
                    <a:pt x="960" y="1520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60" y="36"/>
                    <a:pt x="924" y="0"/>
                    <a:pt x="880" y="0"/>
                  </a:cubicBezTo>
                  <a:close/>
                  <a:moveTo>
                    <a:pt x="840" y="1480"/>
                  </a:moveTo>
                  <a:cubicBezTo>
                    <a:pt x="120" y="1480"/>
                    <a:pt x="120" y="1480"/>
                    <a:pt x="120" y="148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840" y="120"/>
                    <a:pt x="840" y="120"/>
                    <a:pt x="840" y="120"/>
                  </a:cubicBezTo>
                  <a:lnTo>
                    <a:pt x="840" y="1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260475" y="1830388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001712" y="1528763"/>
              <a:ext cx="73025" cy="201613"/>
            </a:xfrm>
            <a:custGeom>
              <a:avLst/>
              <a:gdLst>
                <a:gd name="T0" fmla="*/ 113 w 201"/>
                <a:gd name="T1" fmla="*/ 0 h 563"/>
                <a:gd name="T2" fmla="*/ 0 w 201"/>
                <a:gd name="T3" fmla="*/ 283 h 563"/>
                <a:gd name="T4" fmla="*/ 111 w 201"/>
                <a:gd name="T5" fmla="*/ 563 h 563"/>
                <a:gd name="T6" fmla="*/ 199 w 201"/>
                <a:gd name="T7" fmla="*/ 481 h 563"/>
                <a:gd name="T8" fmla="*/ 120 w 201"/>
                <a:gd name="T9" fmla="*/ 283 h 563"/>
                <a:gd name="T10" fmla="*/ 201 w 201"/>
                <a:gd name="T11" fmla="*/ 83 h 563"/>
                <a:gd name="T12" fmla="*/ 113 w 201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63">
                  <a:moveTo>
                    <a:pt x="113" y="0"/>
                  </a:moveTo>
                  <a:cubicBezTo>
                    <a:pt x="40" y="78"/>
                    <a:pt x="0" y="178"/>
                    <a:pt x="0" y="283"/>
                  </a:cubicBezTo>
                  <a:cubicBezTo>
                    <a:pt x="0" y="387"/>
                    <a:pt x="40" y="486"/>
                    <a:pt x="111" y="563"/>
                  </a:cubicBezTo>
                  <a:cubicBezTo>
                    <a:pt x="199" y="481"/>
                    <a:pt x="199" y="481"/>
                    <a:pt x="199" y="481"/>
                  </a:cubicBezTo>
                  <a:cubicBezTo>
                    <a:pt x="148" y="427"/>
                    <a:pt x="120" y="356"/>
                    <a:pt x="120" y="283"/>
                  </a:cubicBezTo>
                  <a:cubicBezTo>
                    <a:pt x="120" y="209"/>
                    <a:pt x="149" y="138"/>
                    <a:pt x="201" y="8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895350" y="1471613"/>
              <a:ext cx="93663" cy="315913"/>
            </a:xfrm>
            <a:custGeom>
              <a:avLst/>
              <a:gdLst>
                <a:gd name="T0" fmla="*/ 171 w 261"/>
                <a:gd name="T1" fmla="*/ 0 h 880"/>
                <a:gd name="T2" fmla="*/ 0 w 261"/>
                <a:gd name="T3" fmla="*/ 440 h 880"/>
                <a:gd name="T4" fmla="*/ 171 w 261"/>
                <a:gd name="T5" fmla="*/ 880 h 880"/>
                <a:gd name="T6" fmla="*/ 261 w 261"/>
                <a:gd name="T7" fmla="*/ 800 h 880"/>
                <a:gd name="T8" fmla="*/ 120 w 261"/>
                <a:gd name="T9" fmla="*/ 440 h 880"/>
                <a:gd name="T10" fmla="*/ 261 w 261"/>
                <a:gd name="T11" fmla="*/ 80 h 880"/>
                <a:gd name="T12" fmla="*/ 171 w 261"/>
                <a:gd name="T13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880">
                  <a:moveTo>
                    <a:pt x="171" y="0"/>
                  </a:moveTo>
                  <a:cubicBezTo>
                    <a:pt x="61" y="123"/>
                    <a:pt x="0" y="279"/>
                    <a:pt x="0" y="440"/>
                  </a:cubicBezTo>
                  <a:cubicBezTo>
                    <a:pt x="0" y="601"/>
                    <a:pt x="61" y="757"/>
                    <a:pt x="171" y="880"/>
                  </a:cubicBezTo>
                  <a:cubicBezTo>
                    <a:pt x="261" y="800"/>
                    <a:pt x="261" y="800"/>
                    <a:pt x="261" y="800"/>
                  </a:cubicBezTo>
                  <a:cubicBezTo>
                    <a:pt x="170" y="699"/>
                    <a:pt x="120" y="571"/>
                    <a:pt x="120" y="440"/>
                  </a:cubicBezTo>
                  <a:cubicBezTo>
                    <a:pt x="120" y="309"/>
                    <a:pt x="170" y="181"/>
                    <a:pt x="261" y="80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501775" y="1528763"/>
              <a:ext cx="73025" cy="201613"/>
            </a:xfrm>
            <a:custGeom>
              <a:avLst/>
              <a:gdLst>
                <a:gd name="T0" fmla="*/ 0 w 200"/>
                <a:gd name="T1" fmla="*/ 83 h 563"/>
                <a:gd name="T2" fmla="*/ 80 w 200"/>
                <a:gd name="T3" fmla="*/ 283 h 563"/>
                <a:gd name="T4" fmla="*/ 1 w 200"/>
                <a:gd name="T5" fmla="*/ 481 h 563"/>
                <a:gd name="T6" fmla="*/ 89 w 200"/>
                <a:gd name="T7" fmla="*/ 563 h 563"/>
                <a:gd name="T8" fmla="*/ 200 w 200"/>
                <a:gd name="T9" fmla="*/ 283 h 563"/>
                <a:gd name="T10" fmla="*/ 87 w 200"/>
                <a:gd name="T11" fmla="*/ 0 h 563"/>
                <a:gd name="T12" fmla="*/ 0 w 200"/>
                <a:gd name="T13" fmla="*/ 8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3">
                  <a:moveTo>
                    <a:pt x="0" y="83"/>
                  </a:moveTo>
                  <a:cubicBezTo>
                    <a:pt x="51" y="138"/>
                    <a:pt x="80" y="209"/>
                    <a:pt x="80" y="283"/>
                  </a:cubicBezTo>
                  <a:cubicBezTo>
                    <a:pt x="80" y="356"/>
                    <a:pt x="52" y="427"/>
                    <a:pt x="1" y="481"/>
                  </a:cubicBezTo>
                  <a:cubicBezTo>
                    <a:pt x="89" y="563"/>
                    <a:pt x="89" y="563"/>
                    <a:pt x="89" y="563"/>
                  </a:cubicBezTo>
                  <a:cubicBezTo>
                    <a:pt x="161" y="486"/>
                    <a:pt x="200" y="387"/>
                    <a:pt x="200" y="283"/>
                  </a:cubicBezTo>
                  <a:cubicBezTo>
                    <a:pt x="200" y="178"/>
                    <a:pt x="160" y="78"/>
                    <a:pt x="87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587500" y="1471613"/>
              <a:ext cx="93663" cy="315913"/>
            </a:xfrm>
            <a:custGeom>
              <a:avLst/>
              <a:gdLst>
                <a:gd name="T0" fmla="*/ 90 w 261"/>
                <a:gd name="T1" fmla="*/ 0 h 880"/>
                <a:gd name="T2" fmla="*/ 0 w 261"/>
                <a:gd name="T3" fmla="*/ 80 h 880"/>
                <a:gd name="T4" fmla="*/ 141 w 261"/>
                <a:gd name="T5" fmla="*/ 440 h 880"/>
                <a:gd name="T6" fmla="*/ 1 w 261"/>
                <a:gd name="T7" fmla="*/ 800 h 880"/>
                <a:gd name="T8" fmla="*/ 90 w 261"/>
                <a:gd name="T9" fmla="*/ 880 h 880"/>
                <a:gd name="T10" fmla="*/ 261 w 261"/>
                <a:gd name="T11" fmla="*/ 440 h 880"/>
                <a:gd name="T12" fmla="*/ 90 w 261"/>
                <a:gd name="T13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880">
                  <a:moveTo>
                    <a:pt x="9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91" y="181"/>
                    <a:pt x="141" y="309"/>
                    <a:pt x="141" y="440"/>
                  </a:cubicBezTo>
                  <a:cubicBezTo>
                    <a:pt x="141" y="571"/>
                    <a:pt x="91" y="699"/>
                    <a:pt x="1" y="800"/>
                  </a:cubicBezTo>
                  <a:cubicBezTo>
                    <a:pt x="90" y="880"/>
                    <a:pt x="90" y="880"/>
                    <a:pt x="90" y="880"/>
                  </a:cubicBezTo>
                  <a:cubicBezTo>
                    <a:pt x="200" y="757"/>
                    <a:pt x="261" y="601"/>
                    <a:pt x="261" y="440"/>
                  </a:cubicBezTo>
                  <a:cubicBezTo>
                    <a:pt x="261" y="279"/>
                    <a:pt x="200" y="123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13"/>
            <p:cNvSpPr>
              <a:spLocks noEditPoints="1"/>
            </p:cNvSpPr>
            <p:nvPr/>
          </p:nvSpPr>
          <p:spPr bwMode="auto">
            <a:xfrm>
              <a:off x="1203325" y="1457325"/>
              <a:ext cx="171450" cy="344488"/>
            </a:xfrm>
            <a:custGeom>
              <a:avLst/>
              <a:gdLst>
                <a:gd name="T0" fmla="*/ 480 w 480"/>
                <a:gd name="T1" fmla="*/ 0 h 960"/>
                <a:gd name="T2" fmla="*/ 0 w 480"/>
                <a:gd name="T3" fmla="*/ 0 h 960"/>
                <a:gd name="T4" fmla="*/ 0 w 480"/>
                <a:gd name="T5" fmla="*/ 960 h 960"/>
                <a:gd name="T6" fmla="*/ 480 w 480"/>
                <a:gd name="T7" fmla="*/ 960 h 960"/>
                <a:gd name="T8" fmla="*/ 480 w 480"/>
                <a:gd name="T9" fmla="*/ 0 h 960"/>
                <a:gd name="T10" fmla="*/ 362 w 480"/>
                <a:gd name="T11" fmla="*/ 651 h 960"/>
                <a:gd name="T12" fmla="*/ 397 w 480"/>
                <a:gd name="T13" fmla="*/ 685 h 960"/>
                <a:gd name="T14" fmla="*/ 362 w 480"/>
                <a:gd name="T15" fmla="*/ 720 h 960"/>
                <a:gd name="T16" fmla="*/ 119 w 480"/>
                <a:gd name="T17" fmla="*/ 720 h 960"/>
                <a:gd name="T18" fmla="*/ 99 w 480"/>
                <a:gd name="T19" fmla="*/ 713 h 960"/>
                <a:gd name="T20" fmla="*/ 91 w 480"/>
                <a:gd name="T21" fmla="*/ 661 h 960"/>
                <a:gd name="T22" fmla="*/ 195 w 480"/>
                <a:gd name="T23" fmla="*/ 520 h 960"/>
                <a:gd name="T24" fmla="*/ 291 w 480"/>
                <a:gd name="T25" fmla="*/ 390 h 960"/>
                <a:gd name="T26" fmla="*/ 119 w 480"/>
                <a:gd name="T27" fmla="*/ 390 h 960"/>
                <a:gd name="T28" fmla="*/ 85 w 480"/>
                <a:gd name="T29" fmla="*/ 355 h 960"/>
                <a:gd name="T30" fmla="*/ 119 w 480"/>
                <a:gd name="T31" fmla="*/ 321 h 960"/>
                <a:gd name="T32" fmla="*/ 362 w 480"/>
                <a:gd name="T33" fmla="*/ 321 h 960"/>
                <a:gd name="T34" fmla="*/ 382 w 480"/>
                <a:gd name="T35" fmla="*/ 328 h 960"/>
                <a:gd name="T36" fmla="*/ 390 w 480"/>
                <a:gd name="T37" fmla="*/ 380 h 960"/>
                <a:gd name="T38" fmla="*/ 287 w 480"/>
                <a:gd name="T39" fmla="*/ 520 h 960"/>
                <a:gd name="T40" fmla="*/ 191 w 480"/>
                <a:gd name="T41" fmla="*/ 651 h 960"/>
                <a:gd name="T42" fmla="*/ 362 w 480"/>
                <a:gd name="T43" fmla="*/ 65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0" h="960">
                  <a:moveTo>
                    <a:pt x="4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480" y="960"/>
                    <a:pt x="480" y="960"/>
                    <a:pt x="480" y="960"/>
                  </a:cubicBezTo>
                  <a:lnTo>
                    <a:pt x="480" y="0"/>
                  </a:lnTo>
                  <a:close/>
                  <a:moveTo>
                    <a:pt x="362" y="651"/>
                  </a:moveTo>
                  <a:cubicBezTo>
                    <a:pt x="381" y="651"/>
                    <a:pt x="397" y="666"/>
                    <a:pt x="397" y="685"/>
                  </a:cubicBezTo>
                  <a:cubicBezTo>
                    <a:pt x="397" y="705"/>
                    <a:pt x="381" y="720"/>
                    <a:pt x="362" y="720"/>
                  </a:cubicBezTo>
                  <a:cubicBezTo>
                    <a:pt x="119" y="720"/>
                    <a:pt x="119" y="720"/>
                    <a:pt x="119" y="720"/>
                  </a:cubicBezTo>
                  <a:cubicBezTo>
                    <a:pt x="112" y="720"/>
                    <a:pt x="105" y="717"/>
                    <a:pt x="99" y="713"/>
                  </a:cubicBezTo>
                  <a:cubicBezTo>
                    <a:pt x="83" y="701"/>
                    <a:pt x="79" y="678"/>
                    <a:pt x="91" y="661"/>
                  </a:cubicBezTo>
                  <a:cubicBezTo>
                    <a:pt x="195" y="520"/>
                    <a:pt x="195" y="520"/>
                    <a:pt x="195" y="520"/>
                  </a:cubicBezTo>
                  <a:cubicBezTo>
                    <a:pt x="291" y="390"/>
                    <a:pt x="291" y="390"/>
                    <a:pt x="291" y="390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00" y="390"/>
                    <a:pt x="85" y="374"/>
                    <a:pt x="85" y="355"/>
                  </a:cubicBezTo>
                  <a:cubicBezTo>
                    <a:pt x="85" y="336"/>
                    <a:pt x="100" y="321"/>
                    <a:pt x="119" y="321"/>
                  </a:cubicBezTo>
                  <a:cubicBezTo>
                    <a:pt x="362" y="321"/>
                    <a:pt x="362" y="321"/>
                    <a:pt x="362" y="321"/>
                  </a:cubicBezTo>
                  <a:cubicBezTo>
                    <a:pt x="369" y="321"/>
                    <a:pt x="376" y="323"/>
                    <a:pt x="382" y="328"/>
                  </a:cubicBezTo>
                  <a:cubicBezTo>
                    <a:pt x="399" y="340"/>
                    <a:pt x="402" y="363"/>
                    <a:pt x="390" y="380"/>
                  </a:cubicBezTo>
                  <a:cubicBezTo>
                    <a:pt x="287" y="520"/>
                    <a:pt x="287" y="520"/>
                    <a:pt x="287" y="520"/>
                  </a:cubicBezTo>
                  <a:cubicBezTo>
                    <a:pt x="191" y="651"/>
                    <a:pt x="191" y="651"/>
                    <a:pt x="191" y="651"/>
                  </a:cubicBezTo>
                  <a:lnTo>
                    <a:pt x="362" y="6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4" name="Oval 17"/>
          <p:cNvSpPr>
            <a:spLocks noChangeArrowheads="1"/>
          </p:cNvSpPr>
          <p:nvPr/>
        </p:nvSpPr>
        <p:spPr bwMode="auto">
          <a:xfrm>
            <a:off x="2497138" y="1200150"/>
            <a:ext cx="917575" cy="915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90" name="群組 89"/>
          <p:cNvGrpSpPr/>
          <p:nvPr/>
        </p:nvGrpSpPr>
        <p:grpSpPr>
          <a:xfrm>
            <a:off x="2727326" y="1341438"/>
            <a:ext cx="458788" cy="658812"/>
            <a:chOff x="2727326" y="1341438"/>
            <a:chExt cx="458788" cy="658812"/>
          </a:xfrm>
        </p:grpSpPr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2727326" y="1543050"/>
              <a:ext cx="458788" cy="457200"/>
            </a:xfrm>
            <a:custGeom>
              <a:avLst/>
              <a:gdLst>
                <a:gd name="T0" fmla="*/ 0 w 1280"/>
                <a:gd name="T1" fmla="*/ 640 h 1280"/>
                <a:gd name="T2" fmla="*/ 1280 w 1280"/>
                <a:gd name="T3" fmla="*/ 640 h 1280"/>
                <a:gd name="T4" fmla="*/ 164 w 1280"/>
                <a:gd name="T5" fmla="*/ 429 h 1280"/>
                <a:gd name="T6" fmla="*/ 270 w 1280"/>
                <a:gd name="T7" fmla="*/ 576 h 1280"/>
                <a:gd name="T8" fmla="*/ 164 w 1280"/>
                <a:gd name="T9" fmla="*/ 429 h 1280"/>
                <a:gd name="T10" fmla="*/ 123 w 1280"/>
                <a:gd name="T11" fmla="*/ 696 h 1280"/>
                <a:gd name="T12" fmla="*/ 287 w 1280"/>
                <a:gd name="T13" fmla="*/ 843 h 1280"/>
                <a:gd name="T14" fmla="*/ 272 w 1280"/>
                <a:gd name="T15" fmla="*/ 1008 h 1280"/>
                <a:gd name="T16" fmla="*/ 319 w 1280"/>
                <a:gd name="T17" fmla="*/ 963 h 1280"/>
                <a:gd name="T18" fmla="*/ 272 w 1280"/>
                <a:gd name="T19" fmla="*/ 1008 h 1280"/>
                <a:gd name="T20" fmla="*/ 239 w 1280"/>
                <a:gd name="T21" fmla="*/ 309 h 1280"/>
                <a:gd name="T22" fmla="*/ 374 w 1280"/>
                <a:gd name="T23" fmla="*/ 193 h 1280"/>
                <a:gd name="T24" fmla="*/ 580 w 1280"/>
                <a:gd name="T25" fmla="*/ 1142 h 1280"/>
                <a:gd name="T26" fmla="*/ 580 w 1280"/>
                <a:gd name="T27" fmla="*/ 963 h 1280"/>
                <a:gd name="T28" fmla="*/ 580 w 1280"/>
                <a:gd name="T29" fmla="*/ 843 h 1280"/>
                <a:gd name="T30" fmla="*/ 390 w 1280"/>
                <a:gd name="T31" fmla="*/ 696 h 1280"/>
                <a:gd name="T32" fmla="*/ 580 w 1280"/>
                <a:gd name="T33" fmla="*/ 843 h 1280"/>
                <a:gd name="T34" fmla="*/ 390 w 1280"/>
                <a:gd name="T35" fmla="*/ 576 h 1280"/>
                <a:gd name="T36" fmla="*/ 580 w 1280"/>
                <a:gd name="T37" fmla="*/ 429 h 1280"/>
                <a:gd name="T38" fmla="*/ 580 w 1280"/>
                <a:gd name="T39" fmla="*/ 309 h 1280"/>
                <a:gd name="T40" fmla="*/ 580 w 1280"/>
                <a:gd name="T41" fmla="*/ 138 h 1280"/>
                <a:gd name="T42" fmla="*/ 1116 w 1280"/>
                <a:gd name="T43" fmla="*/ 429 h 1280"/>
                <a:gd name="T44" fmla="*/ 1010 w 1280"/>
                <a:gd name="T45" fmla="*/ 576 h 1280"/>
                <a:gd name="T46" fmla="*/ 1116 w 1280"/>
                <a:gd name="T47" fmla="*/ 429 h 1280"/>
                <a:gd name="T48" fmla="*/ 1041 w 1280"/>
                <a:gd name="T49" fmla="*/ 309 h 1280"/>
                <a:gd name="T50" fmla="*/ 906 w 1280"/>
                <a:gd name="T51" fmla="*/ 193 h 1280"/>
                <a:gd name="T52" fmla="*/ 700 w 1280"/>
                <a:gd name="T53" fmla="*/ 138 h 1280"/>
                <a:gd name="T54" fmla="*/ 700 w 1280"/>
                <a:gd name="T55" fmla="*/ 309 h 1280"/>
                <a:gd name="T56" fmla="*/ 700 w 1280"/>
                <a:gd name="T57" fmla="*/ 429 h 1280"/>
                <a:gd name="T58" fmla="*/ 890 w 1280"/>
                <a:gd name="T59" fmla="*/ 576 h 1280"/>
                <a:gd name="T60" fmla="*/ 700 w 1280"/>
                <a:gd name="T61" fmla="*/ 429 h 1280"/>
                <a:gd name="T62" fmla="*/ 700 w 1280"/>
                <a:gd name="T63" fmla="*/ 963 h 1280"/>
                <a:gd name="T64" fmla="*/ 700 w 1280"/>
                <a:gd name="T65" fmla="*/ 1142 h 1280"/>
                <a:gd name="T66" fmla="*/ 700 w 1280"/>
                <a:gd name="T67" fmla="*/ 843 h 1280"/>
                <a:gd name="T68" fmla="*/ 890 w 1280"/>
                <a:gd name="T69" fmla="*/ 696 h 1280"/>
                <a:gd name="T70" fmla="*/ 1008 w 1280"/>
                <a:gd name="T71" fmla="*/ 1008 h 1280"/>
                <a:gd name="T72" fmla="*/ 961 w 1280"/>
                <a:gd name="T73" fmla="*/ 963 h 1280"/>
                <a:gd name="T74" fmla="*/ 1008 w 1280"/>
                <a:gd name="T75" fmla="*/ 1008 h 1280"/>
                <a:gd name="T76" fmla="*/ 1011 w 1280"/>
                <a:gd name="T77" fmla="*/ 696 h 1280"/>
                <a:gd name="T78" fmla="*/ 1119 w 1280"/>
                <a:gd name="T79" fmla="*/ 843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0" h="1280">
                  <a:moveTo>
                    <a:pt x="640" y="0"/>
                  </a:moveTo>
                  <a:cubicBezTo>
                    <a:pt x="287" y="0"/>
                    <a:pt x="0" y="287"/>
                    <a:pt x="0" y="640"/>
                  </a:cubicBezTo>
                  <a:cubicBezTo>
                    <a:pt x="0" y="993"/>
                    <a:pt x="287" y="1280"/>
                    <a:pt x="640" y="1280"/>
                  </a:cubicBezTo>
                  <a:cubicBezTo>
                    <a:pt x="993" y="1280"/>
                    <a:pt x="1280" y="993"/>
                    <a:pt x="1280" y="640"/>
                  </a:cubicBezTo>
                  <a:cubicBezTo>
                    <a:pt x="1280" y="287"/>
                    <a:pt x="993" y="0"/>
                    <a:pt x="640" y="0"/>
                  </a:cubicBezTo>
                  <a:close/>
                  <a:moveTo>
                    <a:pt x="164" y="429"/>
                  </a:moveTo>
                  <a:cubicBezTo>
                    <a:pt x="289" y="429"/>
                    <a:pt x="289" y="429"/>
                    <a:pt x="289" y="429"/>
                  </a:cubicBezTo>
                  <a:cubicBezTo>
                    <a:pt x="279" y="476"/>
                    <a:pt x="273" y="525"/>
                    <a:pt x="270" y="576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130" y="525"/>
                    <a:pt x="144" y="476"/>
                    <a:pt x="164" y="429"/>
                  </a:cubicBezTo>
                  <a:close/>
                  <a:moveTo>
                    <a:pt x="161" y="843"/>
                  </a:moveTo>
                  <a:cubicBezTo>
                    <a:pt x="141" y="796"/>
                    <a:pt x="128" y="747"/>
                    <a:pt x="123" y="696"/>
                  </a:cubicBezTo>
                  <a:cubicBezTo>
                    <a:pt x="269" y="696"/>
                    <a:pt x="269" y="696"/>
                    <a:pt x="269" y="696"/>
                  </a:cubicBezTo>
                  <a:cubicBezTo>
                    <a:pt x="272" y="747"/>
                    <a:pt x="278" y="796"/>
                    <a:pt x="287" y="843"/>
                  </a:cubicBezTo>
                  <a:lnTo>
                    <a:pt x="161" y="843"/>
                  </a:lnTo>
                  <a:close/>
                  <a:moveTo>
                    <a:pt x="272" y="1008"/>
                  </a:moveTo>
                  <a:cubicBezTo>
                    <a:pt x="258" y="993"/>
                    <a:pt x="245" y="978"/>
                    <a:pt x="232" y="963"/>
                  </a:cubicBezTo>
                  <a:cubicBezTo>
                    <a:pt x="319" y="963"/>
                    <a:pt x="319" y="963"/>
                    <a:pt x="319" y="963"/>
                  </a:cubicBezTo>
                  <a:cubicBezTo>
                    <a:pt x="334" y="1008"/>
                    <a:pt x="353" y="1050"/>
                    <a:pt x="374" y="1087"/>
                  </a:cubicBezTo>
                  <a:cubicBezTo>
                    <a:pt x="337" y="1065"/>
                    <a:pt x="303" y="1039"/>
                    <a:pt x="272" y="1008"/>
                  </a:cubicBezTo>
                  <a:close/>
                  <a:moveTo>
                    <a:pt x="321" y="309"/>
                  </a:moveTo>
                  <a:cubicBezTo>
                    <a:pt x="239" y="309"/>
                    <a:pt x="239" y="309"/>
                    <a:pt x="239" y="309"/>
                  </a:cubicBezTo>
                  <a:cubicBezTo>
                    <a:pt x="249" y="297"/>
                    <a:pt x="260" y="284"/>
                    <a:pt x="272" y="272"/>
                  </a:cubicBezTo>
                  <a:cubicBezTo>
                    <a:pt x="303" y="241"/>
                    <a:pt x="337" y="215"/>
                    <a:pt x="374" y="193"/>
                  </a:cubicBezTo>
                  <a:cubicBezTo>
                    <a:pt x="354" y="228"/>
                    <a:pt x="336" y="267"/>
                    <a:pt x="321" y="309"/>
                  </a:cubicBezTo>
                  <a:close/>
                  <a:moveTo>
                    <a:pt x="580" y="1142"/>
                  </a:moveTo>
                  <a:cubicBezTo>
                    <a:pt x="530" y="1113"/>
                    <a:pt x="482" y="1050"/>
                    <a:pt x="447" y="963"/>
                  </a:cubicBezTo>
                  <a:cubicBezTo>
                    <a:pt x="580" y="963"/>
                    <a:pt x="580" y="963"/>
                    <a:pt x="580" y="963"/>
                  </a:cubicBezTo>
                  <a:lnTo>
                    <a:pt x="580" y="1142"/>
                  </a:lnTo>
                  <a:close/>
                  <a:moveTo>
                    <a:pt x="580" y="843"/>
                  </a:moveTo>
                  <a:cubicBezTo>
                    <a:pt x="410" y="843"/>
                    <a:pt x="410" y="843"/>
                    <a:pt x="410" y="843"/>
                  </a:cubicBezTo>
                  <a:cubicBezTo>
                    <a:pt x="400" y="797"/>
                    <a:pt x="393" y="748"/>
                    <a:pt x="390" y="696"/>
                  </a:cubicBezTo>
                  <a:cubicBezTo>
                    <a:pt x="580" y="696"/>
                    <a:pt x="580" y="696"/>
                    <a:pt x="580" y="696"/>
                  </a:cubicBezTo>
                  <a:lnTo>
                    <a:pt x="580" y="843"/>
                  </a:lnTo>
                  <a:close/>
                  <a:moveTo>
                    <a:pt x="580" y="576"/>
                  </a:moveTo>
                  <a:cubicBezTo>
                    <a:pt x="390" y="576"/>
                    <a:pt x="390" y="576"/>
                    <a:pt x="390" y="576"/>
                  </a:cubicBezTo>
                  <a:cubicBezTo>
                    <a:pt x="393" y="524"/>
                    <a:pt x="401" y="475"/>
                    <a:pt x="412" y="429"/>
                  </a:cubicBezTo>
                  <a:cubicBezTo>
                    <a:pt x="580" y="429"/>
                    <a:pt x="580" y="429"/>
                    <a:pt x="580" y="429"/>
                  </a:cubicBezTo>
                  <a:lnTo>
                    <a:pt x="580" y="576"/>
                  </a:lnTo>
                  <a:close/>
                  <a:moveTo>
                    <a:pt x="580" y="309"/>
                  </a:moveTo>
                  <a:cubicBezTo>
                    <a:pt x="450" y="309"/>
                    <a:pt x="450" y="309"/>
                    <a:pt x="450" y="309"/>
                  </a:cubicBezTo>
                  <a:cubicBezTo>
                    <a:pt x="485" y="226"/>
                    <a:pt x="532" y="166"/>
                    <a:pt x="580" y="138"/>
                  </a:cubicBezTo>
                  <a:lnTo>
                    <a:pt x="580" y="309"/>
                  </a:lnTo>
                  <a:close/>
                  <a:moveTo>
                    <a:pt x="1116" y="429"/>
                  </a:moveTo>
                  <a:cubicBezTo>
                    <a:pt x="1136" y="476"/>
                    <a:pt x="1150" y="525"/>
                    <a:pt x="1156" y="576"/>
                  </a:cubicBezTo>
                  <a:cubicBezTo>
                    <a:pt x="1010" y="576"/>
                    <a:pt x="1010" y="576"/>
                    <a:pt x="1010" y="576"/>
                  </a:cubicBezTo>
                  <a:cubicBezTo>
                    <a:pt x="1007" y="525"/>
                    <a:pt x="1001" y="476"/>
                    <a:pt x="991" y="429"/>
                  </a:cubicBezTo>
                  <a:lnTo>
                    <a:pt x="1116" y="429"/>
                  </a:lnTo>
                  <a:close/>
                  <a:moveTo>
                    <a:pt x="1008" y="272"/>
                  </a:moveTo>
                  <a:cubicBezTo>
                    <a:pt x="1020" y="284"/>
                    <a:pt x="1031" y="297"/>
                    <a:pt x="1041" y="309"/>
                  </a:cubicBezTo>
                  <a:cubicBezTo>
                    <a:pt x="959" y="309"/>
                    <a:pt x="959" y="309"/>
                    <a:pt x="959" y="309"/>
                  </a:cubicBezTo>
                  <a:cubicBezTo>
                    <a:pt x="944" y="267"/>
                    <a:pt x="926" y="228"/>
                    <a:pt x="906" y="193"/>
                  </a:cubicBezTo>
                  <a:cubicBezTo>
                    <a:pt x="943" y="215"/>
                    <a:pt x="977" y="241"/>
                    <a:pt x="1008" y="272"/>
                  </a:cubicBezTo>
                  <a:close/>
                  <a:moveTo>
                    <a:pt x="700" y="138"/>
                  </a:moveTo>
                  <a:cubicBezTo>
                    <a:pt x="748" y="166"/>
                    <a:pt x="795" y="226"/>
                    <a:pt x="830" y="309"/>
                  </a:cubicBezTo>
                  <a:cubicBezTo>
                    <a:pt x="700" y="309"/>
                    <a:pt x="700" y="309"/>
                    <a:pt x="700" y="309"/>
                  </a:cubicBezTo>
                  <a:lnTo>
                    <a:pt x="700" y="138"/>
                  </a:lnTo>
                  <a:close/>
                  <a:moveTo>
                    <a:pt x="700" y="429"/>
                  </a:moveTo>
                  <a:cubicBezTo>
                    <a:pt x="868" y="429"/>
                    <a:pt x="868" y="429"/>
                    <a:pt x="868" y="429"/>
                  </a:cubicBezTo>
                  <a:cubicBezTo>
                    <a:pt x="879" y="475"/>
                    <a:pt x="887" y="524"/>
                    <a:pt x="890" y="576"/>
                  </a:cubicBezTo>
                  <a:cubicBezTo>
                    <a:pt x="700" y="576"/>
                    <a:pt x="700" y="576"/>
                    <a:pt x="700" y="576"/>
                  </a:cubicBezTo>
                  <a:lnTo>
                    <a:pt x="700" y="429"/>
                  </a:lnTo>
                  <a:close/>
                  <a:moveTo>
                    <a:pt x="700" y="1142"/>
                  </a:moveTo>
                  <a:cubicBezTo>
                    <a:pt x="700" y="963"/>
                    <a:pt x="700" y="963"/>
                    <a:pt x="700" y="963"/>
                  </a:cubicBezTo>
                  <a:cubicBezTo>
                    <a:pt x="833" y="963"/>
                    <a:pt x="833" y="963"/>
                    <a:pt x="833" y="963"/>
                  </a:cubicBezTo>
                  <a:cubicBezTo>
                    <a:pt x="798" y="1050"/>
                    <a:pt x="750" y="1113"/>
                    <a:pt x="700" y="1142"/>
                  </a:cubicBezTo>
                  <a:close/>
                  <a:moveTo>
                    <a:pt x="870" y="843"/>
                  </a:moveTo>
                  <a:cubicBezTo>
                    <a:pt x="700" y="843"/>
                    <a:pt x="700" y="843"/>
                    <a:pt x="700" y="843"/>
                  </a:cubicBezTo>
                  <a:cubicBezTo>
                    <a:pt x="700" y="696"/>
                    <a:pt x="700" y="696"/>
                    <a:pt x="700" y="696"/>
                  </a:cubicBezTo>
                  <a:cubicBezTo>
                    <a:pt x="890" y="696"/>
                    <a:pt x="890" y="696"/>
                    <a:pt x="890" y="696"/>
                  </a:cubicBezTo>
                  <a:cubicBezTo>
                    <a:pt x="887" y="748"/>
                    <a:pt x="880" y="797"/>
                    <a:pt x="870" y="843"/>
                  </a:cubicBezTo>
                  <a:close/>
                  <a:moveTo>
                    <a:pt x="1008" y="1008"/>
                  </a:moveTo>
                  <a:cubicBezTo>
                    <a:pt x="977" y="1039"/>
                    <a:pt x="943" y="1065"/>
                    <a:pt x="906" y="1087"/>
                  </a:cubicBezTo>
                  <a:cubicBezTo>
                    <a:pt x="927" y="1050"/>
                    <a:pt x="946" y="1008"/>
                    <a:pt x="961" y="963"/>
                  </a:cubicBezTo>
                  <a:cubicBezTo>
                    <a:pt x="1048" y="963"/>
                    <a:pt x="1048" y="963"/>
                    <a:pt x="1048" y="963"/>
                  </a:cubicBezTo>
                  <a:cubicBezTo>
                    <a:pt x="1035" y="978"/>
                    <a:pt x="1022" y="993"/>
                    <a:pt x="1008" y="1008"/>
                  </a:cubicBezTo>
                  <a:close/>
                  <a:moveTo>
                    <a:pt x="993" y="843"/>
                  </a:moveTo>
                  <a:cubicBezTo>
                    <a:pt x="1002" y="796"/>
                    <a:pt x="1008" y="747"/>
                    <a:pt x="1011" y="696"/>
                  </a:cubicBezTo>
                  <a:cubicBezTo>
                    <a:pt x="1157" y="696"/>
                    <a:pt x="1157" y="696"/>
                    <a:pt x="1157" y="696"/>
                  </a:cubicBezTo>
                  <a:cubicBezTo>
                    <a:pt x="1152" y="747"/>
                    <a:pt x="1139" y="796"/>
                    <a:pt x="1119" y="843"/>
                  </a:cubicBezTo>
                  <a:lnTo>
                    <a:pt x="993" y="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2727326" y="1543050"/>
              <a:ext cx="458788" cy="457200"/>
            </a:xfrm>
            <a:custGeom>
              <a:avLst/>
              <a:gdLst>
                <a:gd name="T0" fmla="*/ 0 w 1280"/>
                <a:gd name="T1" fmla="*/ 640 h 1280"/>
                <a:gd name="T2" fmla="*/ 1280 w 1280"/>
                <a:gd name="T3" fmla="*/ 640 h 1280"/>
                <a:gd name="T4" fmla="*/ 164 w 1280"/>
                <a:gd name="T5" fmla="*/ 429 h 1280"/>
                <a:gd name="T6" fmla="*/ 270 w 1280"/>
                <a:gd name="T7" fmla="*/ 576 h 1280"/>
                <a:gd name="T8" fmla="*/ 164 w 1280"/>
                <a:gd name="T9" fmla="*/ 429 h 1280"/>
                <a:gd name="T10" fmla="*/ 123 w 1280"/>
                <a:gd name="T11" fmla="*/ 696 h 1280"/>
                <a:gd name="T12" fmla="*/ 287 w 1280"/>
                <a:gd name="T13" fmla="*/ 843 h 1280"/>
                <a:gd name="T14" fmla="*/ 272 w 1280"/>
                <a:gd name="T15" fmla="*/ 1008 h 1280"/>
                <a:gd name="T16" fmla="*/ 319 w 1280"/>
                <a:gd name="T17" fmla="*/ 963 h 1280"/>
                <a:gd name="T18" fmla="*/ 272 w 1280"/>
                <a:gd name="T19" fmla="*/ 1008 h 1280"/>
                <a:gd name="T20" fmla="*/ 239 w 1280"/>
                <a:gd name="T21" fmla="*/ 309 h 1280"/>
                <a:gd name="T22" fmla="*/ 374 w 1280"/>
                <a:gd name="T23" fmla="*/ 193 h 1280"/>
                <a:gd name="T24" fmla="*/ 580 w 1280"/>
                <a:gd name="T25" fmla="*/ 1142 h 1280"/>
                <a:gd name="T26" fmla="*/ 580 w 1280"/>
                <a:gd name="T27" fmla="*/ 963 h 1280"/>
                <a:gd name="T28" fmla="*/ 580 w 1280"/>
                <a:gd name="T29" fmla="*/ 843 h 1280"/>
                <a:gd name="T30" fmla="*/ 390 w 1280"/>
                <a:gd name="T31" fmla="*/ 696 h 1280"/>
                <a:gd name="T32" fmla="*/ 580 w 1280"/>
                <a:gd name="T33" fmla="*/ 843 h 1280"/>
                <a:gd name="T34" fmla="*/ 390 w 1280"/>
                <a:gd name="T35" fmla="*/ 576 h 1280"/>
                <a:gd name="T36" fmla="*/ 580 w 1280"/>
                <a:gd name="T37" fmla="*/ 429 h 1280"/>
                <a:gd name="T38" fmla="*/ 580 w 1280"/>
                <a:gd name="T39" fmla="*/ 309 h 1280"/>
                <a:gd name="T40" fmla="*/ 580 w 1280"/>
                <a:gd name="T41" fmla="*/ 138 h 1280"/>
                <a:gd name="T42" fmla="*/ 1116 w 1280"/>
                <a:gd name="T43" fmla="*/ 429 h 1280"/>
                <a:gd name="T44" fmla="*/ 1010 w 1280"/>
                <a:gd name="T45" fmla="*/ 576 h 1280"/>
                <a:gd name="T46" fmla="*/ 1116 w 1280"/>
                <a:gd name="T47" fmla="*/ 429 h 1280"/>
                <a:gd name="T48" fmla="*/ 1041 w 1280"/>
                <a:gd name="T49" fmla="*/ 309 h 1280"/>
                <a:gd name="T50" fmla="*/ 906 w 1280"/>
                <a:gd name="T51" fmla="*/ 193 h 1280"/>
                <a:gd name="T52" fmla="*/ 700 w 1280"/>
                <a:gd name="T53" fmla="*/ 138 h 1280"/>
                <a:gd name="T54" fmla="*/ 700 w 1280"/>
                <a:gd name="T55" fmla="*/ 309 h 1280"/>
                <a:gd name="T56" fmla="*/ 700 w 1280"/>
                <a:gd name="T57" fmla="*/ 429 h 1280"/>
                <a:gd name="T58" fmla="*/ 890 w 1280"/>
                <a:gd name="T59" fmla="*/ 576 h 1280"/>
                <a:gd name="T60" fmla="*/ 700 w 1280"/>
                <a:gd name="T61" fmla="*/ 429 h 1280"/>
                <a:gd name="T62" fmla="*/ 700 w 1280"/>
                <a:gd name="T63" fmla="*/ 963 h 1280"/>
                <a:gd name="T64" fmla="*/ 700 w 1280"/>
                <a:gd name="T65" fmla="*/ 1142 h 1280"/>
                <a:gd name="T66" fmla="*/ 700 w 1280"/>
                <a:gd name="T67" fmla="*/ 843 h 1280"/>
                <a:gd name="T68" fmla="*/ 890 w 1280"/>
                <a:gd name="T69" fmla="*/ 696 h 1280"/>
                <a:gd name="T70" fmla="*/ 1008 w 1280"/>
                <a:gd name="T71" fmla="*/ 1008 h 1280"/>
                <a:gd name="T72" fmla="*/ 961 w 1280"/>
                <a:gd name="T73" fmla="*/ 963 h 1280"/>
                <a:gd name="T74" fmla="*/ 1008 w 1280"/>
                <a:gd name="T75" fmla="*/ 1008 h 1280"/>
                <a:gd name="T76" fmla="*/ 1011 w 1280"/>
                <a:gd name="T77" fmla="*/ 696 h 1280"/>
                <a:gd name="T78" fmla="*/ 1119 w 1280"/>
                <a:gd name="T79" fmla="*/ 843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0" h="1280">
                  <a:moveTo>
                    <a:pt x="640" y="0"/>
                  </a:moveTo>
                  <a:cubicBezTo>
                    <a:pt x="287" y="0"/>
                    <a:pt x="0" y="287"/>
                    <a:pt x="0" y="640"/>
                  </a:cubicBezTo>
                  <a:cubicBezTo>
                    <a:pt x="0" y="993"/>
                    <a:pt x="287" y="1280"/>
                    <a:pt x="640" y="1280"/>
                  </a:cubicBezTo>
                  <a:cubicBezTo>
                    <a:pt x="993" y="1280"/>
                    <a:pt x="1280" y="993"/>
                    <a:pt x="1280" y="640"/>
                  </a:cubicBezTo>
                  <a:cubicBezTo>
                    <a:pt x="1280" y="287"/>
                    <a:pt x="993" y="0"/>
                    <a:pt x="640" y="0"/>
                  </a:cubicBezTo>
                  <a:close/>
                  <a:moveTo>
                    <a:pt x="164" y="429"/>
                  </a:moveTo>
                  <a:cubicBezTo>
                    <a:pt x="289" y="429"/>
                    <a:pt x="289" y="429"/>
                    <a:pt x="289" y="429"/>
                  </a:cubicBezTo>
                  <a:cubicBezTo>
                    <a:pt x="279" y="476"/>
                    <a:pt x="273" y="525"/>
                    <a:pt x="270" y="576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130" y="525"/>
                    <a:pt x="144" y="476"/>
                    <a:pt x="164" y="429"/>
                  </a:cubicBezTo>
                  <a:close/>
                  <a:moveTo>
                    <a:pt x="161" y="843"/>
                  </a:moveTo>
                  <a:cubicBezTo>
                    <a:pt x="141" y="796"/>
                    <a:pt x="128" y="747"/>
                    <a:pt x="123" y="696"/>
                  </a:cubicBezTo>
                  <a:cubicBezTo>
                    <a:pt x="269" y="696"/>
                    <a:pt x="269" y="696"/>
                    <a:pt x="269" y="696"/>
                  </a:cubicBezTo>
                  <a:cubicBezTo>
                    <a:pt x="272" y="747"/>
                    <a:pt x="278" y="796"/>
                    <a:pt x="287" y="843"/>
                  </a:cubicBezTo>
                  <a:lnTo>
                    <a:pt x="161" y="843"/>
                  </a:lnTo>
                  <a:close/>
                  <a:moveTo>
                    <a:pt x="272" y="1008"/>
                  </a:moveTo>
                  <a:cubicBezTo>
                    <a:pt x="258" y="993"/>
                    <a:pt x="245" y="978"/>
                    <a:pt x="232" y="963"/>
                  </a:cubicBezTo>
                  <a:cubicBezTo>
                    <a:pt x="319" y="963"/>
                    <a:pt x="319" y="963"/>
                    <a:pt x="319" y="963"/>
                  </a:cubicBezTo>
                  <a:cubicBezTo>
                    <a:pt x="334" y="1008"/>
                    <a:pt x="353" y="1050"/>
                    <a:pt x="374" y="1087"/>
                  </a:cubicBezTo>
                  <a:cubicBezTo>
                    <a:pt x="337" y="1065"/>
                    <a:pt x="303" y="1039"/>
                    <a:pt x="272" y="1008"/>
                  </a:cubicBezTo>
                  <a:close/>
                  <a:moveTo>
                    <a:pt x="321" y="309"/>
                  </a:moveTo>
                  <a:cubicBezTo>
                    <a:pt x="239" y="309"/>
                    <a:pt x="239" y="309"/>
                    <a:pt x="239" y="309"/>
                  </a:cubicBezTo>
                  <a:cubicBezTo>
                    <a:pt x="249" y="297"/>
                    <a:pt x="260" y="284"/>
                    <a:pt x="272" y="272"/>
                  </a:cubicBezTo>
                  <a:cubicBezTo>
                    <a:pt x="303" y="241"/>
                    <a:pt x="337" y="215"/>
                    <a:pt x="374" y="193"/>
                  </a:cubicBezTo>
                  <a:cubicBezTo>
                    <a:pt x="354" y="228"/>
                    <a:pt x="336" y="267"/>
                    <a:pt x="321" y="309"/>
                  </a:cubicBezTo>
                  <a:close/>
                  <a:moveTo>
                    <a:pt x="580" y="1142"/>
                  </a:moveTo>
                  <a:cubicBezTo>
                    <a:pt x="530" y="1113"/>
                    <a:pt x="482" y="1050"/>
                    <a:pt x="447" y="963"/>
                  </a:cubicBezTo>
                  <a:cubicBezTo>
                    <a:pt x="580" y="963"/>
                    <a:pt x="580" y="963"/>
                    <a:pt x="580" y="963"/>
                  </a:cubicBezTo>
                  <a:lnTo>
                    <a:pt x="580" y="1142"/>
                  </a:lnTo>
                  <a:close/>
                  <a:moveTo>
                    <a:pt x="580" y="843"/>
                  </a:moveTo>
                  <a:cubicBezTo>
                    <a:pt x="410" y="843"/>
                    <a:pt x="410" y="843"/>
                    <a:pt x="410" y="843"/>
                  </a:cubicBezTo>
                  <a:cubicBezTo>
                    <a:pt x="400" y="797"/>
                    <a:pt x="393" y="748"/>
                    <a:pt x="390" y="696"/>
                  </a:cubicBezTo>
                  <a:cubicBezTo>
                    <a:pt x="580" y="696"/>
                    <a:pt x="580" y="696"/>
                    <a:pt x="580" y="696"/>
                  </a:cubicBezTo>
                  <a:lnTo>
                    <a:pt x="580" y="843"/>
                  </a:lnTo>
                  <a:close/>
                  <a:moveTo>
                    <a:pt x="580" y="576"/>
                  </a:moveTo>
                  <a:cubicBezTo>
                    <a:pt x="390" y="576"/>
                    <a:pt x="390" y="576"/>
                    <a:pt x="390" y="576"/>
                  </a:cubicBezTo>
                  <a:cubicBezTo>
                    <a:pt x="393" y="524"/>
                    <a:pt x="401" y="475"/>
                    <a:pt x="412" y="429"/>
                  </a:cubicBezTo>
                  <a:cubicBezTo>
                    <a:pt x="580" y="429"/>
                    <a:pt x="580" y="429"/>
                    <a:pt x="580" y="429"/>
                  </a:cubicBezTo>
                  <a:lnTo>
                    <a:pt x="580" y="576"/>
                  </a:lnTo>
                  <a:close/>
                  <a:moveTo>
                    <a:pt x="580" y="309"/>
                  </a:moveTo>
                  <a:cubicBezTo>
                    <a:pt x="450" y="309"/>
                    <a:pt x="450" y="309"/>
                    <a:pt x="450" y="309"/>
                  </a:cubicBezTo>
                  <a:cubicBezTo>
                    <a:pt x="485" y="226"/>
                    <a:pt x="532" y="166"/>
                    <a:pt x="580" y="138"/>
                  </a:cubicBezTo>
                  <a:lnTo>
                    <a:pt x="580" y="309"/>
                  </a:lnTo>
                  <a:close/>
                  <a:moveTo>
                    <a:pt x="1116" y="429"/>
                  </a:moveTo>
                  <a:cubicBezTo>
                    <a:pt x="1136" y="476"/>
                    <a:pt x="1150" y="525"/>
                    <a:pt x="1156" y="576"/>
                  </a:cubicBezTo>
                  <a:cubicBezTo>
                    <a:pt x="1010" y="576"/>
                    <a:pt x="1010" y="576"/>
                    <a:pt x="1010" y="576"/>
                  </a:cubicBezTo>
                  <a:cubicBezTo>
                    <a:pt x="1007" y="525"/>
                    <a:pt x="1001" y="476"/>
                    <a:pt x="991" y="429"/>
                  </a:cubicBezTo>
                  <a:lnTo>
                    <a:pt x="1116" y="429"/>
                  </a:lnTo>
                  <a:close/>
                  <a:moveTo>
                    <a:pt x="1008" y="272"/>
                  </a:moveTo>
                  <a:cubicBezTo>
                    <a:pt x="1020" y="284"/>
                    <a:pt x="1031" y="297"/>
                    <a:pt x="1041" y="309"/>
                  </a:cubicBezTo>
                  <a:cubicBezTo>
                    <a:pt x="959" y="309"/>
                    <a:pt x="959" y="309"/>
                    <a:pt x="959" y="309"/>
                  </a:cubicBezTo>
                  <a:cubicBezTo>
                    <a:pt x="944" y="267"/>
                    <a:pt x="926" y="228"/>
                    <a:pt x="906" y="193"/>
                  </a:cubicBezTo>
                  <a:cubicBezTo>
                    <a:pt x="943" y="215"/>
                    <a:pt x="977" y="241"/>
                    <a:pt x="1008" y="272"/>
                  </a:cubicBezTo>
                  <a:close/>
                  <a:moveTo>
                    <a:pt x="700" y="138"/>
                  </a:moveTo>
                  <a:cubicBezTo>
                    <a:pt x="748" y="166"/>
                    <a:pt x="795" y="226"/>
                    <a:pt x="830" y="309"/>
                  </a:cubicBezTo>
                  <a:cubicBezTo>
                    <a:pt x="700" y="309"/>
                    <a:pt x="700" y="309"/>
                    <a:pt x="700" y="309"/>
                  </a:cubicBezTo>
                  <a:lnTo>
                    <a:pt x="700" y="138"/>
                  </a:lnTo>
                  <a:close/>
                  <a:moveTo>
                    <a:pt x="700" y="429"/>
                  </a:moveTo>
                  <a:cubicBezTo>
                    <a:pt x="868" y="429"/>
                    <a:pt x="868" y="429"/>
                    <a:pt x="868" y="429"/>
                  </a:cubicBezTo>
                  <a:cubicBezTo>
                    <a:pt x="879" y="475"/>
                    <a:pt x="887" y="524"/>
                    <a:pt x="890" y="576"/>
                  </a:cubicBezTo>
                  <a:cubicBezTo>
                    <a:pt x="700" y="576"/>
                    <a:pt x="700" y="576"/>
                    <a:pt x="700" y="576"/>
                  </a:cubicBezTo>
                  <a:lnTo>
                    <a:pt x="700" y="429"/>
                  </a:lnTo>
                  <a:close/>
                  <a:moveTo>
                    <a:pt x="700" y="1142"/>
                  </a:moveTo>
                  <a:cubicBezTo>
                    <a:pt x="700" y="963"/>
                    <a:pt x="700" y="963"/>
                    <a:pt x="700" y="963"/>
                  </a:cubicBezTo>
                  <a:cubicBezTo>
                    <a:pt x="833" y="963"/>
                    <a:pt x="833" y="963"/>
                    <a:pt x="833" y="963"/>
                  </a:cubicBezTo>
                  <a:cubicBezTo>
                    <a:pt x="798" y="1050"/>
                    <a:pt x="750" y="1113"/>
                    <a:pt x="700" y="1142"/>
                  </a:cubicBezTo>
                  <a:close/>
                  <a:moveTo>
                    <a:pt x="870" y="843"/>
                  </a:moveTo>
                  <a:cubicBezTo>
                    <a:pt x="700" y="843"/>
                    <a:pt x="700" y="843"/>
                    <a:pt x="700" y="843"/>
                  </a:cubicBezTo>
                  <a:cubicBezTo>
                    <a:pt x="700" y="696"/>
                    <a:pt x="700" y="696"/>
                    <a:pt x="700" y="696"/>
                  </a:cubicBezTo>
                  <a:cubicBezTo>
                    <a:pt x="890" y="696"/>
                    <a:pt x="890" y="696"/>
                    <a:pt x="890" y="696"/>
                  </a:cubicBezTo>
                  <a:cubicBezTo>
                    <a:pt x="887" y="748"/>
                    <a:pt x="880" y="797"/>
                    <a:pt x="870" y="843"/>
                  </a:cubicBezTo>
                  <a:close/>
                  <a:moveTo>
                    <a:pt x="1008" y="1008"/>
                  </a:moveTo>
                  <a:cubicBezTo>
                    <a:pt x="977" y="1039"/>
                    <a:pt x="943" y="1065"/>
                    <a:pt x="906" y="1087"/>
                  </a:cubicBezTo>
                  <a:cubicBezTo>
                    <a:pt x="927" y="1050"/>
                    <a:pt x="946" y="1008"/>
                    <a:pt x="961" y="963"/>
                  </a:cubicBezTo>
                  <a:cubicBezTo>
                    <a:pt x="1048" y="963"/>
                    <a:pt x="1048" y="963"/>
                    <a:pt x="1048" y="963"/>
                  </a:cubicBezTo>
                  <a:cubicBezTo>
                    <a:pt x="1035" y="978"/>
                    <a:pt x="1022" y="993"/>
                    <a:pt x="1008" y="1008"/>
                  </a:cubicBezTo>
                  <a:close/>
                  <a:moveTo>
                    <a:pt x="993" y="843"/>
                  </a:moveTo>
                  <a:cubicBezTo>
                    <a:pt x="1002" y="796"/>
                    <a:pt x="1008" y="747"/>
                    <a:pt x="1011" y="696"/>
                  </a:cubicBezTo>
                  <a:cubicBezTo>
                    <a:pt x="1157" y="696"/>
                    <a:pt x="1157" y="696"/>
                    <a:pt x="1157" y="696"/>
                  </a:cubicBezTo>
                  <a:cubicBezTo>
                    <a:pt x="1152" y="747"/>
                    <a:pt x="1139" y="796"/>
                    <a:pt x="1119" y="843"/>
                  </a:cubicBezTo>
                  <a:lnTo>
                    <a:pt x="993" y="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2743201" y="1344613"/>
              <a:ext cx="111125" cy="138113"/>
            </a:xfrm>
            <a:custGeom>
              <a:avLst/>
              <a:gdLst>
                <a:gd name="T0" fmla="*/ 70 w 70"/>
                <a:gd name="T1" fmla="*/ 72 h 87"/>
                <a:gd name="T2" fmla="*/ 25 w 70"/>
                <a:gd name="T3" fmla="*/ 72 h 87"/>
                <a:gd name="T4" fmla="*/ 69 w 70"/>
                <a:gd name="T5" fmla="*/ 13 h 87"/>
                <a:gd name="T6" fmla="*/ 69 w 70"/>
                <a:gd name="T7" fmla="*/ 0 h 87"/>
                <a:gd name="T8" fmla="*/ 1 w 70"/>
                <a:gd name="T9" fmla="*/ 0 h 87"/>
                <a:gd name="T10" fmla="*/ 1 w 70"/>
                <a:gd name="T11" fmla="*/ 15 h 87"/>
                <a:gd name="T12" fmla="*/ 47 w 70"/>
                <a:gd name="T13" fmla="*/ 15 h 87"/>
                <a:gd name="T14" fmla="*/ 0 w 70"/>
                <a:gd name="T15" fmla="*/ 76 h 87"/>
                <a:gd name="T16" fmla="*/ 0 w 70"/>
                <a:gd name="T17" fmla="*/ 87 h 87"/>
                <a:gd name="T18" fmla="*/ 70 w 70"/>
                <a:gd name="T19" fmla="*/ 87 h 87"/>
                <a:gd name="T20" fmla="*/ 70 w 70"/>
                <a:gd name="T21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7">
                  <a:moveTo>
                    <a:pt x="70" y="72"/>
                  </a:moveTo>
                  <a:lnTo>
                    <a:pt x="25" y="72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1" y="0"/>
                  </a:lnTo>
                  <a:lnTo>
                    <a:pt x="1" y="15"/>
                  </a:lnTo>
                  <a:lnTo>
                    <a:pt x="47" y="15"/>
                  </a:lnTo>
                  <a:lnTo>
                    <a:pt x="0" y="76"/>
                  </a:lnTo>
                  <a:lnTo>
                    <a:pt x="0" y="87"/>
                  </a:lnTo>
                  <a:lnTo>
                    <a:pt x="70" y="87"/>
                  </a:lnTo>
                  <a:lnTo>
                    <a:pt x="7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8" name="Freeform 21"/>
            <p:cNvSpPr>
              <a:spLocks noEditPoints="1"/>
            </p:cNvSpPr>
            <p:nvPr/>
          </p:nvSpPr>
          <p:spPr bwMode="auto">
            <a:xfrm>
              <a:off x="2870201" y="1341438"/>
              <a:ext cx="146050" cy="144463"/>
            </a:xfrm>
            <a:custGeom>
              <a:avLst/>
              <a:gdLst>
                <a:gd name="T0" fmla="*/ 205 w 410"/>
                <a:gd name="T1" fmla="*/ 406 h 406"/>
                <a:gd name="T2" fmla="*/ 410 w 410"/>
                <a:gd name="T3" fmla="*/ 203 h 406"/>
                <a:gd name="T4" fmla="*/ 205 w 410"/>
                <a:gd name="T5" fmla="*/ 0 h 406"/>
                <a:gd name="T6" fmla="*/ 0 w 410"/>
                <a:gd name="T7" fmla="*/ 203 h 406"/>
                <a:gd name="T8" fmla="*/ 205 w 410"/>
                <a:gd name="T9" fmla="*/ 406 h 406"/>
                <a:gd name="T10" fmla="*/ 205 w 410"/>
                <a:gd name="T11" fmla="*/ 74 h 406"/>
                <a:gd name="T12" fmla="*/ 330 w 410"/>
                <a:gd name="T13" fmla="*/ 203 h 406"/>
                <a:gd name="T14" fmla="*/ 205 w 410"/>
                <a:gd name="T15" fmla="*/ 332 h 406"/>
                <a:gd name="T16" fmla="*/ 80 w 410"/>
                <a:gd name="T17" fmla="*/ 203 h 406"/>
                <a:gd name="T18" fmla="*/ 205 w 410"/>
                <a:gd name="T19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406">
                  <a:moveTo>
                    <a:pt x="205" y="406"/>
                  </a:moveTo>
                  <a:cubicBezTo>
                    <a:pt x="320" y="406"/>
                    <a:pt x="410" y="317"/>
                    <a:pt x="410" y="203"/>
                  </a:cubicBezTo>
                  <a:cubicBezTo>
                    <a:pt x="410" y="90"/>
                    <a:pt x="320" y="0"/>
                    <a:pt x="205" y="0"/>
                  </a:cubicBezTo>
                  <a:cubicBezTo>
                    <a:pt x="90" y="0"/>
                    <a:pt x="0" y="90"/>
                    <a:pt x="0" y="203"/>
                  </a:cubicBezTo>
                  <a:cubicBezTo>
                    <a:pt x="0" y="317"/>
                    <a:pt x="90" y="406"/>
                    <a:pt x="205" y="406"/>
                  </a:cubicBezTo>
                  <a:close/>
                  <a:moveTo>
                    <a:pt x="205" y="74"/>
                  </a:moveTo>
                  <a:cubicBezTo>
                    <a:pt x="275" y="74"/>
                    <a:pt x="330" y="129"/>
                    <a:pt x="330" y="203"/>
                  </a:cubicBezTo>
                  <a:cubicBezTo>
                    <a:pt x="330" y="278"/>
                    <a:pt x="275" y="332"/>
                    <a:pt x="205" y="332"/>
                  </a:cubicBezTo>
                  <a:cubicBezTo>
                    <a:pt x="135" y="332"/>
                    <a:pt x="80" y="278"/>
                    <a:pt x="80" y="203"/>
                  </a:cubicBezTo>
                  <a:cubicBezTo>
                    <a:pt x="80" y="129"/>
                    <a:pt x="135" y="74"/>
                    <a:pt x="20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>
              <a:off x="3040063" y="1344613"/>
              <a:ext cx="128588" cy="138113"/>
            </a:xfrm>
            <a:custGeom>
              <a:avLst/>
              <a:gdLst>
                <a:gd name="T0" fmla="*/ 18 w 81"/>
                <a:gd name="T1" fmla="*/ 31 h 87"/>
                <a:gd name="T2" fmla="*/ 66 w 81"/>
                <a:gd name="T3" fmla="*/ 87 h 87"/>
                <a:gd name="T4" fmla="*/ 81 w 81"/>
                <a:gd name="T5" fmla="*/ 87 h 87"/>
                <a:gd name="T6" fmla="*/ 81 w 81"/>
                <a:gd name="T7" fmla="*/ 0 h 87"/>
                <a:gd name="T8" fmla="*/ 63 w 81"/>
                <a:gd name="T9" fmla="*/ 0 h 87"/>
                <a:gd name="T10" fmla="*/ 63 w 81"/>
                <a:gd name="T11" fmla="*/ 57 h 87"/>
                <a:gd name="T12" fmla="*/ 15 w 81"/>
                <a:gd name="T13" fmla="*/ 0 h 87"/>
                <a:gd name="T14" fmla="*/ 0 w 81"/>
                <a:gd name="T15" fmla="*/ 0 h 87"/>
                <a:gd name="T16" fmla="*/ 0 w 81"/>
                <a:gd name="T17" fmla="*/ 87 h 87"/>
                <a:gd name="T18" fmla="*/ 18 w 81"/>
                <a:gd name="T19" fmla="*/ 87 h 87"/>
                <a:gd name="T20" fmla="*/ 18 w 81"/>
                <a:gd name="T21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7">
                  <a:moveTo>
                    <a:pt x="18" y="31"/>
                  </a:moveTo>
                  <a:lnTo>
                    <a:pt x="66" y="87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63" y="0"/>
                  </a:lnTo>
                  <a:lnTo>
                    <a:pt x="63" y="5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8" y="87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94" name="Oval 26"/>
          <p:cNvSpPr>
            <a:spLocks noChangeArrowheads="1"/>
          </p:cNvSpPr>
          <p:nvPr/>
        </p:nvSpPr>
        <p:spPr bwMode="auto">
          <a:xfrm>
            <a:off x="4151313" y="1217613"/>
            <a:ext cx="900112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5" name="Freeform 27"/>
          <p:cNvSpPr>
            <a:spLocks/>
          </p:cNvSpPr>
          <p:nvPr/>
        </p:nvSpPr>
        <p:spPr bwMode="auto">
          <a:xfrm>
            <a:off x="4398963" y="1358901"/>
            <a:ext cx="109537" cy="136525"/>
          </a:xfrm>
          <a:custGeom>
            <a:avLst/>
            <a:gdLst>
              <a:gd name="T0" fmla="*/ 69 w 69"/>
              <a:gd name="T1" fmla="*/ 71 h 86"/>
              <a:gd name="T2" fmla="*/ 25 w 69"/>
              <a:gd name="T3" fmla="*/ 71 h 86"/>
              <a:gd name="T4" fmla="*/ 68 w 69"/>
              <a:gd name="T5" fmla="*/ 13 h 86"/>
              <a:gd name="T6" fmla="*/ 68 w 69"/>
              <a:gd name="T7" fmla="*/ 0 h 86"/>
              <a:gd name="T8" fmla="*/ 1 w 69"/>
              <a:gd name="T9" fmla="*/ 0 h 86"/>
              <a:gd name="T10" fmla="*/ 1 w 69"/>
              <a:gd name="T11" fmla="*/ 15 h 86"/>
              <a:gd name="T12" fmla="*/ 46 w 69"/>
              <a:gd name="T13" fmla="*/ 15 h 86"/>
              <a:gd name="T14" fmla="*/ 0 w 69"/>
              <a:gd name="T15" fmla="*/ 75 h 86"/>
              <a:gd name="T16" fmla="*/ 0 w 69"/>
              <a:gd name="T17" fmla="*/ 86 h 86"/>
              <a:gd name="T18" fmla="*/ 69 w 69"/>
              <a:gd name="T19" fmla="*/ 86 h 86"/>
              <a:gd name="T20" fmla="*/ 69 w 69"/>
              <a:gd name="T21" fmla="*/ 7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86">
                <a:moveTo>
                  <a:pt x="69" y="71"/>
                </a:moveTo>
                <a:lnTo>
                  <a:pt x="25" y="71"/>
                </a:lnTo>
                <a:lnTo>
                  <a:pt x="68" y="13"/>
                </a:lnTo>
                <a:lnTo>
                  <a:pt x="68" y="0"/>
                </a:lnTo>
                <a:lnTo>
                  <a:pt x="1" y="0"/>
                </a:lnTo>
                <a:lnTo>
                  <a:pt x="1" y="15"/>
                </a:lnTo>
                <a:lnTo>
                  <a:pt x="46" y="15"/>
                </a:lnTo>
                <a:lnTo>
                  <a:pt x="0" y="75"/>
                </a:lnTo>
                <a:lnTo>
                  <a:pt x="0" y="86"/>
                </a:lnTo>
                <a:lnTo>
                  <a:pt x="69" y="86"/>
                </a:lnTo>
                <a:lnTo>
                  <a:pt x="69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6" name="Freeform 28"/>
          <p:cNvSpPr>
            <a:spLocks noEditPoints="1"/>
          </p:cNvSpPr>
          <p:nvPr/>
        </p:nvSpPr>
        <p:spPr bwMode="auto">
          <a:xfrm>
            <a:off x="4516438" y="1358901"/>
            <a:ext cx="144462" cy="136525"/>
          </a:xfrm>
          <a:custGeom>
            <a:avLst/>
            <a:gdLst>
              <a:gd name="T0" fmla="*/ 26 w 91"/>
              <a:gd name="T1" fmla="*/ 67 h 86"/>
              <a:gd name="T2" fmla="*/ 65 w 91"/>
              <a:gd name="T3" fmla="*/ 67 h 86"/>
              <a:gd name="T4" fmla="*/ 72 w 91"/>
              <a:gd name="T5" fmla="*/ 86 h 86"/>
              <a:gd name="T6" fmla="*/ 91 w 91"/>
              <a:gd name="T7" fmla="*/ 86 h 86"/>
              <a:gd name="T8" fmla="*/ 54 w 91"/>
              <a:gd name="T9" fmla="*/ 0 h 86"/>
              <a:gd name="T10" fmla="*/ 37 w 91"/>
              <a:gd name="T11" fmla="*/ 0 h 86"/>
              <a:gd name="T12" fmla="*/ 0 w 91"/>
              <a:gd name="T13" fmla="*/ 86 h 86"/>
              <a:gd name="T14" fmla="*/ 19 w 91"/>
              <a:gd name="T15" fmla="*/ 86 h 86"/>
              <a:gd name="T16" fmla="*/ 26 w 91"/>
              <a:gd name="T17" fmla="*/ 67 h 86"/>
              <a:gd name="T18" fmla="*/ 46 w 91"/>
              <a:gd name="T19" fmla="*/ 21 h 86"/>
              <a:gd name="T20" fmla="*/ 58 w 91"/>
              <a:gd name="T21" fmla="*/ 52 h 86"/>
              <a:gd name="T22" fmla="*/ 33 w 91"/>
              <a:gd name="T23" fmla="*/ 52 h 86"/>
              <a:gd name="T24" fmla="*/ 46 w 91"/>
              <a:gd name="T25" fmla="*/ 2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" h="86">
                <a:moveTo>
                  <a:pt x="26" y="67"/>
                </a:moveTo>
                <a:lnTo>
                  <a:pt x="65" y="67"/>
                </a:lnTo>
                <a:lnTo>
                  <a:pt x="72" y="86"/>
                </a:lnTo>
                <a:lnTo>
                  <a:pt x="91" y="86"/>
                </a:lnTo>
                <a:lnTo>
                  <a:pt x="54" y="0"/>
                </a:lnTo>
                <a:lnTo>
                  <a:pt x="37" y="0"/>
                </a:lnTo>
                <a:lnTo>
                  <a:pt x="0" y="86"/>
                </a:lnTo>
                <a:lnTo>
                  <a:pt x="19" y="86"/>
                </a:lnTo>
                <a:lnTo>
                  <a:pt x="26" y="67"/>
                </a:lnTo>
                <a:close/>
                <a:moveTo>
                  <a:pt x="46" y="21"/>
                </a:moveTo>
                <a:lnTo>
                  <a:pt x="58" y="52"/>
                </a:lnTo>
                <a:lnTo>
                  <a:pt x="33" y="52"/>
                </a:lnTo>
                <a:lnTo>
                  <a:pt x="46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7" name="Freeform 29"/>
          <p:cNvSpPr>
            <a:spLocks/>
          </p:cNvSpPr>
          <p:nvPr/>
        </p:nvSpPr>
        <p:spPr bwMode="auto">
          <a:xfrm>
            <a:off x="4665663" y="1355726"/>
            <a:ext cx="138112" cy="142875"/>
          </a:xfrm>
          <a:custGeom>
            <a:avLst/>
            <a:gdLst>
              <a:gd name="T0" fmla="*/ 204 w 395"/>
              <a:gd name="T1" fmla="*/ 406 h 406"/>
              <a:gd name="T2" fmla="*/ 395 w 395"/>
              <a:gd name="T3" fmla="*/ 250 h 406"/>
              <a:gd name="T4" fmla="*/ 319 w 395"/>
              <a:gd name="T5" fmla="*/ 235 h 406"/>
              <a:gd name="T6" fmla="*/ 204 w 395"/>
              <a:gd name="T7" fmla="*/ 332 h 406"/>
              <a:gd name="T8" fmla="*/ 79 w 395"/>
              <a:gd name="T9" fmla="*/ 203 h 406"/>
              <a:gd name="T10" fmla="*/ 204 w 395"/>
              <a:gd name="T11" fmla="*/ 74 h 406"/>
              <a:gd name="T12" fmla="*/ 319 w 395"/>
              <a:gd name="T13" fmla="*/ 171 h 406"/>
              <a:gd name="T14" fmla="*/ 395 w 395"/>
              <a:gd name="T15" fmla="*/ 150 h 406"/>
              <a:gd name="T16" fmla="*/ 204 w 395"/>
              <a:gd name="T17" fmla="*/ 0 h 406"/>
              <a:gd name="T18" fmla="*/ 0 w 395"/>
              <a:gd name="T19" fmla="*/ 203 h 406"/>
              <a:gd name="T20" fmla="*/ 204 w 395"/>
              <a:gd name="T21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406">
                <a:moveTo>
                  <a:pt x="204" y="406"/>
                </a:moveTo>
                <a:cubicBezTo>
                  <a:pt x="297" y="406"/>
                  <a:pt x="376" y="350"/>
                  <a:pt x="395" y="250"/>
                </a:cubicBezTo>
                <a:cubicBezTo>
                  <a:pt x="319" y="235"/>
                  <a:pt x="319" y="235"/>
                  <a:pt x="319" y="235"/>
                </a:cubicBezTo>
                <a:cubicBezTo>
                  <a:pt x="304" y="303"/>
                  <a:pt x="258" y="332"/>
                  <a:pt x="204" y="332"/>
                </a:cubicBezTo>
                <a:cubicBezTo>
                  <a:pt x="134" y="332"/>
                  <a:pt x="79" y="277"/>
                  <a:pt x="79" y="203"/>
                </a:cubicBezTo>
                <a:cubicBezTo>
                  <a:pt x="79" y="129"/>
                  <a:pt x="134" y="74"/>
                  <a:pt x="204" y="74"/>
                </a:cubicBezTo>
                <a:cubicBezTo>
                  <a:pt x="258" y="74"/>
                  <a:pt x="304" y="104"/>
                  <a:pt x="319" y="171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376" y="56"/>
                  <a:pt x="297" y="0"/>
                  <a:pt x="204" y="0"/>
                </a:cubicBezTo>
                <a:cubicBezTo>
                  <a:pt x="90" y="0"/>
                  <a:pt x="0" y="89"/>
                  <a:pt x="0" y="203"/>
                </a:cubicBezTo>
                <a:cubicBezTo>
                  <a:pt x="0" y="317"/>
                  <a:pt x="90" y="406"/>
                  <a:pt x="204" y="4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9" name="Freeform 30"/>
          <p:cNvSpPr>
            <a:spLocks/>
          </p:cNvSpPr>
          <p:nvPr/>
        </p:nvSpPr>
        <p:spPr bwMode="auto">
          <a:xfrm>
            <a:off x="4403725" y="1778001"/>
            <a:ext cx="393700" cy="223838"/>
          </a:xfrm>
          <a:custGeom>
            <a:avLst/>
            <a:gdLst>
              <a:gd name="T0" fmla="*/ 808 w 1120"/>
              <a:gd name="T1" fmla="*/ 0 h 640"/>
              <a:gd name="T2" fmla="*/ 828 w 1120"/>
              <a:gd name="T3" fmla="*/ 53 h 640"/>
              <a:gd name="T4" fmla="*/ 795 w 1120"/>
              <a:gd name="T5" fmla="*/ 317 h 640"/>
              <a:gd name="T6" fmla="*/ 560 w 1120"/>
              <a:gd name="T7" fmla="*/ 440 h 640"/>
              <a:gd name="T8" fmla="*/ 325 w 1120"/>
              <a:gd name="T9" fmla="*/ 317 h 640"/>
              <a:gd name="T10" fmla="*/ 292 w 1120"/>
              <a:gd name="T11" fmla="*/ 53 h 640"/>
              <a:gd name="T12" fmla="*/ 312 w 1120"/>
              <a:gd name="T13" fmla="*/ 0 h 640"/>
              <a:gd name="T14" fmla="*/ 0 w 1120"/>
              <a:gd name="T15" fmla="*/ 320 h 640"/>
              <a:gd name="T16" fmla="*/ 0 w 1120"/>
              <a:gd name="T17" fmla="*/ 320 h 640"/>
              <a:gd name="T18" fmla="*/ 320 w 1120"/>
              <a:gd name="T19" fmla="*/ 640 h 640"/>
              <a:gd name="T20" fmla="*/ 800 w 1120"/>
              <a:gd name="T21" fmla="*/ 640 h 640"/>
              <a:gd name="T22" fmla="*/ 1120 w 1120"/>
              <a:gd name="T23" fmla="*/ 320 h 640"/>
              <a:gd name="T24" fmla="*/ 1120 w 1120"/>
              <a:gd name="T25" fmla="*/ 320 h 640"/>
              <a:gd name="T26" fmla="*/ 808 w 1120"/>
              <a:gd name="T27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0" h="640">
                <a:moveTo>
                  <a:pt x="808" y="0"/>
                </a:moveTo>
                <a:cubicBezTo>
                  <a:pt x="828" y="53"/>
                  <a:pt x="828" y="53"/>
                  <a:pt x="828" y="53"/>
                </a:cubicBezTo>
                <a:cubicBezTo>
                  <a:pt x="861" y="141"/>
                  <a:pt x="849" y="240"/>
                  <a:pt x="795" y="317"/>
                </a:cubicBezTo>
                <a:cubicBezTo>
                  <a:pt x="742" y="394"/>
                  <a:pt x="654" y="440"/>
                  <a:pt x="560" y="440"/>
                </a:cubicBezTo>
                <a:cubicBezTo>
                  <a:pt x="466" y="440"/>
                  <a:pt x="378" y="394"/>
                  <a:pt x="325" y="317"/>
                </a:cubicBezTo>
                <a:cubicBezTo>
                  <a:pt x="271" y="240"/>
                  <a:pt x="259" y="141"/>
                  <a:pt x="292" y="53"/>
                </a:cubicBezTo>
                <a:cubicBezTo>
                  <a:pt x="312" y="0"/>
                  <a:pt x="312" y="0"/>
                  <a:pt x="312" y="0"/>
                </a:cubicBezTo>
                <a:cubicBezTo>
                  <a:pt x="139" y="5"/>
                  <a:pt x="0" y="146"/>
                  <a:pt x="0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497"/>
                  <a:pt x="143" y="640"/>
                  <a:pt x="320" y="640"/>
                </a:cubicBezTo>
                <a:cubicBezTo>
                  <a:pt x="800" y="640"/>
                  <a:pt x="800" y="640"/>
                  <a:pt x="800" y="640"/>
                </a:cubicBezTo>
                <a:cubicBezTo>
                  <a:pt x="977" y="640"/>
                  <a:pt x="1120" y="497"/>
                  <a:pt x="1120" y="320"/>
                </a:cubicBezTo>
                <a:cubicBezTo>
                  <a:pt x="1120" y="320"/>
                  <a:pt x="1120" y="320"/>
                  <a:pt x="1120" y="320"/>
                </a:cubicBezTo>
                <a:cubicBezTo>
                  <a:pt x="1120" y="146"/>
                  <a:pt x="981" y="5"/>
                  <a:pt x="8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8" name="Freeform 31"/>
          <p:cNvSpPr>
            <a:spLocks/>
          </p:cNvSpPr>
          <p:nvPr/>
        </p:nvSpPr>
        <p:spPr bwMode="auto">
          <a:xfrm>
            <a:off x="4694238" y="1590676"/>
            <a:ext cx="71437" cy="152400"/>
          </a:xfrm>
          <a:custGeom>
            <a:avLst/>
            <a:gdLst>
              <a:gd name="T0" fmla="*/ 120 w 202"/>
              <a:gd name="T1" fmla="*/ 434 h 434"/>
              <a:gd name="T2" fmla="*/ 202 w 202"/>
              <a:gd name="T3" fmla="*/ 218 h 434"/>
              <a:gd name="T4" fmla="*/ 118 w 202"/>
              <a:gd name="T5" fmla="*/ 0 h 434"/>
              <a:gd name="T6" fmla="*/ 0 w 202"/>
              <a:gd name="T7" fmla="*/ 108 h 434"/>
              <a:gd name="T8" fmla="*/ 42 w 202"/>
              <a:gd name="T9" fmla="*/ 218 h 434"/>
              <a:gd name="T10" fmla="*/ 1 w 202"/>
              <a:gd name="T11" fmla="*/ 327 h 434"/>
              <a:gd name="T12" fmla="*/ 120 w 202"/>
              <a:gd name="T13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434">
                <a:moveTo>
                  <a:pt x="120" y="434"/>
                </a:moveTo>
                <a:cubicBezTo>
                  <a:pt x="173" y="374"/>
                  <a:pt x="202" y="298"/>
                  <a:pt x="202" y="218"/>
                </a:cubicBezTo>
                <a:cubicBezTo>
                  <a:pt x="202" y="137"/>
                  <a:pt x="173" y="60"/>
                  <a:pt x="118" y="0"/>
                </a:cubicBezTo>
                <a:cubicBezTo>
                  <a:pt x="0" y="108"/>
                  <a:pt x="0" y="108"/>
                  <a:pt x="0" y="108"/>
                </a:cubicBezTo>
                <a:cubicBezTo>
                  <a:pt x="27" y="138"/>
                  <a:pt x="42" y="177"/>
                  <a:pt x="42" y="218"/>
                </a:cubicBezTo>
                <a:cubicBezTo>
                  <a:pt x="42" y="258"/>
                  <a:pt x="28" y="297"/>
                  <a:pt x="1" y="327"/>
                </a:cubicBezTo>
                <a:lnTo>
                  <a:pt x="120" y="4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9" name="Freeform 32"/>
          <p:cNvSpPr>
            <a:spLocks/>
          </p:cNvSpPr>
          <p:nvPr/>
        </p:nvSpPr>
        <p:spPr bwMode="auto">
          <a:xfrm>
            <a:off x="4800600" y="1519238"/>
            <a:ext cx="95250" cy="295275"/>
          </a:xfrm>
          <a:custGeom>
            <a:avLst/>
            <a:gdLst>
              <a:gd name="T0" fmla="*/ 124 w 274"/>
              <a:gd name="T1" fmla="*/ 0 h 838"/>
              <a:gd name="T2" fmla="*/ 0 w 274"/>
              <a:gd name="T3" fmla="*/ 102 h 838"/>
              <a:gd name="T4" fmla="*/ 114 w 274"/>
              <a:gd name="T5" fmla="*/ 419 h 838"/>
              <a:gd name="T6" fmla="*/ 0 w 274"/>
              <a:gd name="T7" fmla="*/ 736 h 838"/>
              <a:gd name="T8" fmla="*/ 124 w 274"/>
              <a:gd name="T9" fmla="*/ 838 h 838"/>
              <a:gd name="T10" fmla="*/ 274 w 274"/>
              <a:gd name="T11" fmla="*/ 419 h 838"/>
              <a:gd name="T12" fmla="*/ 124 w 274"/>
              <a:gd name="T13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838">
                <a:moveTo>
                  <a:pt x="124" y="0"/>
                </a:moveTo>
                <a:cubicBezTo>
                  <a:pt x="0" y="102"/>
                  <a:pt x="0" y="102"/>
                  <a:pt x="0" y="102"/>
                </a:cubicBezTo>
                <a:cubicBezTo>
                  <a:pt x="74" y="191"/>
                  <a:pt x="114" y="303"/>
                  <a:pt x="114" y="419"/>
                </a:cubicBezTo>
                <a:cubicBezTo>
                  <a:pt x="114" y="534"/>
                  <a:pt x="74" y="647"/>
                  <a:pt x="0" y="736"/>
                </a:cubicBezTo>
                <a:cubicBezTo>
                  <a:pt x="124" y="838"/>
                  <a:pt x="124" y="838"/>
                  <a:pt x="124" y="838"/>
                </a:cubicBezTo>
                <a:cubicBezTo>
                  <a:pt x="221" y="720"/>
                  <a:pt x="274" y="572"/>
                  <a:pt x="274" y="419"/>
                </a:cubicBezTo>
                <a:cubicBezTo>
                  <a:pt x="274" y="266"/>
                  <a:pt x="221" y="118"/>
                  <a:pt x="1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0" name="Freeform 33"/>
          <p:cNvSpPr>
            <a:spLocks/>
          </p:cNvSpPr>
          <p:nvPr/>
        </p:nvSpPr>
        <p:spPr bwMode="auto">
          <a:xfrm>
            <a:off x="4437063" y="1590676"/>
            <a:ext cx="71437" cy="152400"/>
          </a:xfrm>
          <a:custGeom>
            <a:avLst/>
            <a:gdLst>
              <a:gd name="T0" fmla="*/ 84 w 202"/>
              <a:gd name="T1" fmla="*/ 0 h 434"/>
              <a:gd name="T2" fmla="*/ 0 w 202"/>
              <a:gd name="T3" fmla="*/ 218 h 434"/>
              <a:gd name="T4" fmla="*/ 82 w 202"/>
              <a:gd name="T5" fmla="*/ 434 h 434"/>
              <a:gd name="T6" fmla="*/ 201 w 202"/>
              <a:gd name="T7" fmla="*/ 327 h 434"/>
              <a:gd name="T8" fmla="*/ 160 w 202"/>
              <a:gd name="T9" fmla="*/ 218 h 434"/>
              <a:gd name="T10" fmla="*/ 202 w 202"/>
              <a:gd name="T11" fmla="*/ 108 h 434"/>
              <a:gd name="T12" fmla="*/ 84 w 202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434">
                <a:moveTo>
                  <a:pt x="84" y="0"/>
                </a:moveTo>
                <a:cubicBezTo>
                  <a:pt x="30" y="60"/>
                  <a:pt x="0" y="137"/>
                  <a:pt x="0" y="218"/>
                </a:cubicBezTo>
                <a:cubicBezTo>
                  <a:pt x="0" y="298"/>
                  <a:pt x="29" y="374"/>
                  <a:pt x="82" y="434"/>
                </a:cubicBezTo>
                <a:cubicBezTo>
                  <a:pt x="201" y="327"/>
                  <a:pt x="201" y="327"/>
                  <a:pt x="201" y="327"/>
                </a:cubicBezTo>
                <a:cubicBezTo>
                  <a:pt x="175" y="297"/>
                  <a:pt x="160" y="258"/>
                  <a:pt x="160" y="218"/>
                </a:cubicBezTo>
                <a:cubicBezTo>
                  <a:pt x="160" y="177"/>
                  <a:pt x="175" y="138"/>
                  <a:pt x="202" y="108"/>
                </a:cubicBezTo>
                <a:lnTo>
                  <a:pt x="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4306888" y="1519238"/>
            <a:ext cx="95250" cy="295275"/>
          </a:xfrm>
          <a:custGeom>
            <a:avLst/>
            <a:gdLst>
              <a:gd name="T0" fmla="*/ 150 w 274"/>
              <a:gd name="T1" fmla="*/ 0 h 838"/>
              <a:gd name="T2" fmla="*/ 0 w 274"/>
              <a:gd name="T3" fmla="*/ 419 h 838"/>
              <a:gd name="T4" fmla="*/ 150 w 274"/>
              <a:gd name="T5" fmla="*/ 838 h 838"/>
              <a:gd name="T6" fmla="*/ 274 w 274"/>
              <a:gd name="T7" fmla="*/ 736 h 838"/>
              <a:gd name="T8" fmla="*/ 160 w 274"/>
              <a:gd name="T9" fmla="*/ 419 h 838"/>
              <a:gd name="T10" fmla="*/ 274 w 274"/>
              <a:gd name="T11" fmla="*/ 102 h 838"/>
              <a:gd name="T12" fmla="*/ 150 w 274"/>
              <a:gd name="T13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838">
                <a:moveTo>
                  <a:pt x="150" y="0"/>
                </a:moveTo>
                <a:cubicBezTo>
                  <a:pt x="53" y="118"/>
                  <a:pt x="0" y="266"/>
                  <a:pt x="0" y="419"/>
                </a:cubicBezTo>
                <a:cubicBezTo>
                  <a:pt x="0" y="572"/>
                  <a:pt x="53" y="720"/>
                  <a:pt x="150" y="838"/>
                </a:cubicBezTo>
                <a:cubicBezTo>
                  <a:pt x="274" y="736"/>
                  <a:pt x="274" y="736"/>
                  <a:pt x="274" y="736"/>
                </a:cubicBezTo>
                <a:cubicBezTo>
                  <a:pt x="200" y="647"/>
                  <a:pt x="160" y="534"/>
                  <a:pt x="160" y="419"/>
                </a:cubicBezTo>
                <a:cubicBezTo>
                  <a:pt x="160" y="303"/>
                  <a:pt x="200" y="191"/>
                  <a:pt x="274" y="102"/>
                </a:cubicBezTo>
                <a:lnTo>
                  <a:pt x="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" name="Freeform 35"/>
          <p:cNvSpPr>
            <a:spLocks/>
          </p:cNvSpPr>
          <p:nvPr/>
        </p:nvSpPr>
        <p:spPr bwMode="auto">
          <a:xfrm>
            <a:off x="4532313" y="1609726"/>
            <a:ext cx="138112" cy="280988"/>
          </a:xfrm>
          <a:custGeom>
            <a:avLst/>
            <a:gdLst>
              <a:gd name="T0" fmla="*/ 197 w 394"/>
              <a:gd name="T1" fmla="*/ 799 h 799"/>
              <a:gd name="T2" fmla="*/ 353 w 394"/>
              <a:gd name="T3" fmla="*/ 574 h 799"/>
              <a:gd name="T4" fmla="*/ 253 w 394"/>
              <a:gd name="T5" fmla="*/ 308 h 799"/>
              <a:gd name="T6" fmla="*/ 357 w 394"/>
              <a:gd name="T7" fmla="*/ 159 h 799"/>
              <a:gd name="T8" fmla="*/ 198 w 394"/>
              <a:gd name="T9" fmla="*/ 0 h 799"/>
              <a:gd name="T10" fmla="*/ 39 w 394"/>
              <a:gd name="T11" fmla="*/ 159 h 799"/>
              <a:gd name="T12" fmla="*/ 141 w 394"/>
              <a:gd name="T13" fmla="*/ 308 h 799"/>
              <a:gd name="T14" fmla="*/ 41 w 394"/>
              <a:gd name="T15" fmla="*/ 574 h 799"/>
              <a:gd name="T16" fmla="*/ 197 w 394"/>
              <a:gd name="T17" fmla="*/ 799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799">
                <a:moveTo>
                  <a:pt x="197" y="799"/>
                </a:moveTo>
                <a:cubicBezTo>
                  <a:pt x="313" y="799"/>
                  <a:pt x="394" y="683"/>
                  <a:pt x="353" y="574"/>
                </a:cubicBezTo>
                <a:cubicBezTo>
                  <a:pt x="253" y="308"/>
                  <a:pt x="253" y="308"/>
                  <a:pt x="253" y="308"/>
                </a:cubicBezTo>
                <a:cubicBezTo>
                  <a:pt x="314" y="286"/>
                  <a:pt x="357" y="227"/>
                  <a:pt x="357" y="159"/>
                </a:cubicBezTo>
                <a:cubicBezTo>
                  <a:pt x="357" y="71"/>
                  <a:pt x="286" y="0"/>
                  <a:pt x="198" y="0"/>
                </a:cubicBezTo>
                <a:cubicBezTo>
                  <a:pt x="110" y="0"/>
                  <a:pt x="39" y="71"/>
                  <a:pt x="39" y="159"/>
                </a:cubicBezTo>
                <a:cubicBezTo>
                  <a:pt x="39" y="227"/>
                  <a:pt x="81" y="285"/>
                  <a:pt x="141" y="308"/>
                </a:cubicBezTo>
                <a:cubicBezTo>
                  <a:pt x="41" y="574"/>
                  <a:pt x="41" y="574"/>
                  <a:pt x="41" y="574"/>
                </a:cubicBezTo>
                <a:cubicBezTo>
                  <a:pt x="0" y="683"/>
                  <a:pt x="81" y="799"/>
                  <a:pt x="197" y="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6" name="Oval 39"/>
          <p:cNvSpPr>
            <a:spLocks noChangeArrowheads="1"/>
          </p:cNvSpPr>
          <p:nvPr/>
        </p:nvSpPr>
        <p:spPr bwMode="auto">
          <a:xfrm>
            <a:off x="5778500" y="1198563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1" name="群組 130"/>
          <p:cNvGrpSpPr/>
          <p:nvPr/>
        </p:nvGrpSpPr>
        <p:grpSpPr>
          <a:xfrm>
            <a:off x="6010275" y="1339851"/>
            <a:ext cx="466725" cy="661988"/>
            <a:chOff x="6010275" y="1339851"/>
            <a:chExt cx="466725" cy="661988"/>
          </a:xfrm>
        </p:grpSpPr>
        <p:sp>
          <p:nvSpPr>
            <p:cNvPr id="118" name="Line 40"/>
            <p:cNvSpPr>
              <a:spLocks noChangeShapeType="1"/>
            </p:cNvSpPr>
            <p:nvPr/>
          </p:nvSpPr>
          <p:spPr bwMode="auto">
            <a:xfrm>
              <a:off x="6218238" y="1828801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>
              <a:off x="6261100" y="1828801"/>
              <a:ext cx="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0" name="Freeform 42"/>
            <p:cNvSpPr>
              <a:spLocks noEditPoints="1"/>
            </p:cNvSpPr>
            <p:nvPr/>
          </p:nvSpPr>
          <p:spPr bwMode="auto">
            <a:xfrm>
              <a:off x="6037263" y="1539876"/>
              <a:ext cx="401638" cy="461963"/>
            </a:xfrm>
            <a:custGeom>
              <a:avLst/>
              <a:gdLst>
                <a:gd name="T0" fmla="*/ 556 w 1121"/>
                <a:gd name="T1" fmla="*/ 2 h 1287"/>
                <a:gd name="T2" fmla="*/ 0 w 1121"/>
                <a:gd name="T3" fmla="*/ 557 h 1287"/>
                <a:gd name="T4" fmla="*/ 0 w 1121"/>
                <a:gd name="T5" fmla="*/ 570 h 1287"/>
                <a:gd name="T6" fmla="*/ 57 w 1121"/>
                <a:gd name="T7" fmla="*/ 800 h 1287"/>
                <a:gd name="T8" fmla="*/ 186 w 1121"/>
                <a:gd name="T9" fmla="*/ 965 h 1287"/>
                <a:gd name="T10" fmla="*/ 561 w 1121"/>
                <a:gd name="T11" fmla="*/ 1287 h 1287"/>
                <a:gd name="T12" fmla="*/ 935 w 1121"/>
                <a:gd name="T13" fmla="*/ 964 h 1287"/>
                <a:gd name="T14" fmla="*/ 1084 w 1121"/>
                <a:gd name="T15" fmla="*/ 757 h 1287"/>
                <a:gd name="T16" fmla="*/ 1121 w 1121"/>
                <a:gd name="T17" fmla="*/ 577 h 1287"/>
                <a:gd name="T18" fmla="*/ 1121 w 1121"/>
                <a:gd name="T19" fmla="*/ 563 h 1287"/>
                <a:gd name="T20" fmla="*/ 556 w 1121"/>
                <a:gd name="T21" fmla="*/ 2 h 1287"/>
                <a:gd name="T22" fmla="*/ 565 w 1121"/>
                <a:gd name="T23" fmla="*/ 896 h 1287"/>
                <a:gd name="T24" fmla="*/ 484 w 1121"/>
                <a:gd name="T25" fmla="*/ 816 h 1287"/>
                <a:gd name="T26" fmla="*/ 565 w 1121"/>
                <a:gd name="T27" fmla="*/ 736 h 1287"/>
                <a:gd name="T28" fmla="*/ 645 w 1121"/>
                <a:gd name="T29" fmla="*/ 816 h 1287"/>
                <a:gd name="T30" fmla="*/ 565 w 1121"/>
                <a:gd name="T31" fmla="*/ 896 h 1287"/>
                <a:gd name="T32" fmla="*/ 685 w 1121"/>
                <a:gd name="T33" fmla="*/ 697 h 1287"/>
                <a:gd name="T34" fmla="*/ 564 w 1121"/>
                <a:gd name="T35" fmla="*/ 651 h 1287"/>
                <a:gd name="T36" fmla="*/ 442 w 1121"/>
                <a:gd name="T37" fmla="*/ 698 h 1287"/>
                <a:gd name="T38" fmla="*/ 362 w 1121"/>
                <a:gd name="T39" fmla="*/ 610 h 1287"/>
                <a:gd name="T40" fmla="*/ 564 w 1121"/>
                <a:gd name="T41" fmla="*/ 531 h 1287"/>
                <a:gd name="T42" fmla="*/ 765 w 1121"/>
                <a:gd name="T43" fmla="*/ 608 h 1287"/>
                <a:gd name="T44" fmla="*/ 685 w 1121"/>
                <a:gd name="T45" fmla="*/ 697 h 1287"/>
                <a:gd name="T46" fmla="*/ 823 w 1121"/>
                <a:gd name="T47" fmla="*/ 530 h 1287"/>
                <a:gd name="T48" fmla="*/ 565 w 1121"/>
                <a:gd name="T49" fmla="*/ 438 h 1287"/>
                <a:gd name="T50" fmla="*/ 306 w 1121"/>
                <a:gd name="T51" fmla="*/ 530 h 1287"/>
                <a:gd name="T52" fmla="*/ 230 w 1121"/>
                <a:gd name="T53" fmla="*/ 438 h 1287"/>
                <a:gd name="T54" fmla="*/ 565 w 1121"/>
                <a:gd name="T55" fmla="*/ 318 h 1287"/>
                <a:gd name="T56" fmla="*/ 899 w 1121"/>
                <a:gd name="T57" fmla="*/ 438 h 1287"/>
                <a:gd name="T58" fmla="*/ 823 w 1121"/>
                <a:gd name="T59" fmla="*/ 53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1" h="1287">
                  <a:moveTo>
                    <a:pt x="556" y="2"/>
                  </a:moveTo>
                  <a:cubicBezTo>
                    <a:pt x="252" y="4"/>
                    <a:pt x="3" y="252"/>
                    <a:pt x="0" y="557"/>
                  </a:cubicBezTo>
                  <a:cubicBezTo>
                    <a:pt x="0" y="561"/>
                    <a:pt x="0" y="566"/>
                    <a:pt x="0" y="570"/>
                  </a:cubicBezTo>
                  <a:cubicBezTo>
                    <a:pt x="1" y="651"/>
                    <a:pt x="21" y="729"/>
                    <a:pt x="57" y="800"/>
                  </a:cubicBezTo>
                  <a:cubicBezTo>
                    <a:pt x="88" y="863"/>
                    <a:pt x="133" y="919"/>
                    <a:pt x="186" y="965"/>
                  </a:cubicBezTo>
                  <a:cubicBezTo>
                    <a:pt x="561" y="1287"/>
                    <a:pt x="561" y="1287"/>
                    <a:pt x="561" y="1287"/>
                  </a:cubicBezTo>
                  <a:cubicBezTo>
                    <a:pt x="935" y="964"/>
                    <a:pt x="935" y="964"/>
                    <a:pt x="935" y="964"/>
                  </a:cubicBezTo>
                  <a:cubicBezTo>
                    <a:pt x="1000" y="908"/>
                    <a:pt x="1052" y="838"/>
                    <a:pt x="1084" y="757"/>
                  </a:cubicBezTo>
                  <a:cubicBezTo>
                    <a:pt x="1106" y="700"/>
                    <a:pt x="1119" y="640"/>
                    <a:pt x="1121" y="577"/>
                  </a:cubicBezTo>
                  <a:cubicBezTo>
                    <a:pt x="1121" y="572"/>
                    <a:pt x="1121" y="568"/>
                    <a:pt x="1121" y="563"/>
                  </a:cubicBezTo>
                  <a:cubicBezTo>
                    <a:pt x="1121" y="252"/>
                    <a:pt x="868" y="0"/>
                    <a:pt x="556" y="2"/>
                  </a:cubicBezTo>
                  <a:close/>
                  <a:moveTo>
                    <a:pt x="565" y="896"/>
                  </a:moveTo>
                  <a:cubicBezTo>
                    <a:pt x="520" y="896"/>
                    <a:pt x="484" y="860"/>
                    <a:pt x="484" y="816"/>
                  </a:cubicBezTo>
                  <a:cubicBezTo>
                    <a:pt x="484" y="772"/>
                    <a:pt x="520" y="736"/>
                    <a:pt x="565" y="736"/>
                  </a:cubicBezTo>
                  <a:cubicBezTo>
                    <a:pt x="609" y="736"/>
                    <a:pt x="645" y="772"/>
                    <a:pt x="645" y="816"/>
                  </a:cubicBezTo>
                  <a:cubicBezTo>
                    <a:pt x="645" y="860"/>
                    <a:pt x="609" y="896"/>
                    <a:pt x="565" y="896"/>
                  </a:cubicBezTo>
                  <a:close/>
                  <a:moveTo>
                    <a:pt x="685" y="697"/>
                  </a:moveTo>
                  <a:cubicBezTo>
                    <a:pt x="652" y="667"/>
                    <a:pt x="609" y="651"/>
                    <a:pt x="564" y="651"/>
                  </a:cubicBezTo>
                  <a:cubicBezTo>
                    <a:pt x="519" y="651"/>
                    <a:pt x="476" y="668"/>
                    <a:pt x="442" y="698"/>
                  </a:cubicBezTo>
                  <a:cubicBezTo>
                    <a:pt x="362" y="610"/>
                    <a:pt x="362" y="610"/>
                    <a:pt x="362" y="610"/>
                  </a:cubicBezTo>
                  <a:cubicBezTo>
                    <a:pt x="417" y="559"/>
                    <a:pt x="489" y="531"/>
                    <a:pt x="564" y="531"/>
                  </a:cubicBezTo>
                  <a:cubicBezTo>
                    <a:pt x="638" y="531"/>
                    <a:pt x="710" y="558"/>
                    <a:pt x="765" y="608"/>
                  </a:cubicBezTo>
                  <a:lnTo>
                    <a:pt x="685" y="697"/>
                  </a:lnTo>
                  <a:close/>
                  <a:moveTo>
                    <a:pt x="823" y="530"/>
                  </a:moveTo>
                  <a:cubicBezTo>
                    <a:pt x="750" y="470"/>
                    <a:pt x="659" y="438"/>
                    <a:pt x="565" y="438"/>
                  </a:cubicBezTo>
                  <a:cubicBezTo>
                    <a:pt x="470" y="438"/>
                    <a:pt x="379" y="471"/>
                    <a:pt x="306" y="530"/>
                  </a:cubicBezTo>
                  <a:cubicBezTo>
                    <a:pt x="230" y="438"/>
                    <a:pt x="230" y="438"/>
                    <a:pt x="230" y="438"/>
                  </a:cubicBezTo>
                  <a:cubicBezTo>
                    <a:pt x="324" y="360"/>
                    <a:pt x="443" y="318"/>
                    <a:pt x="565" y="318"/>
                  </a:cubicBezTo>
                  <a:cubicBezTo>
                    <a:pt x="686" y="318"/>
                    <a:pt x="805" y="360"/>
                    <a:pt x="899" y="438"/>
                  </a:cubicBezTo>
                  <a:lnTo>
                    <a:pt x="823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6010275" y="1343026"/>
              <a:ext cx="109538" cy="136525"/>
            </a:xfrm>
            <a:custGeom>
              <a:avLst/>
              <a:gdLst>
                <a:gd name="T0" fmla="*/ 69 w 69"/>
                <a:gd name="T1" fmla="*/ 71 h 86"/>
                <a:gd name="T2" fmla="*/ 25 w 69"/>
                <a:gd name="T3" fmla="*/ 71 h 86"/>
                <a:gd name="T4" fmla="*/ 68 w 69"/>
                <a:gd name="T5" fmla="*/ 13 h 86"/>
                <a:gd name="T6" fmla="*/ 68 w 69"/>
                <a:gd name="T7" fmla="*/ 0 h 86"/>
                <a:gd name="T8" fmla="*/ 1 w 69"/>
                <a:gd name="T9" fmla="*/ 0 h 86"/>
                <a:gd name="T10" fmla="*/ 1 w 69"/>
                <a:gd name="T11" fmla="*/ 15 h 86"/>
                <a:gd name="T12" fmla="*/ 46 w 69"/>
                <a:gd name="T13" fmla="*/ 15 h 86"/>
                <a:gd name="T14" fmla="*/ 0 w 69"/>
                <a:gd name="T15" fmla="*/ 75 h 86"/>
                <a:gd name="T16" fmla="*/ 0 w 69"/>
                <a:gd name="T17" fmla="*/ 86 h 86"/>
                <a:gd name="T18" fmla="*/ 69 w 69"/>
                <a:gd name="T19" fmla="*/ 86 h 86"/>
                <a:gd name="T20" fmla="*/ 69 w 69"/>
                <a:gd name="T2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6">
                  <a:moveTo>
                    <a:pt x="69" y="71"/>
                  </a:moveTo>
                  <a:lnTo>
                    <a:pt x="25" y="71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1" y="0"/>
                  </a:lnTo>
                  <a:lnTo>
                    <a:pt x="1" y="15"/>
                  </a:lnTo>
                  <a:lnTo>
                    <a:pt x="46" y="15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69" y="86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2" name="Freeform 44"/>
            <p:cNvSpPr>
              <a:spLocks/>
            </p:cNvSpPr>
            <p:nvPr/>
          </p:nvSpPr>
          <p:spPr bwMode="auto">
            <a:xfrm>
              <a:off x="6130925" y="1343026"/>
              <a:ext cx="192088" cy="136525"/>
            </a:xfrm>
            <a:custGeom>
              <a:avLst/>
              <a:gdLst>
                <a:gd name="T0" fmla="*/ 44 w 121"/>
                <a:gd name="T1" fmla="*/ 86 h 86"/>
                <a:gd name="T2" fmla="*/ 61 w 121"/>
                <a:gd name="T3" fmla="*/ 28 h 86"/>
                <a:gd name="T4" fmla="*/ 77 w 121"/>
                <a:gd name="T5" fmla="*/ 86 h 86"/>
                <a:gd name="T6" fmla="*/ 96 w 121"/>
                <a:gd name="T7" fmla="*/ 86 h 86"/>
                <a:gd name="T8" fmla="*/ 121 w 121"/>
                <a:gd name="T9" fmla="*/ 0 h 86"/>
                <a:gd name="T10" fmla="*/ 103 w 121"/>
                <a:gd name="T11" fmla="*/ 0 h 86"/>
                <a:gd name="T12" fmla="*/ 86 w 121"/>
                <a:gd name="T13" fmla="*/ 59 h 86"/>
                <a:gd name="T14" fmla="*/ 69 w 121"/>
                <a:gd name="T15" fmla="*/ 0 h 86"/>
                <a:gd name="T16" fmla="*/ 52 w 121"/>
                <a:gd name="T17" fmla="*/ 0 h 86"/>
                <a:gd name="T18" fmla="*/ 35 w 121"/>
                <a:gd name="T19" fmla="*/ 59 h 86"/>
                <a:gd name="T20" fmla="*/ 18 w 121"/>
                <a:gd name="T21" fmla="*/ 0 h 86"/>
                <a:gd name="T22" fmla="*/ 0 w 121"/>
                <a:gd name="T23" fmla="*/ 0 h 86"/>
                <a:gd name="T24" fmla="*/ 25 w 121"/>
                <a:gd name="T25" fmla="*/ 86 h 86"/>
                <a:gd name="T26" fmla="*/ 44 w 121"/>
                <a:gd name="T2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86">
                  <a:moveTo>
                    <a:pt x="44" y="86"/>
                  </a:moveTo>
                  <a:lnTo>
                    <a:pt x="61" y="28"/>
                  </a:lnTo>
                  <a:lnTo>
                    <a:pt x="77" y="86"/>
                  </a:lnTo>
                  <a:lnTo>
                    <a:pt x="96" y="86"/>
                  </a:lnTo>
                  <a:lnTo>
                    <a:pt x="121" y="0"/>
                  </a:lnTo>
                  <a:lnTo>
                    <a:pt x="103" y="0"/>
                  </a:lnTo>
                  <a:lnTo>
                    <a:pt x="86" y="59"/>
                  </a:lnTo>
                  <a:lnTo>
                    <a:pt x="69" y="0"/>
                  </a:lnTo>
                  <a:lnTo>
                    <a:pt x="52" y="0"/>
                  </a:lnTo>
                  <a:lnTo>
                    <a:pt x="35" y="5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5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0" name="Freeform 45"/>
            <p:cNvSpPr>
              <a:spLocks noEditPoints="1"/>
            </p:cNvSpPr>
            <p:nvPr/>
          </p:nvSpPr>
          <p:spPr bwMode="auto">
            <a:xfrm>
              <a:off x="6334125" y="1339851"/>
              <a:ext cx="142875" cy="142875"/>
            </a:xfrm>
            <a:custGeom>
              <a:avLst/>
              <a:gdLst>
                <a:gd name="T0" fmla="*/ 201 w 402"/>
                <a:gd name="T1" fmla="*/ 0 h 399"/>
                <a:gd name="T2" fmla="*/ 0 w 402"/>
                <a:gd name="T3" fmla="*/ 200 h 399"/>
                <a:gd name="T4" fmla="*/ 201 w 402"/>
                <a:gd name="T5" fmla="*/ 399 h 399"/>
                <a:gd name="T6" fmla="*/ 402 w 402"/>
                <a:gd name="T7" fmla="*/ 200 h 399"/>
                <a:gd name="T8" fmla="*/ 201 w 402"/>
                <a:gd name="T9" fmla="*/ 0 h 399"/>
                <a:gd name="T10" fmla="*/ 201 w 402"/>
                <a:gd name="T11" fmla="*/ 326 h 399"/>
                <a:gd name="T12" fmla="*/ 78 w 402"/>
                <a:gd name="T13" fmla="*/ 200 h 399"/>
                <a:gd name="T14" fmla="*/ 201 w 402"/>
                <a:gd name="T15" fmla="*/ 73 h 399"/>
                <a:gd name="T16" fmla="*/ 324 w 402"/>
                <a:gd name="T17" fmla="*/ 200 h 399"/>
                <a:gd name="T18" fmla="*/ 201 w 402"/>
                <a:gd name="T19" fmla="*/ 32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399">
                  <a:moveTo>
                    <a:pt x="201" y="0"/>
                  </a:moveTo>
                  <a:cubicBezTo>
                    <a:pt x="88" y="0"/>
                    <a:pt x="0" y="89"/>
                    <a:pt x="0" y="200"/>
                  </a:cubicBezTo>
                  <a:cubicBezTo>
                    <a:pt x="0" y="311"/>
                    <a:pt x="88" y="399"/>
                    <a:pt x="201" y="399"/>
                  </a:cubicBezTo>
                  <a:cubicBezTo>
                    <a:pt x="314" y="399"/>
                    <a:pt x="402" y="311"/>
                    <a:pt x="402" y="200"/>
                  </a:cubicBezTo>
                  <a:cubicBezTo>
                    <a:pt x="402" y="89"/>
                    <a:pt x="314" y="0"/>
                    <a:pt x="201" y="0"/>
                  </a:cubicBezTo>
                  <a:close/>
                  <a:moveTo>
                    <a:pt x="201" y="326"/>
                  </a:moveTo>
                  <a:cubicBezTo>
                    <a:pt x="132" y="326"/>
                    <a:pt x="78" y="273"/>
                    <a:pt x="78" y="200"/>
                  </a:cubicBezTo>
                  <a:cubicBezTo>
                    <a:pt x="78" y="127"/>
                    <a:pt x="132" y="73"/>
                    <a:pt x="201" y="73"/>
                  </a:cubicBezTo>
                  <a:cubicBezTo>
                    <a:pt x="270" y="73"/>
                    <a:pt x="324" y="127"/>
                    <a:pt x="324" y="200"/>
                  </a:cubicBezTo>
                  <a:cubicBezTo>
                    <a:pt x="324" y="273"/>
                    <a:pt x="270" y="326"/>
                    <a:pt x="201" y="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35" name="Oval 49"/>
          <p:cNvSpPr>
            <a:spLocks noChangeArrowheads="1"/>
          </p:cNvSpPr>
          <p:nvPr/>
        </p:nvSpPr>
        <p:spPr bwMode="auto">
          <a:xfrm>
            <a:off x="7432675" y="1216025"/>
            <a:ext cx="903288" cy="9032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77" name="群組 176"/>
          <p:cNvGrpSpPr/>
          <p:nvPr/>
        </p:nvGrpSpPr>
        <p:grpSpPr>
          <a:xfrm>
            <a:off x="7542213" y="1357313"/>
            <a:ext cx="681038" cy="620713"/>
            <a:chOff x="7542213" y="1357313"/>
            <a:chExt cx="681038" cy="620713"/>
          </a:xfrm>
        </p:grpSpPr>
        <p:sp>
          <p:nvSpPr>
            <p:cNvPr id="137" name="Freeform 50"/>
            <p:cNvSpPr>
              <a:spLocks/>
            </p:cNvSpPr>
            <p:nvPr/>
          </p:nvSpPr>
          <p:spPr bwMode="auto">
            <a:xfrm>
              <a:off x="7823200" y="1890713"/>
              <a:ext cx="46038" cy="42863"/>
            </a:xfrm>
            <a:custGeom>
              <a:avLst/>
              <a:gdLst>
                <a:gd name="T0" fmla="*/ 73 w 130"/>
                <a:gd name="T1" fmla="*/ 4 h 124"/>
                <a:gd name="T2" fmla="*/ 69 w 130"/>
                <a:gd name="T3" fmla="*/ 3 h 124"/>
                <a:gd name="T4" fmla="*/ 4 w 130"/>
                <a:gd name="T5" fmla="*/ 57 h 124"/>
                <a:gd name="T6" fmla="*/ 57 w 130"/>
                <a:gd name="T7" fmla="*/ 123 h 124"/>
                <a:gd name="T8" fmla="*/ 61 w 130"/>
                <a:gd name="T9" fmla="*/ 123 h 124"/>
                <a:gd name="T10" fmla="*/ 67 w 130"/>
                <a:gd name="T11" fmla="*/ 124 h 124"/>
                <a:gd name="T12" fmla="*/ 127 w 130"/>
                <a:gd name="T13" fmla="*/ 70 h 124"/>
                <a:gd name="T14" fmla="*/ 73 w 130"/>
                <a:gd name="T1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4">
                  <a:moveTo>
                    <a:pt x="73" y="4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36" y="0"/>
                    <a:pt x="7" y="24"/>
                    <a:pt x="4" y="57"/>
                  </a:cubicBezTo>
                  <a:cubicBezTo>
                    <a:pt x="0" y="90"/>
                    <a:pt x="24" y="120"/>
                    <a:pt x="57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3" y="123"/>
                    <a:pt x="65" y="124"/>
                    <a:pt x="67" y="124"/>
                  </a:cubicBezTo>
                  <a:cubicBezTo>
                    <a:pt x="98" y="124"/>
                    <a:pt x="124" y="100"/>
                    <a:pt x="127" y="70"/>
                  </a:cubicBezTo>
                  <a:cubicBezTo>
                    <a:pt x="130" y="37"/>
                    <a:pt x="106" y="7"/>
                    <a:pt x="7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7729538" y="1881188"/>
              <a:ext cx="46038" cy="42863"/>
            </a:xfrm>
            <a:custGeom>
              <a:avLst/>
              <a:gdLst>
                <a:gd name="T0" fmla="*/ 73 w 130"/>
                <a:gd name="T1" fmla="*/ 4 h 124"/>
                <a:gd name="T2" fmla="*/ 69 w 130"/>
                <a:gd name="T3" fmla="*/ 4 h 124"/>
                <a:gd name="T4" fmla="*/ 3 w 130"/>
                <a:gd name="T5" fmla="*/ 57 h 124"/>
                <a:gd name="T6" fmla="*/ 57 w 130"/>
                <a:gd name="T7" fmla="*/ 123 h 124"/>
                <a:gd name="T8" fmla="*/ 61 w 130"/>
                <a:gd name="T9" fmla="*/ 124 h 124"/>
                <a:gd name="T10" fmla="*/ 67 w 130"/>
                <a:gd name="T11" fmla="*/ 124 h 124"/>
                <a:gd name="T12" fmla="*/ 126 w 130"/>
                <a:gd name="T13" fmla="*/ 70 h 124"/>
                <a:gd name="T14" fmla="*/ 73 w 130"/>
                <a:gd name="T1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4">
                  <a:moveTo>
                    <a:pt x="73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36" y="0"/>
                    <a:pt x="6" y="25"/>
                    <a:pt x="3" y="57"/>
                  </a:cubicBezTo>
                  <a:cubicBezTo>
                    <a:pt x="0" y="90"/>
                    <a:pt x="24" y="120"/>
                    <a:pt x="57" y="123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3" y="124"/>
                    <a:pt x="65" y="124"/>
                    <a:pt x="67" y="124"/>
                  </a:cubicBezTo>
                  <a:cubicBezTo>
                    <a:pt x="97" y="124"/>
                    <a:pt x="123" y="101"/>
                    <a:pt x="126" y="70"/>
                  </a:cubicBezTo>
                  <a:cubicBezTo>
                    <a:pt x="130" y="37"/>
                    <a:pt x="106" y="7"/>
                    <a:pt x="7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9" name="Oval 52"/>
            <p:cNvSpPr>
              <a:spLocks noChangeArrowheads="1"/>
            </p:cNvSpPr>
            <p:nvPr/>
          </p:nvSpPr>
          <p:spPr bwMode="auto">
            <a:xfrm>
              <a:off x="7658100" y="1357313"/>
              <a:ext cx="112713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8081963" y="1760538"/>
              <a:ext cx="112713" cy="188913"/>
            </a:xfrm>
            <a:custGeom>
              <a:avLst/>
              <a:gdLst>
                <a:gd name="T0" fmla="*/ 211 w 320"/>
                <a:gd name="T1" fmla="*/ 224 h 536"/>
                <a:gd name="T2" fmla="*/ 198 w 320"/>
                <a:gd name="T3" fmla="*/ 14 h 536"/>
                <a:gd name="T4" fmla="*/ 142 w 320"/>
                <a:gd name="T5" fmla="*/ 14 h 536"/>
                <a:gd name="T6" fmla="*/ 86 w 320"/>
                <a:gd name="T7" fmla="*/ 0 h 536"/>
                <a:gd name="T8" fmla="*/ 77 w 320"/>
                <a:gd name="T9" fmla="*/ 4 h 536"/>
                <a:gd name="T10" fmla="*/ 91 w 320"/>
                <a:gd name="T11" fmla="*/ 232 h 536"/>
                <a:gd name="T12" fmla="*/ 0 w 320"/>
                <a:gd name="T13" fmla="*/ 376 h 536"/>
                <a:gd name="T14" fmla="*/ 160 w 320"/>
                <a:gd name="T15" fmla="*/ 536 h 536"/>
                <a:gd name="T16" fmla="*/ 320 w 320"/>
                <a:gd name="T17" fmla="*/ 376 h 536"/>
                <a:gd name="T18" fmla="*/ 211 w 320"/>
                <a:gd name="T19" fmla="*/ 22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536">
                  <a:moveTo>
                    <a:pt x="211" y="224"/>
                  </a:moveTo>
                  <a:cubicBezTo>
                    <a:pt x="198" y="14"/>
                    <a:pt x="198" y="14"/>
                    <a:pt x="198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22" y="14"/>
                    <a:pt x="103" y="9"/>
                    <a:pt x="86" y="0"/>
                  </a:cubicBezTo>
                  <a:cubicBezTo>
                    <a:pt x="83" y="2"/>
                    <a:pt x="80" y="3"/>
                    <a:pt x="77" y="4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37" y="257"/>
                    <a:pt x="0" y="312"/>
                    <a:pt x="0" y="376"/>
                  </a:cubicBezTo>
                  <a:cubicBezTo>
                    <a:pt x="0" y="464"/>
                    <a:pt x="72" y="536"/>
                    <a:pt x="160" y="536"/>
                  </a:cubicBezTo>
                  <a:cubicBezTo>
                    <a:pt x="248" y="536"/>
                    <a:pt x="320" y="464"/>
                    <a:pt x="320" y="376"/>
                  </a:cubicBezTo>
                  <a:cubicBezTo>
                    <a:pt x="320" y="305"/>
                    <a:pt x="274" y="245"/>
                    <a:pt x="211" y="2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8" name="Oval 54"/>
            <p:cNvSpPr>
              <a:spLocks noChangeArrowheads="1"/>
            </p:cNvSpPr>
            <p:nvPr/>
          </p:nvSpPr>
          <p:spPr bwMode="auto">
            <a:xfrm>
              <a:off x="7885113" y="1865313"/>
              <a:ext cx="112713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9" name="Freeform 55"/>
            <p:cNvSpPr>
              <a:spLocks/>
            </p:cNvSpPr>
            <p:nvPr/>
          </p:nvSpPr>
          <p:spPr bwMode="auto">
            <a:xfrm>
              <a:off x="7678738" y="1508125"/>
              <a:ext cx="44450" cy="46038"/>
            </a:xfrm>
            <a:custGeom>
              <a:avLst/>
              <a:gdLst>
                <a:gd name="T0" fmla="*/ 4 w 127"/>
                <a:gd name="T1" fmla="*/ 57 h 128"/>
                <a:gd name="T2" fmla="*/ 4 w 127"/>
                <a:gd name="T3" fmla="*/ 61 h 128"/>
                <a:gd name="T4" fmla="*/ 56 w 127"/>
                <a:gd name="T5" fmla="*/ 128 h 128"/>
                <a:gd name="T6" fmla="*/ 63 w 127"/>
                <a:gd name="T7" fmla="*/ 128 h 128"/>
                <a:gd name="T8" fmla="*/ 123 w 127"/>
                <a:gd name="T9" fmla="*/ 75 h 128"/>
                <a:gd name="T10" fmla="*/ 123 w 127"/>
                <a:gd name="T11" fmla="*/ 71 h 128"/>
                <a:gd name="T12" fmla="*/ 71 w 127"/>
                <a:gd name="T13" fmla="*/ 4 h 128"/>
                <a:gd name="T14" fmla="*/ 4 w 127"/>
                <a:gd name="T15" fmla="*/ 5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8">
                  <a:moveTo>
                    <a:pt x="4" y="57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0" y="94"/>
                    <a:pt x="23" y="124"/>
                    <a:pt x="56" y="128"/>
                  </a:cubicBezTo>
                  <a:cubicBezTo>
                    <a:pt x="59" y="128"/>
                    <a:pt x="61" y="128"/>
                    <a:pt x="63" y="128"/>
                  </a:cubicBezTo>
                  <a:cubicBezTo>
                    <a:pt x="93" y="128"/>
                    <a:pt x="119" y="106"/>
                    <a:pt x="123" y="7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7" y="38"/>
                    <a:pt x="104" y="8"/>
                    <a:pt x="71" y="4"/>
                  </a:cubicBezTo>
                  <a:cubicBezTo>
                    <a:pt x="38" y="0"/>
                    <a:pt x="8" y="24"/>
                    <a:pt x="4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0" name="Freeform 56"/>
            <p:cNvSpPr>
              <a:spLocks/>
            </p:cNvSpPr>
            <p:nvPr/>
          </p:nvSpPr>
          <p:spPr bwMode="auto">
            <a:xfrm>
              <a:off x="7646988" y="1779588"/>
              <a:ext cx="44450" cy="46038"/>
            </a:xfrm>
            <a:custGeom>
              <a:avLst/>
              <a:gdLst>
                <a:gd name="T0" fmla="*/ 57 w 128"/>
                <a:gd name="T1" fmla="*/ 128 h 128"/>
                <a:gd name="T2" fmla="*/ 64 w 128"/>
                <a:gd name="T3" fmla="*/ 128 h 128"/>
                <a:gd name="T4" fmla="*/ 123 w 128"/>
                <a:gd name="T5" fmla="*/ 75 h 128"/>
                <a:gd name="T6" fmla="*/ 124 w 128"/>
                <a:gd name="T7" fmla="*/ 71 h 128"/>
                <a:gd name="T8" fmla="*/ 71 w 128"/>
                <a:gd name="T9" fmla="*/ 4 h 128"/>
                <a:gd name="T10" fmla="*/ 5 w 128"/>
                <a:gd name="T11" fmla="*/ 57 h 128"/>
                <a:gd name="T12" fmla="*/ 4 w 128"/>
                <a:gd name="T13" fmla="*/ 61 h 128"/>
                <a:gd name="T14" fmla="*/ 57 w 12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57" y="128"/>
                  </a:moveTo>
                  <a:cubicBezTo>
                    <a:pt x="59" y="128"/>
                    <a:pt x="62" y="128"/>
                    <a:pt x="64" y="128"/>
                  </a:cubicBezTo>
                  <a:cubicBezTo>
                    <a:pt x="94" y="128"/>
                    <a:pt x="120" y="106"/>
                    <a:pt x="123" y="75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8" y="38"/>
                    <a:pt x="104" y="8"/>
                    <a:pt x="71" y="4"/>
                  </a:cubicBezTo>
                  <a:cubicBezTo>
                    <a:pt x="38" y="0"/>
                    <a:pt x="9" y="24"/>
                    <a:pt x="5" y="57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0" y="94"/>
                    <a:pt x="24" y="124"/>
                    <a:pt x="5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5" name="Freeform 57"/>
            <p:cNvSpPr>
              <a:spLocks/>
            </p:cNvSpPr>
            <p:nvPr/>
          </p:nvSpPr>
          <p:spPr bwMode="auto">
            <a:xfrm>
              <a:off x="7542213" y="1598613"/>
              <a:ext cx="100013" cy="125413"/>
            </a:xfrm>
            <a:custGeom>
              <a:avLst/>
              <a:gdLst>
                <a:gd name="T0" fmla="*/ 63 w 63"/>
                <a:gd name="T1" fmla="*/ 65 h 79"/>
                <a:gd name="T2" fmla="*/ 23 w 63"/>
                <a:gd name="T3" fmla="*/ 65 h 79"/>
                <a:gd name="T4" fmla="*/ 62 w 63"/>
                <a:gd name="T5" fmla="*/ 12 h 79"/>
                <a:gd name="T6" fmla="*/ 62 w 63"/>
                <a:gd name="T7" fmla="*/ 0 h 79"/>
                <a:gd name="T8" fmla="*/ 1 w 63"/>
                <a:gd name="T9" fmla="*/ 0 h 79"/>
                <a:gd name="T10" fmla="*/ 1 w 63"/>
                <a:gd name="T11" fmla="*/ 14 h 79"/>
                <a:gd name="T12" fmla="*/ 42 w 63"/>
                <a:gd name="T13" fmla="*/ 14 h 79"/>
                <a:gd name="T14" fmla="*/ 0 w 63"/>
                <a:gd name="T15" fmla="*/ 69 h 79"/>
                <a:gd name="T16" fmla="*/ 0 w 63"/>
                <a:gd name="T17" fmla="*/ 79 h 79"/>
                <a:gd name="T18" fmla="*/ 63 w 63"/>
                <a:gd name="T19" fmla="*/ 79 h 79"/>
                <a:gd name="T20" fmla="*/ 63 w 63"/>
                <a:gd name="T2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79">
                  <a:moveTo>
                    <a:pt x="63" y="65"/>
                  </a:moveTo>
                  <a:lnTo>
                    <a:pt x="23" y="65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1" y="0"/>
                  </a:lnTo>
                  <a:lnTo>
                    <a:pt x="1" y="14"/>
                  </a:lnTo>
                  <a:lnTo>
                    <a:pt x="42" y="14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63" y="79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6" name="Freeform 58"/>
            <p:cNvSpPr>
              <a:spLocks/>
            </p:cNvSpPr>
            <p:nvPr/>
          </p:nvSpPr>
          <p:spPr bwMode="auto">
            <a:xfrm>
              <a:off x="7648575" y="1630363"/>
              <a:ext cx="104775" cy="125413"/>
            </a:xfrm>
            <a:custGeom>
              <a:avLst/>
              <a:gdLst>
                <a:gd name="T0" fmla="*/ 15 w 66"/>
                <a:gd name="T1" fmla="*/ 79 h 79"/>
                <a:gd name="T2" fmla="*/ 32 w 66"/>
                <a:gd name="T3" fmla="*/ 79 h 79"/>
                <a:gd name="T4" fmla="*/ 66 w 66"/>
                <a:gd name="T5" fmla="*/ 0 h 79"/>
                <a:gd name="T6" fmla="*/ 49 w 66"/>
                <a:gd name="T7" fmla="*/ 0 h 79"/>
                <a:gd name="T8" fmla="*/ 32 w 66"/>
                <a:gd name="T9" fmla="*/ 37 h 79"/>
                <a:gd name="T10" fmla="*/ 17 w 66"/>
                <a:gd name="T11" fmla="*/ 0 h 79"/>
                <a:gd name="T12" fmla="*/ 0 w 66"/>
                <a:gd name="T13" fmla="*/ 0 h 79"/>
                <a:gd name="T14" fmla="*/ 24 w 66"/>
                <a:gd name="T15" fmla="*/ 57 h 79"/>
                <a:gd name="T16" fmla="*/ 15 w 66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9">
                  <a:moveTo>
                    <a:pt x="15" y="79"/>
                  </a:moveTo>
                  <a:lnTo>
                    <a:pt x="32" y="79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2" y="3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4" y="57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7" name="Freeform 59"/>
            <p:cNvSpPr>
              <a:spLocks/>
            </p:cNvSpPr>
            <p:nvPr/>
          </p:nvSpPr>
          <p:spPr bwMode="auto">
            <a:xfrm>
              <a:off x="7767638" y="1598613"/>
              <a:ext cx="139700" cy="125413"/>
            </a:xfrm>
            <a:custGeom>
              <a:avLst/>
              <a:gdLst>
                <a:gd name="T0" fmla="*/ 88 w 88"/>
                <a:gd name="T1" fmla="*/ 79 h 79"/>
                <a:gd name="T2" fmla="*/ 88 w 88"/>
                <a:gd name="T3" fmla="*/ 0 h 79"/>
                <a:gd name="T4" fmla="*/ 74 w 88"/>
                <a:gd name="T5" fmla="*/ 0 h 79"/>
                <a:gd name="T6" fmla="*/ 44 w 88"/>
                <a:gd name="T7" fmla="*/ 54 h 79"/>
                <a:gd name="T8" fmla="*/ 14 w 88"/>
                <a:gd name="T9" fmla="*/ 0 h 79"/>
                <a:gd name="T10" fmla="*/ 0 w 88"/>
                <a:gd name="T11" fmla="*/ 0 h 79"/>
                <a:gd name="T12" fmla="*/ 0 w 88"/>
                <a:gd name="T13" fmla="*/ 79 h 79"/>
                <a:gd name="T14" fmla="*/ 16 w 88"/>
                <a:gd name="T15" fmla="*/ 79 h 79"/>
                <a:gd name="T16" fmla="*/ 16 w 88"/>
                <a:gd name="T17" fmla="*/ 34 h 79"/>
                <a:gd name="T18" fmla="*/ 40 w 88"/>
                <a:gd name="T19" fmla="*/ 79 h 79"/>
                <a:gd name="T20" fmla="*/ 47 w 88"/>
                <a:gd name="T21" fmla="*/ 79 h 79"/>
                <a:gd name="T22" fmla="*/ 72 w 88"/>
                <a:gd name="T23" fmla="*/ 34 h 79"/>
                <a:gd name="T24" fmla="*/ 72 w 88"/>
                <a:gd name="T25" fmla="*/ 79 h 79"/>
                <a:gd name="T26" fmla="*/ 88 w 88"/>
                <a:gd name="T2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9">
                  <a:moveTo>
                    <a:pt x="88" y="79"/>
                  </a:moveTo>
                  <a:lnTo>
                    <a:pt x="88" y="0"/>
                  </a:lnTo>
                  <a:lnTo>
                    <a:pt x="74" y="0"/>
                  </a:lnTo>
                  <a:lnTo>
                    <a:pt x="4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16" y="79"/>
                  </a:lnTo>
                  <a:lnTo>
                    <a:pt x="16" y="34"/>
                  </a:lnTo>
                  <a:lnTo>
                    <a:pt x="40" y="79"/>
                  </a:lnTo>
                  <a:lnTo>
                    <a:pt x="47" y="79"/>
                  </a:lnTo>
                  <a:lnTo>
                    <a:pt x="72" y="34"/>
                  </a:lnTo>
                  <a:lnTo>
                    <a:pt x="72" y="79"/>
                  </a:lnTo>
                  <a:lnTo>
                    <a:pt x="88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8" name="Freeform 60"/>
            <p:cNvSpPr>
              <a:spLocks noEditPoints="1"/>
            </p:cNvSpPr>
            <p:nvPr/>
          </p:nvSpPr>
          <p:spPr bwMode="auto">
            <a:xfrm>
              <a:off x="7924800" y="1628775"/>
              <a:ext cx="95250" cy="96838"/>
            </a:xfrm>
            <a:custGeom>
              <a:avLst/>
              <a:gdLst>
                <a:gd name="T0" fmla="*/ 135 w 270"/>
                <a:gd name="T1" fmla="*/ 278 h 278"/>
                <a:gd name="T2" fmla="*/ 263 w 270"/>
                <a:gd name="T3" fmla="*/ 197 h 278"/>
                <a:gd name="T4" fmla="*/ 201 w 270"/>
                <a:gd name="T5" fmla="*/ 184 h 278"/>
                <a:gd name="T6" fmla="*/ 135 w 270"/>
                <a:gd name="T7" fmla="*/ 219 h 278"/>
                <a:gd name="T8" fmla="*/ 69 w 270"/>
                <a:gd name="T9" fmla="*/ 158 h 278"/>
                <a:gd name="T10" fmla="*/ 270 w 270"/>
                <a:gd name="T11" fmla="*/ 158 h 278"/>
                <a:gd name="T12" fmla="*/ 270 w 270"/>
                <a:gd name="T13" fmla="*/ 134 h 278"/>
                <a:gd name="T14" fmla="*/ 136 w 270"/>
                <a:gd name="T15" fmla="*/ 0 h 278"/>
                <a:gd name="T16" fmla="*/ 0 w 270"/>
                <a:gd name="T17" fmla="*/ 139 h 278"/>
                <a:gd name="T18" fmla="*/ 135 w 270"/>
                <a:gd name="T19" fmla="*/ 278 h 278"/>
                <a:gd name="T20" fmla="*/ 136 w 270"/>
                <a:gd name="T21" fmla="*/ 60 h 278"/>
                <a:gd name="T22" fmla="*/ 198 w 270"/>
                <a:gd name="T23" fmla="*/ 109 h 278"/>
                <a:gd name="T24" fmla="*/ 71 w 270"/>
                <a:gd name="T25" fmla="*/ 109 h 278"/>
                <a:gd name="T26" fmla="*/ 136 w 270"/>
                <a:gd name="T27" fmla="*/ 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278">
                  <a:moveTo>
                    <a:pt x="135" y="278"/>
                  </a:moveTo>
                  <a:cubicBezTo>
                    <a:pt x="193" y="278"/>
                    <a:pt x="240" y="252"/>
                    <a:pt x="263" y="197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182" y="216"/>
                    <a:pt x="156" y="219"/>
                    <a:pt x="135" y="219"/>
                  </a:cubicBezTo>
                  <a:cubicBezTo>
                    <a:pt x="103" y="219"/>
                    <a:pt x="76" y="196"/>
                    <a:pt x="69" y="158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270" y="134"/>
                    <a:pt x="270" y="134"/>
                    <a:pt x="270" y="134"/>
                  </a:cubicBezTo>
                  <a:cubicBezTo>
                    <a:pt x="267" y="54"/>
                    <a:pt x="206" y="0"/>
                    <a:pt x="136" y="0"/>
                  </a:cubicBezTo>
                  <a:cubicBezTo>
                    <a:pt x="61" y="0"/>
                    <a:pt x="0" y="56"/>
                    <a:pt x="0" y="139"/>
                  </a:cubicBezTo>
                  <a:cubicBezTo>
                    <a:pt x="0" y="222"/>
                    <a:pt x="61" y="278"/>
                    <a:pt x="135" y="278"/>
                  </a:cubicBezTo>
                  <a:close/>
                  <a:moveTo>
                    <a:pt x="136" y="60"/>
                  </a:moveTo>
                  <a:cubicBezTo>
                    <a:pt x="164" y="60"/>
                    <a:pt x="190" y="75"/>
                    <a:pt x="198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80" y="76"/>
                    <a:pt x="110" y="60"/>
                    <a:pt x="13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9" name="Freeform 61"/>
            <p:cNvSpPr>
              <a:spLocks/>
            </p:cNvSpPr>
            <p:nvPr/>
          </p:nvSpPr>
          <p:spPr bwMode="auto">
            <a:xfrm>
              <a:off x="8031163" y="1628775"/>
              <a:ext cx="82550" cy="96838"/>
            </a:xfrm>
            <a:custGeom>
              <a:avLst/>
              <a:gdLst>
                <a:gd name="T0" fmla="*/ 234 w 234"/>
                <a:gd name="T1" fmla="*/ 190 h 278"/>
                <a:gd name="T2" fmla="*/ 165 w 234"/>
                <a:gd name="T3" fmla="*/ 116 h 278"/>
                <a:gd name="T4" fmla="*/ 102 w 234"/>
                <a:gd name="T5" fmla="*/ 102 h 278"/>
                <a:gd name="T6" fmla="*/ 78 w 234"/>
                <a:gd name="T7" fmla="*/ 80 h 278"/>
                <a:gd name="T8" fmla="*/ 114 w 234"/>
                <a:gd name="T9" fmla="*/ 54 h 278"/>
                <a:gd name="T10" fmla="*/ 164 w 234"/>
                <a:gd name="T11" fmla="*/ 91 h 278"/>
                <a:gd name="T12" fmla="*/ 230 w 234"/>
                <a:gd name="T13" fmla="*/ 78 h 278"/>
                <a:gd name="T14" fmla="*/ 116 w 234"/>
                <a:gd name="T15" fmla="*/ 0 h 278"/>
                <a:gd name="T16" fmla="*/ 9 w 234"/>
                <a:gd name="T17" fmla="*/ 87 h 278"/>
                <a:gd name="T18" fmla="*/ 83 w 234"/>
                <a:gd name="T19" fmla="*/ 161 h 278"/>
                <a:gd name="T20" fmla="*/ 137 w 234"/>
                <a:gd name="T21" fmla="*/ 172 h 278"/>
                <a:gd name="T22" fmla="*/ 166 w 234"/>
                <a:gd name="T23" fmla="*/ 196 h 278"/>
                <a:gd name="T24" fmla="*/ 125 w 234"/>
                <a:gd name="T25" fmla="*/ 222 h 278"/>
                <a:gd name="T26" fmla="*/ 70 w 234"/>
                <a:gd name="T27" fmla="*/ 187 h 278"/>
                <a:gd name="T28" fmla="*/ 0 w 234"/>
                <a:gd name="T29" fmla="*/ 201 h 278"/>
                <a:gd name="T30" fmla="*/ 118 w 234"/>
                <a:gd name="T31" fmla="*/ 278 h 278"/>
                <a:gd name="T32" fmla="*/ 234 w 234"/>
                <a:gd name="T33" fmla="*/ 19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" h="278">
                  <a:moveTo>
                    <a:pt x="234" y="190"/>
                  </a:moveTo>
                  <a:cubicBezTo>
                    <a:pt x="234" y="155"/>
                    <a:pt x="211" y="126"/>
                    <a:pt x="165" y="116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81" y="98"/>
                    <a:pt x="78" y="89"/>
                    <a:pt x="78" y="80"/>
                  </a:cubicBezTo>
                  <a:cubicBezTo>
                    <a:pt x="78" y="68"/>
                    <a:pt x="86" y="54"/>
                    <a:pt x="114" y="54"/>
                  </a:cubicBezTo>
                  <a:cubicBezTo>
                    <a:pt x="143" y="54"/>
                    <a:pt x="161" y="70"/>
                    <a:pt x="164" y="91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21" y="32"/>
                    <a:pt x="178" y="0"/>
                    <a:pt x="116" y="0"/>
                  </a:cubicBezTo>
                  <a:cubicBezTo>
                    <a:pt x="50" y="0"/>
                    <a:pt x="9" y="36"/>
                    <a:pt x="9" y="87"/>
                  </a:cubicBezTo>
                  <a:cubicBezTo>
                    <a:pt x="9" y="124"/>
                    <a:pt x="35" y="151"/>
                    <a:pt x="83" y="161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59" y="177"/>
                    <a:pt x="166" y="187"/>
                    <a:pt x="166" y="196"/>
                  </a:cubicBezTo>
                  <a:cubicBezTo>
                    <a:pt x="166" y="211"/>
                    <a:pt x="150" y="222"/>
                    <a:pt x="125" y="222"/>
                  </a:cubicBezTo>
                  <a:cubicBezTo>
                    <a:pt x="97" y="222"/>
                    <a:pt x="74" y="214"/>
                    <a:pt x="70" y="18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7" y="256"/>
                    <a:pt x="60" y="278"/>
                    <a:pt x="118" y="278"/>
                  </a:cubicBezTo>
                  <a:cubicBezTo>
                    <a:pt x="187" y="278"/>
                    <a:pt x="234" y="248"/>
                    <a:pt x="234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0" name="Freeform 62"/>
            <p:cNvSpPr>
              <a:spLocks/>
            </p:cNvSpPr>
            <p:nvPr/>
          </p:nvSpPr>
          <p:spPr bwMode="auto">
            <a:xfrm>
              <a:off x="8132763" y="1589088"/>
              <a:ext cx="90488" cy="134938"/>
            </a:xfrm>
            <a:custGeom>
              <a:avLst/>
              <a:gdLst>
                <a:gd name="T0" fmla="*/ 153 w 258"/>
                <a:gd name="T1" fmla="*/ 109 h 379"/>
                <a:gd name="T2" fmla="*/ 70 w 258"/>
                <a:gd name="T3" fmla="*/ 140 h 379"/>
                <a:gd name="T4" fmla="*/ 70 w 258"/>
                <a:gd name="T5" fmla="*/ 0 h 379"/>
                <a:gd name="T6" fmla="*/ 0 w 258"/>
                <a:gd name="T7" fmla="*/ 0 h 379"/>
                <a:gd name="T8" fmla="*/ 0 w 258"/>
                <a:gd name="T9" fmla="*/ 379 h 379"/>
                <a:gd name="T10" fmla="*/ 70 w 258"/>
                <a:gd name="T11" fmla="*/ 379 h 379"/>
                <a:gd name="T12" fmla="*/ 70 w 258"/>
                <a:gd name="T13" fmla="*/ 263 h 379"/>
                <a:gd name="T14" fmla="*/ 135 w 258"/>
                <a:gd name="T15" fmla="*/ 172 h 379"/>
                <a:gd name="T16" fmla="*/ 188 w 258"/>
                <a:gd name="T17" fmla="*/ 234 h 379"/>
                <a:gd name="T18" fmla="*/ 188 w 258"/>
                <a:gd name="T19" fmla="*/ 379 h 379"/>
                <a:gd name="T20" fmla="*/ 258 w 258"/>
                <a:gd name="T21" fmla="*/ 379 h 379"/>
                <a:gd name="T22" fmla="*/ 258 w 258"/>
                <a:gd name="T23" fmla="*/ 219 h 379"/>
                <a:gd name="T24" fmla="*/ 153 w 258"/>
                <a:gd name="T25" fmla="*/ 10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379">
                  <a:moveTo>
                    <a:pt x="153" y="109"/>
                  </a:moveTo>
                  <a:cubicBezTo>
                    <a:pt x="118" y="109"/>
                    <a:pt x="90" y="120"/>
                    <a:pt x="70" y="14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70" y="379"/>
                    <a:pt x="70" y="379"/>
                    <a:pt x="70" y="379"/>
                  </a:cubicBezTo>
                  <a:cubicBezTo>
                    <a:pt x="70" y="263"/>
                    <a:pt x="70" y="263"/>
                    <a:pt x="70" y="263"/>
                  </a:cubicBezTo>
                  <a:cubicBezTo>
                    <a:pt x="70" y="199"/>
                    <a:pt x="96" y="172"/>
                    <a:pt x="135" y="172"/>
                  </a:cubicBezTo>
                  <a:cubicBezTo>
                    <a:pt x="167" y="172"/>
                    <a:pt x="188" y="197"/>
                    <a:pt x="188" y="234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258" y="379"/>
                    <a:pt x="258" y="379"/>
                    <a:pt x="258" y="379"/>
                  </a:cubicBezTo>
                  <a:cubicBezTo>
                    <a:pt x="258" y="219"/>
                    <a:pt x="258" y="219"/>
                    <a:pt x="258" y="219"/>
                  </a:cubicBezTo>
                  <a:cubicBezTo>
                    <a:pt x="258" y="154"/>
                    <a:pt x="216" y="109"/>
                    <a:pt x="153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1" name="Freeform 63"/>
            <p:cNvSpPr>
              <a:spLocks/>
            </p:cNvSpPr>
            <p:nvPr/>
          </p:nvSpPr>
          <p:spPr bwMode="auto">
            <a:xfrm>
              <a:off x="7943850" y="1385888"/>
              <a:ext cx="223838" cy="203200"/>
            </a:xfrm>
            <a:custGeom>
              <a:avLst/>
              <a:gdLst>
                <a:gd name="T0" fmla="*/ 11 w 632"/>
                <a:gd name="T1" fmla="*/ 578 h 578"/>
                <a:gd name="T2" fmla="*/ 83 w 632"/>
                <a:gd name="T3" fmla="*/ 568 h 578"/>
                <a:gd name="T4" fmla="*/ 142 w 632"/>
                <a:gd name="T5" fmla="*/ 575 h 578"/>
                <a:gd name="T6" fmla="*/ 410 w 632"/>
                <a:gd name="T7" fmla="*/ 307 h 578"/>
                <a:gd name="T8" fmla="*/ 421 w 632"/>
                <a:gd name="T9" fmla="*/ 312 h 578"/>
                <a:gd name="T10" fmla="*/ 434 w 632"/>
                <a:gd name="T11" fmla="*/ 513 h 578"/>
                <a:gd name="T12" fmla="*/ 534 w 632"/>
                <a:gd name="T13" fmla="*/ 459 h 578"/>
                <a:gd name="T14" fmla="*/ 551 w 632"/>
                <a:gd name="T15" fmla="*/ 459 h 578"/>
                <a:gd name="T16" fmla="*/ 541 w 632"/>
                <a:gd name="T17" fmla="*/ 304 h 578"/>
                <a:gd name="T18" fmla="*/ 632 w 632"/>
                <a:gd name="T19" fmla="*/ 160 h 578"/>
                <a:gd name="T20" fmla="*/ 472 w 632"/>
                <a:gd name="T21" fmla="*/ 0 h 578"/>
                <a:gd name="T22" fmla="*/ 312 w 632"/>
                <a:gd name="T23" fmla="*/ 160 h 578"/>
                <a:gd name="T24" fmla="*/ 325 w 632"/>
                <a:gd name="T25" fmla="*/ 222 h 578"/>
                <a:gd name="T26" fmla="*/ 0 w 632"/>
                <a:gd name="T27" fmla="*/ 547 h 578"/>
                <a:gd name="T28" fmla="*/ 11 w 632"/>
                <a:gd name="T29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578">
                  <a:moveTo>
                    <a:pt x="11" y="578"/>
                  </a:moveTo>
                  <a:cubicBezTo>
                    <a:pt x="34" y="571"/>
                    <a:pt x="59" y="568"/>
                    <a:pt x="83" y="568"/>
                  </a:cubicBezTo>
                  <a:cubicBezTo>
                    <a:pt x="103" y="568"/>
                    <a:pt x="123" y="570"/>
                    <a:pt x="142" y="575"/>
                  </a:cubicBezTo>
                  <a:cubicBezTo>
                    <a:pt x="410" y="307"/>
                    <a:pt x="410" y="307"/>
                    <a:pt x="410" y="307"/>
                  </a:cubicBezTo>
                  <a:cubicBezTo>
                    <a:pt x="413" y="309"/>
                    <a:pt x="417" y="310"/>
                    <a:pt x="421" y="312"/>
                  </a:cubicBezTo>
                  <a:cubicBezTo>
                    <a:pt x="434" y="513"/>
                    <a:pt x="434" y="513"/>
                    <a:pt x="434" y="513"/>
                  </a:cubicBezTo>
                  <a:cubicBezTo>
                    <a:pt x="455" y="481"/>
                    <a:pt x="492" y="459"/>
                    <a:pt x="534" y="459"/>
                  </a:cubicBezTo>
                  <a:cubicBezTo>
                    <a:pt x="551" y="459"/>
                    <a:pt x="551" y="459"/>
                    <a:pt x="551" y="459"/>
                  </a:cubicBezTo>
                  <a:cubicBezTo>
                    <a:pt x="541" y="304"/>
                    <a:pt x="541" y="304"/>
                    <a:pt x="541" y="304"/>
                  </a:cubicBezTo>
                  <a:cubicBezTo>
                    <a:pt x="595" y="279"/>
                    <a:pt x="632" y="224"/>
                    <a:pt x="632" y="160"/>
                  </a:cubicBezTo>
                  <a:cubicBezTo>
                    <a:pt x="632" y="72"/>
                    <a:pt x="560" y="0"/>
                    <a:pt x="472" y="0"/>
                  </a:cubicBezTo>
                  <a:cubicBezTo>
                    <a:pt x="384" y="0"/>
                    <a:pt x="312" y="72"/>
                    <a:pt x="312" y="160"/>
                  </a:cubicBezTo>
                  <a:cubicBezTo>
                    <a:pt x="312" y="182"/>
                    <a:pt x="317" y="203"/>
                    <a:pt x="325" y="222"/>
                  </a:cubicBezTo>
                  <a:cubicBezTo>
                    <a:pt x="0" y="547"/>
                    <a:pt x="0" y="547"/>
                    <a:pt x="0" y="547"/>
                  </a:cubicBezTo>
                  <a:cubicBezTo>
                    <a:pt x="5" y="557"/>
                    <a:pt x="9" y="567"/>
                    <a:pt x="11" y="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2" name="Freeform 64"/>
            <p:cNvSpPr>
              <a:spLocks/>
            </p:cNvSpPr>
            <p:nvPr/>
          </p:nvSpPr>
          <p:spPr bwMode="auto">
            <a:xfrm>
              <a:off x="7602538" y="1760538"/>
              <a:ext cx="215900" cy="188913"/>
            </a:xfrm>
            <a:custGeom>
              <a:avLst/>
              <a:gdLst>
                <a:gd name="T0" fmla="*/ 539 w 613"/>
                <a:gd name="T1" fmla="*/ 13 h 535"/>
                <a:gd name="T2" fmla="*/ 470 w 613"/>
                <a:gd name="T3" fmla="*/ 13 h 535"/>
                <a:gd name="T4" fmla="*/ 440 w 613"/>
                <a:gd name="T5" fmla="*/ 10 h 535"/>
                <a:gd name="T6" fmla="*/ 222 w 613"/>
                <a:gd name="T7" fmla="*/ 228 h 535"/>
                <a:gd name="T8" fmla="*/ 160 w 613"/>
                <a:gd name="T9" fmla="*/ 215 h 535"/>
                <a:gd name="T10" fmla="*/ 0 w 613"/>
                <a:gd name="T11" fmla="*/ 375 h 535"/>
                <a:gd name="T12" fmla="*/ 160 w 613"/>
                <a:gd name="T13" fmla="*/ 535 h 535"/>
                <a:gd name="T14" fmla="*/ 320 w 613"/>
                <a:gd name="T15" fmla="*/ 375 h 535"/>
                <a:gd name="T16" fmla="*/ 307 w 613"/>
                <a:gd name="T17" fmla="*/ 313 h 535"/>
                <a:gd name="T18" fmla="*/ 613 w 613"/>
                <a:gd name="T19" fmla="*/ 7 h 535"/>
                <a:gd name="T20" fmla="*/ 595 w 613"/>
                <a:gd name="T21" fmla="*/ 0 h 535"/>
                <a:gd name="T22" fmla="*/ 539 w 613"/>
                <a:gd name="T23" fmla="*/ 1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35">
                  <a:moveTo>
                    <a:pt x="539" y="13"/>
                  </a:moveTo>
                  <a:cubicBezTo>
                    <a:pt x="470" y="13"/>
                    <a:pt x="470" y="13"/>
                    <a:pt x="470" y="13"/>
                  </a:cubicBezTo>
                  <a:cubicBezTo>
                    <a:pt x="460" y="13"/>
                    <a:pt x="450" y="12"/>
                    <a:pt x="440" y="10"/>
                  </a:cubicBezTo>
                  <a:cubicBezTo>
                    <a:pt x="222" y="228"/>
                    <a:pt x="222" y="228"/>
                    <a:pt x="222" y="228"/>
                  </a:cubicBezTo>
                  <a:cubicBezTo>
                    <a:pt x="203" y="220"/>
                    <a:pt x="182" y="215"/>
                    <a:pt x="160" y="215"/>
                  </a:cubicBezTo>
                  <a:cubicBezTo>
                    <a:pt x="72" y="215"/>
                    <a:pt x="0" y="287"/>
                    <a:pt x="0" y="375"/>
                  </a:cubicBezTo>
                  <a:cubicBezTo>
                    <a:pt x="0" y="463"/>
                    <a:pt x="72" y="535"/>
                    <a:pt x="160" y="535"/>
                  </a:cubicBezTo>
                  <a:cubicBezTo>
                    <a:pt x="248" y="535"/>
                    <a:pt x="320" y="463"/>
                    <a:pt x="320" y="375"/>
                  </a:cubicBezTo>
                  <a:cubicBezTo>
                    <a:pt x="320" y="353"/>
                    <a:pt x="315" y="332"/>
                    <a:pt x="307" y="313"/>
                  </a:cubicBezTo>
                  <a:cubicBezTo>
                    <a:pt x="613" y="7"/>
                    <a:pt x="613" y="7"/>
                    <a:pt x="613" y="7"/>
                  </a:cubicBezTo>
                  <a:cubicBezTo>
                    <a:pt x="606" y="5"/>
                    <a:pt x="600" y="3"/>
                    <a:pt x="595" y="0"/>
                  </a:cubicBezTo>
                  <a:cubicBezTo>
                    <a:pt x="578" y="8"/>
                    <a:pt x="559" y="13"/>
                    <a:pt x="53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3" name="Freeform 65"/>
            <p:cNvSpPr>
              <a:spLocks/>
            </p:cNvSpPr>
            <p:nvPr/>
          </p:nvSpPr>
          <p:spPr bwMode="auto">
            <a:xfrm>
              <a:off x="7751763" y="1457325"/>
              <a:ext cx="47625" cy="46038"/>
            </a:xfrm>
            <a:custGeom>
              <a:avLst/>
              <a:gdLst>
                <a:gd name="T0" fmla="*/ 22 w 137"/>
                <a:gd name="T1" fmla="*/ 107 h 130"/>
                <a:gd name="T2" fmla="*/ 25 w 137"/>
                <a:gd name="T3" fmla="*/ 109 h 130"/>
                <a:gd name="T4" fmla="*/ 70 w 137"/>
                <a:gd name="T5" fmla="*/ 130 h 130"/>
                <a:gd name="T6" fmla="*/ 109 w 137"/>
                <a:gd name="T7" fmla="*/ 115 h 130"/>
                <a:gd name="T8" fmla="*/ 115 w 137"/>
                <a:gd name="T9" fmla="*/ 30 h 130"/>
                <a:gd name="T10" fmla="*/ 112 w 137"/>
                <a:gd name="T11" fmla="*/ 27 h 130"/>
                <a:gd name="T12" fmla="*/ 27 w 137"/>
                <a:gd name="T13" fmla="*/ 22 h 130"/>
                <a:gd name="T14" fmla="*/ 22 w 137"/>
                <a:gd name="T15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0">
                  <a:moveTo>
                    <a:pt x="22" y="107"/>
                  </a:moveTo>
                  <a:cubicBezTo>
                    <a:pt x="25" y="109"/>
                    <a:pt x="25" y="109"/>
                    <a:pt x="25" y="109"/>
                  </a:cubicBezTo>
                  <a:cubicBezTo>
                    <a:pt x="37" y="123"/>
                    <a:pt x="53" y="130"/>
                    <a:pt x="70" y="130"/>
                  </a:cubicBezTo>
                  <a:cubicBezTo>
                    <a:pt x="84" y="130"/>
                    <a:pt x="98" y="125"/>
                    <a:pt x="109" y="115"/>
                  </a:cubicBezTo>
                  <a:cubicBezTo>
                    <a:pt x="134" y="93"/>
                    <a:pt x="137" y="55"/>
                    <a:pt x="115" y="30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90" y="2"/>
                    <a:pt x="52" y="0"/>
                    <a:pt x="27" y="22"/>
                  </a:cubicBezTo>
                  <a:cubicBezTo>
                    <a:pt x="3" y="44"/>
                    <a:pt x="0" y="82"/>
                    <a:pt x="22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4" name="Freeform 66"/>
            <p:cNvSpPr>
              <a:spLocks/>
            </p:cNvSpPr>
            <p:nvPr/>
          </p:nvSpPr>
          <p:spPr bwMode="auto">
            <a:xfrm>
              <a:off x="7812088" y="1525588"/>
              <a:ext cx="47625" cy="46038"/>
            </a:xfrm>
            <a:custGeom>
              <a:avLst/>
              <a:gdLst>
                <a:gd name="T0" fmla="*/ 24 w 136"/>
                <a:gd name="T1" fmla="*/ 110 h 130"/>
                <a:gd name="T2" fmla="*/ 69 w 136"/>
                <a:gd name="T3" fmla="*/ 130 h 130"/>
                <a:gd name="T4" fmla="*/ 109 w 136"/>
                <a:gd name="T5" fmla="*/ 115 h 130"/>
                <a:gd name="T6" fmla="*/ 114 w 136"/>
                <a:gd name="T7" fmla="*/ 30 h 130"/>
                <a:gd name="T8" fmla="*/ 112 w 136"/>
                <a:gd name="T9" fmla="*/ 27 h 130"/>
                <a:gd name="T10" fmla="*/ 27 w 136"/>
                <a:gd name="T11" fmla="*/ 22 h 130"/>
                <a:gd name="T12" fmla="*/ 22 w 136"/>
                <a:gd name="T13" fmla="*/ 107 h 130"/>
                <a:gd name="T14" fmla="*/ 24 w 136"/>
                <a:gd name="T15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30">
                  <a:moveTo>
                    <a:pt x="24" y="110"/>
                  </a:moveTo>
                  <a:cubicBezTo>
                    <a:pt x="36" y="123"/>
                    <a:pt x="53" y="130"/>
                    <a:pt x="69" y="130"/>
                  </a:cubicBezTo>
                  <a:cubicBezTo>
                    <a:pt x="83" y="130"/>
                    <a:pt x="97" y="125"/>
                    <a:pt x="109" y="115"/>
                  </a:cubicBezTo>
                  <a:cubicBezTo>
                    <a:pt x="134" y="93"/>
                    <a:pt x="136" y="55"/>
                    <a:pt x="114" y="30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90" y="3"/>
                    <a:pt x="52" y="0"/>
                    <a:pt x="27" y="22"/>
                  </a:cubicBezTo>
                  <a:cubicBezTo>
                    <a:pt x="2" y="44"/>
                    <a:pt x="0" y="82"/>
                    <a:pt x="22" y="107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5" name="Freeform 67"/>
            <p:cNvSpPr>
              <a:spLocks/>
            </p:cNvSpPr>
            <p:nvPr/>
          </p:nvSpPr>
          <p:spPr bwMode="auto">
            <a:xfrm>
              <a:off x="7997825" y="1755775"/>
              <a:ext cx="41275" cy="22225"/>
            </a:xfrm>
            <a:custGeom>
              <a:avLst/>
              <a:gdLst>
                <a:gd name="T0" fmla="*/ 67 w 114"/>
                <a:gd name="T1" fmla="*/ 0 h 64"/>
                <a:gd name="T2" fmla="*/ 0 w 114"/>
                <a:gd name="T3" fmla="*/ 28 h 64"/>
                <a:gd name="T4" fmla="*/ 9 w 114"/>
                <a:gd name="T5" fmla="*/ 41 h 64"/>
                <a:gd name="T6" fmla="*/ 11 w 114"/>
                <a:gd name="T7" fmla="*/ 44 h 64"/>
                <a:gd name="T8" fmla="*/ 56 w 114"/>
                <a:gd name="T9" fmla="*/ 64 h 64"/>
                <a:gd name="T10" fmla="*/ 96 w 114"/>
                <a:gd name="T11" fmla="*/ 49 h 64"/>
                <a:gd name="T12" fmla="*/ 114 w 114"/>
                <a:gd name="T13" fmla="*/ 22 h 64"/>
                <a:gd name="T14" fmla="*/ 72 w 114"/>
                <a:gd name="T15" fmla="*/ 3 h 64"/>
                <a:gd name="T16" fmla="*/ 67 w 11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64">
                  <a:moveTo>
                    <a:pt x="67" y="0"/>
                  </a:moveTo>
                  <a:cubicBezTo>
                    <a:pt x="47" y="12"/>
                    <a:pt x="24" y="22"/>
                    <a:pt x="0" y="28"/>
                  </a:cubicBezTo>
                  <a:cubicBezTo>
                    <a:pt x="3" y="33"/>
                    <a:pt x="5" y="37"/>
                    <a:pt x="9" y="41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57"/>
                    <a:pt x="40" y="64"/>
                    <a:pt x="56" y="64"/>
                  </a:cubicBezTo>
                  <a:cubicBezTo>
                    <a:pt x="71" y="64"/>
                    <a:pt x="85" y="59"/>
                    <a:pt x="96" y="49"/>
                  </a:cubicBezTo>
                  <a:cubicBezTo>
                    <a:pt x="105" y="41"/>
                    <a:pt x="111" y="32"/>
                    <a:pt x="114" y="22"/>
                  </a:cubicBezTo>
                  <a:cubicBezTo>
                    <a:pt x="99" y="16"/>
                    <a:pt x="85" y="10"/>
                    <a:pt x="72" y="3"/>
                  </a:cubicBezTo>
                  <a:cubicBezTo>
                    <a:pt x="71" y="2"/>
                    <a:pt x="69" y="1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6" name="Freeform 68"/>
            <p:cNvSpPr>
              <a:spLocks/>
            </p:cNvSpPr>
            <p:nvPr/>
          </p:nvSpPr>
          <p:spPr bwMode="auto">
            <a:xfrm>
              <a:off x="8053388" y="1800225"/>
              <a:ext cx="49213" cy="46038"/>
            </a:xfrm>
            <a:custGeom>
              <a:avLst/>
              <a:gdLst>
                <a:gd name="T0" fmla="*/ 115 w 137"/>
                <a:gd name="T1" fmla="*/ 30 h 130"/>
                <a:gd name="T2" fmla="*/ 112 w 137"/>
                <a:gd name="T3" fmla="*/ 28 h 130"/>
                <a:gd name="T4" fmla="*/ 28 w 137"/>
                <a:gd name="T5" fmla="*/ 22 h 130"/>
                <a:gd name="T6" fmla="*/ 22 w 137"/>
                <a:gd name="T7" fmla="*/ 107 h 130"/>
                <a:gd name="T8" fmla="*/ 25 w 137"/>
                <a:gd name="T9" fmla="*/ 110 h 130"/>
                <a:gd name="T10" fmla="*/ 70 w 137"/>
                <a:gd name="T11" fmla="*/ 130 h 130"/>
                <a:gd name="T12" fmla="*/ 110 w 137"/>
                <a:gd name="T13" fmla="*/ 115 h 130"/>
                <a:gd name="T14" fmla="*/ 115 w 137"/>
                <a:gd name="T15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30">
                  <a:moveTo>
                    <a:pt x="115" y="30"/>
                  </a:moveTo>
                  <a:cubicBezTo>
                    <a:pt x="112" y="28"/>
                    <a:pt x="112" y="28"/>
                    <a:pt x="112" y="28"/>
                  </a:cubicBezTo>
                  <a:cubicBezTo>
                    <a:pt x="90" y="3"/>
                    <a:pt x="52" y="0"/>
                    <a:pt x="28" y="22"/>
                  </a:cubicBezTo>
                  <a:cubicBezTo>
                    <a:pt x="3" y="44"/>
                    <a:pt x="0" y="82"/>
                    <a:pt x="22" y="107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7" y="123"/>
                    <a:pt x="53" y="130"/>
                    <a:pt x="70" y="130"/>
                  </a:cubicBezTo>
                  <a:cubicBezTo>
                    <a:pt x="84" y="130"/>
                    <a:pt x="98" y="125"/>
                    <a:pt x="110" y="115"/>
                  </a:cubicBezTo>
                  <a:cubicBezTo>
                    <a:pt x="134" y="93"/>
                    <a:pt x="137" y="55"/>
                    <a:pt x="11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81" name="AutoShape 70"/>
          <p:cNvSpPr>
            <a:spLocks noChangeAspect="1" noChangeArrowheads="1" noTextEdit="1"/>
          </p:cNvSpPr>
          <p:nvPr/>
        </p:nvSpPr>
        <p:spPr bwMode="auto">
          <a:xfrm>
            <a:off x="838200" y="33004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2" name="Oval 72"/>
          <p:cNvSpPr>
            <a:spLocks noChangeArrowheads="1"/>
          </p:cNvSpPr>
          <p:nvPr/>
        </p:nvSpPr>
        <p:spPr bwMode="auto">
          <a:xfrm>
            <a:off x="838200" y="3300413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3" name="Freeform 73"/>
          <p:cNvSpPr>
            <a:spLocks noEditPoints="1"/>
          </p:cNvSpPr>
          <p:nvPr/>
        </p:nvSpPr>
        <p:spPr bwMode="auto">
          <a:xfrm>
            <a:off x="981075" y="3529013"/>
            <a:ext cx="628650" cy="485775"/>
          </a:xfrm>
          <a:custGeom>
            <a:avLst/>
            <a:gdLst>
              <a:gd name="T0" fmla="*/ 1752 w 1760"/>
              <a:gd name="T1" fmla="*/ 1103 h 1360"/>
              <a:gd name="T2" fmla="*/ 1680 w 1760"/>
              <a:gd name="T3" fmla="*/ 240 h 1360"/>
              <a:gd name="T4" fmla="*/ 1674 w 1760"/>
              <a:gd name="T5" fmla="*/ 186 h 1360"/>
              <a:gd name="T6" fmla="*/ 1440 w 1760"/>
              <a:gd name="T7" fmla="*/ 0 h 1360"/>
              <a:gd name="T8" fmla="*/ 546 w 1760"/>
              <a:gd name="T9" fmla="*/ 160 h 1360"/>
              <a:gd name="T10" fmla="*/ 86 w 1760"/>
              <a:gd name="T11" fmla="*/ 186 h 1360"/>
              <a:gd name="T12" fmla="*/ 86 w 1760"/>
              <a:gd name="T13" fmla="*/ 187 h 1360"/>
              <a:gd name="T14" fmla="*/ 80 w 1760"/>
              <a:gd name="T15" fmla="*/ 253 h 1360"/>
              <a:gd name="T16" fmla="*/ 0 w 1760"/>
              <a:gd name="T17" fmla="*/ 1160 h 1360"/>
              <a:gd name="T18" fmla="*/ 0 w 1760"/>
              <a:gd name="T19" fmla="*/ 1200 h 1360"/>
              <a:gd name="T20" fmla="*/ 200 w 1760"/>
              <a:gd name="T21" fmla="*/ 1360 h 1360"/>
              <a:gd name="T22" fmla="*/ 388 w 1760"/>
              <a:gd name="T23" fmla="*/ 1232 h 1360"/>
              <a:gd name="T24" fmla="*/ 394 w 1760"/>
              <a:gd name="T25" fmla="*/ 1207 h 1360"/>
              <a:gd name="T26" fmla="*/ 1302 w 1760"/>
              <a:gd name="T27" fmla="*/ 960 h 1360"/>
              <a:gd name="T28" fmla="*/ 1367 w 1760"/>
              <a:gd name="T29" fmla="*/ 1212 h 1360"/>
              <a:gd name="T30" fmla="*/ 1373 w 1760"/>
              <a:gd name="T31" fmla="*/ 1232 h 1360"/>
              <a:gd name="T32" fmla="*/ 1756 w 1760"/>
              <a:gd name="T33" fmla="*/ 1200 h 1360"/>
              <a:gd name="T34" fmla="*/ 1759 w 1760"/>
              <a:gd name="T35" fmla="*/ 1183 h 1360"/>
              <a:gd name="T36" fmla="*/ 1280 w 1760"/>
              <a:gd name="T37" fmla="*/ 320 h 1360"/>
              <a:gd name="T38" fmla="*/ 1280 w 1760"/>
              <a:gd name="T39" fmla="*/ 480 h 1360"/>
              <a:gd name="T40" fmla="*/ 1280 w 1760"/>
              <a:gd name="T41" fmla="*/ 320 h 1360"/>
              <a:gd name="T42" fmla="*/ 560 w 1760"/>
              <a:gd name="T43" fmla="*/ 640 h 1360"/>
              <a:gd name="T44" fmla="*/ 480 w 1760"/>
              <a:gd name="T45" fmla="*/ 800 h 1360"/>
              <a:gd name="T46" fmla="*/ 400 w 1760"/>
              <a:gd name="T47" fmla="*/ 640 h 1360"/>
              <a:gd name="T48" fmla="*/ 240 w 1760"/>
              <a:gd name="T49" fmla="*/ 560 h 1360"/>
              <a:gd name="T50" fmla="*/ 400 w 1760"/>
              <a:gd name="T51" fmla="*/ 480 h 1360"/>
              <a:gd name="T52" fmla="*/ 480 w 1760"/>
              <a:gd name="T53" fmla="*/ 320 h 1360"/>
              <a:gd name="T54" fmla="*/ 560 w 1760"/>
              <a:gd name="T55" fmla="*/ 480 h 1360"/>
              <a:gd name="T56" fmla="*/ 720 w 1760"/>
              <a:gd name="T57" fmla="*/ 560 h 1360"/>
              <a:gd name="T58" fmla="*/ 1120 w 1760"/>
              <a:gd name="T59" fmla="*/ 640 h 1360"/>
              <a:gd name="T60" fmla="*/ 1120 w 1760"/>
              <a:gd name="T61" fmla="*/ 480 h 1360"/>
              <a:gd name="T62" fmla="*/ 1120 w 1760"/>
              <a:gd name="T63" fmla="*/ 640 h 1360"/>
              <a:gd name="T64" fmla="*/ 1200 w 1760"/>
              <a:gd name="T65" fmla="*/ 720 h 1360"/>
              <a:gd name="T66" fmla="*/ 1360 w 1760"/>
              <a:gd name="T67" fmla="*/ 720 h 1360"/>
              <a:gd name="T68" fmla="*/ 1440 w 1760"/>
              <a:gd name="T69" fmla="*/ 640 h 1360"/>
              <a:gd name="T70" fmla="*/ 1440 w 1760"/>
              <a:gd name="T71" fmla="*/ 480 h 1360"/>
              <a:gd name="T72" fmla="*/ 1440 w 1760"/>
              <a:gd name="T73" fmla="*/ 64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0" h="1360">
                <a:moveTo>
                  <a:pt x="1760" y="1160"/>
                </a:moveTo>
                <a:cubicBezTo>
                  <a:pt x="1760" y="1140"/>
                  <a:pt x="1757" y="1121"/>
                  <a:pt x="1752" y="1103"/>
                </a:cubicBezTo>
                <a:cubicBezTo>
                  <a:pt x="1680" y="253"/>
                  <a:pt x="1680" y="253"/>
                  <a:pt x="1680" y="253"/>
                </a:cubicBezTo>
                <a:cubicBezTo>
                  <a:pt x="1680" y="249"/>
                  <a:pt x="1680" y="244"/>
                  <a:pt x="1680" y="240"/>
                </a:cubicBezTo>
                <a:cubicBezTo>
                  <a:pt x="1680" y="222"/>
                  <a:pt x="1678" y="204"/>
                  <a:pt x="1674" y="187"/>
                </a:cubicBezTo>
                <a:cubicBezTo>
                  <a:pt x="1674" y="186"/>
                  <a:pt x="1674" y="186"/>
                  <a:pt x="1674" y="186"/>
                </a:cubicBezTo>
                <a:cubicBezTo>
                  <a:pt x="1674" y="186"/>
                  <a:pt x="1674" y="186"/>
                  <a:pt x="1674" y="186"/>
                </a:cubicBezTo>
                <a:cubicBezTo>
                  <a:pt x="1650" y="80"/>
                  <a:pt x="1554" y="0"/>
                  <a:pt x="1440" y="0"/>
                </a:cubicBezTo>
                <a:cubicBezTo>
                  <a:pt x="1336" y="0"/>
                  <a:pt x="1247" y="67"/>
                  <a:pt x="1214" y="160"/>
                </a:cubicBezTo>
                <a:cubicBezTo>
                  <a:pt x="546" y="160"/>
                  <a:pt x="546" y="160"/>
                  <a:pt x="546" y="160"/>
                </a:cubicBezTo>
                <a:cubicBezTo>
                  <a:pt x="513" y="67"/>
                  <a:pt x="424" y="0"/>
                  <a:pt x="320" y="0"/>
                </a:cubicBezTo>
                <a:cubicBezTo>
                  <a:pt x="206" y="0"/>
                  <a:pt x="110" y="80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82" y="204"/>
                  <a:pt x="80" y="222"/>
                  <a:pt x="80" y="240"/>
                </a:cubicBezTo>
                <a:cubicBezTo>
                  <a:pt x="80" y="244"/>
                  <a:pt x="80" y="249"/>
                  <a:pt x="80" y="253"/>
                </a:cubicBezTo>
                <a:cubicBezTo>
                  <a:pt x="8" y="1103"/>
                  <a:pt x="8" y="1103"/>
                  <a:pt x="8" y="1103"/>
                </a:cubicBezTo>
                <a:cubicBezTo>
                  <a:pt x="3" y="1121"/>
                  <a:pt x="0" y="1140"/>
                  <a:pt x="0" y="1160"/>
                </a:cubicBezTo>
                <a:cubicBezTo>
                  <a:pt x="0" y="1168"/>
                  <a:pt x="1" y="1176"/>
                  <a:pt x="1" y="1183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4" y="1200"/>
                  <a:pt x="4" y="1200"/>
                  <a:pt x="4" y="1200"/>
                </a:cubicBezTo>
                <a:cubicBezTo>
                  <a:pt x="23" y="1291"/>
                  <a:pt x="103" y="1360"/>
                  <a:pt x="200" y="1360"/>
                </a:cubicBezTo>
                <a:cubicBezTo>
                  <a:pt x="285" y="1360"/>
                  <a:pt x="358" y="1307"/>
                  <a:pt x="387" y="1232"/>
                </a:cubicBezTo>
                <a:cubicBezTo>
                  <a:pt x="388" y="1232"/>
                  <a:pt x="388" y="1232"/>
                  <a:pt x="388" y="1232"/>
                </a:cubicBezTo>
                <a:cubicBezTo>
                  <a:pt x="393" y="1212"/>
                  <a:pt x="393" y="1212"/>
                  <a:pt x="393" y="1212"/>
                </a:cubicBezTo>
                <a:cubicBezTo>
                  <a:pt x="393" y="1211"/>
                  <a:pt x="394" y="1209"/>
                  <a:pt x="394" y="1207"/>
                </a:cubicBezTo>
                <a:cubicBezTo>
                  <a:pt x="458" y="960"/>
                  <a:pt x="458" y="960"/>
                  <a:pt x="458" y="960"/>
                </a:cubicBezTo>
                <a:cubicBezTo>
                  <a:pt x="1302" y="960"/>
                  <a:pt x="1302" y="960"/>
                  <a:pt x="1302" y="960"/>
                </a:cubicBezTo>
                <a:cubicBezTo>
                  <a:pt x="1366" y="1207"/>
                  <a:pt x="1366" y="1207"/>
                  <a:pt x="1366" y="1207"/>
                </a:cubicBezTo>
                <a:cubicBezTo>
                  <a:pt x="1366" y="1209"/>
                  <a:pt x="1367" y="1211"/>
                  <a:pt x="1367" y="1212"/>
                </a:cubicBezTo>
                <a:cubicBezTo>
                  <a:pt x="1372" y="1232"/>
                  <a:pt x="1372" y="1232"/>
                  <a:pt x="1372" y="1232"/>
                </a:cubicBezTo>
                <a:cubicBezTo>
                  <a:pt x="1373" y="1232"/>
                  <a:pt x="1373" y="1232"/>
                  <a:pt x="1373" y="1232"/>
                </a:cubicBezTo>
                <a:cubicBezTo>
                  <a:pt x="1402" y="1307"/>
                  <a:pt x="1475" y="1360"/>
                  <a:pt x="1560" y="1360"/>
                </a:cubicBezTo>
                <a:cubicBezTo>
                  <a:pt x="1657" y="1360"/>
                  <a:pt x="1737" y="1291"/>
                  <a:pt x="1756" y="1200"/>
                </a:cubicBezTo>
                <a:cubicBezTo>
                  <a:pt x="1760" y="1200"/>
                  <a:pt x="1760" y="1200"/>
                  <a:pt x="1760" y="1200"/>
                </a:cubicBezTo>
                <a:cubicBezTo>
                  <a:pt x="1759" y="1183"/>
                  <a:pt x="1759" y="1183"/>
                  <a:pt x="1759" y="1183"/>
                </a:cubicBezTo>
                <a:cubicBezTo>
                  <a:pt x="1759" y="1176"/>
                  <a:pt x="1760" y="1168"/>
                  <a:pt x="1760" y="1160"/>
                </a:cubicBezTo>
                <a:close/>
                <a:moveTo>
                  <a:pt x="1280" y="320"/>
                </a:moveTo>
                <a:cubicBezTo>
                  <a:pt x="1324" y="320"/>
                  <a:pt x="1360" y="356"/>
                  <a:pt x="1360" y="400"/>
                </a:cubicBezTo>
                <a:cubicBezTo>
                  <a:pt x="1360" y="444"/>
                  <a:pt x="1324" y="480"/>
                  <a:pt x="1280" y="480"/>
                </a:cubicBezTo>
                <a:cubicBezTo>
                  <a:pt x="1236" y="480"/>
                  <a:pt x="1200" y="444"/>
                  <a:pt x="1200" y="400"/>
                </a:cubicBezTo>
                <a:cubicBezTo>
                  <a:pt x="1200" y="356"/>
                  <a:pt x="1236" y="320"/>
                  <a:pt x="1280" y="320"/>
                </a:cubicBezTo>
                <a:close/>
                <a:moveTo>
                  <a:pt x="640" y="640"/>
                </a:moveTo>
                <a:cubicBezTo>
                  <a:pt x="560" y="640"/>
                  <a:pt x="560" y="640"/>
                  <a:pt x="560" y="640"/>
                </a:cubicBezTo>
                <a:cubicBezTo>
                  <a:pt x="560" y="720"/>
                  <a:pt x="560" y="720"/>
                  <a:pt x="560" y="720"/>
                </a:cubicBezTo>
                <a:cubicBezTo>
                  <a:pt x="560" y="764"/>
                  <a:pt x="524" y="800"/>
                  <a:pt x="480" y="800"/>
                </a:cubicBezTo>
                <a:cubicBezTo>
                  <a:pt x="436" y="800"/>
                  <a:pt x="400" y="764"/>
                  <a:pt x="400" y="720"/>
                </a:cubicBezTo>
                <a:cubicBezTo>
                  <a:pt x="400" y="640"/>
                  <a:pt x="400" y="640"/>
                  <a:pt x="40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276" y="640"/>
                  <a:pt x="240" y="604"/>
                  <a:pt x="240" y="560"/>
                </a:cubicBezTo>
                <a:cubicBezTo>
                  <a:pt x="240" y="516"/>
                  <a:pt x="276" y="480"/>
                  <a:pt x="320" y="480"/>
                </a:cubicBezTo>
                <a:cubicBezTo>
                  <a:pt x="400" y="480"/>
                  <a:pt x="400" y="480"/>
                  <a:pt x="400" y="480"/>
                </a:cubicBezTo>
                <a:cubicBezTo>
                  <a:pt x="400" y="400"/>
                  <a:pt x="400" y="400"/>
                  <a:pt x="400" y="400"/>
                </a:cubicBezTo>
                <a:cubicBezTo>
                  <a:pt x="400" y="356"/>
                  <a:pt x="436" y="320"/>
                  <a:pt x="480" y="320"/>
                </a:cubicBezTo>
                <a:cubicBezTo>
                  <a:pt x="524" y="320"/>
                  <a:pt x="560" y="356"/>
                  <a:pt x="560" y="400"/>
                </a:cubicBezTo>
                <a:cubicBezTo>
                  <a:pt x="560" y="480"/>
                  <a:pt x="560" y="480"/>
                  <a:pt x="560" y="480"/>
                </a:cubicBezTo>
                <a:cubicBezTo>
                  <a:pt x="640" y="480"/>
                  <a:pt x="640" y="480"/>
                  <a:pt x="640" y="480"/>
                </a:cubicBezTo>
                <a:cubicBezTo>
                  <a:pt x="684" y="480"/>
                  <a:pt x="720" y="516"/>
                  <a:pt x="720" y="560"/>
                </a:cubicBezTo>
                <a:cubicBezTo>
                  <a:pt x="720" y="604"/>
                  <a:pt x="684" y="640"/>
                  <a:pt x="640" y="640"/>
                </a:cubicBezTo>
                <a:close/>
                <a:moveTo>
                  <a:pt x="1120" y="640"/>
                </a:moveTo>
                <a:cubicBezTo>
                  <a:pt x="1076" y="640"/>
                  <a:pt x="1040" y="604"/>
                  <a:pt x="1040" y="560"/>
                </a:cubicBezTo>
                <a:cubicBezTo>
                  <a:pt x="1040" y="516"/>
                  <a:pt x="1076" y="480"/>
                  <a:pt x="1120" y="480"/>
                </a:cubicBezTo>
                <a:cubicBezTo>
                  <a:pt x="1164" y="480"/>
                  <a:pt x="1200" y="516"/>
                  <a:pt x="1200" y="560"/>
                </a:cubicBezTo>
                <a:cubicBezTo>
                  <a:pt x="1200" y="604"/>
                  <a:pt x="1164" y="640"/>
                  <a:pt x="1120" y="640"/>
                </a:cubicBezTo>
                <a:close/>
                <a:moveTo>
                  <a:pt x="1280" y="800"/>
                </a:moveTo>
                <a:cubicBezTo>
                  <a:pt x="1236" y="800"/>
                  <a:pt x="1200" y="764"/>
                  <a:pt x="1200" y="720"/>
                </a:cubicBezTo>
                <a:cubicBezTo>
                  <a:pt x="1200" y="676"/>
                  <a:pt x="1236" y="640"/>
                  <a:pt x="1280" y="640"/>
                </a:cubicBezTo>
                <a:cubicBezTo>
                  <a:pt x="1324" y="640"/>
                  <a:pt x="1360" y="676"/>
                  <a:pt x="1360" y="720"/>
                </a:cubicBezTo>
                <a:cubicBezTo>
                  <a:pt x="1360" y="764"/>
                  <a:pt x="1324" y="800"/>
                  <a:pt x="1280" y="800"/>
                </a:cubicBezTo>
                <a:close/>
                <a:moveTo>
                  <a:pt x="1440" y="640"/>
                </a:moveTo>
                <a:cubicBezTo>
                  <a:pt x="1396" y="640"/>
                  <a:pt x="1360" y="604"/>
                  <a:pt x="1360" y="560"/>
                </a:cubicBezTo>
                <a:cubicBezTo>
                  <a:pt x="1360" y="516"/>
                  <a:pt x="1396" y="480"/>
                  <a:pt x="1440" y="480"/>
                </a:cubicBezTo>
                <a:cubicBezTo>
                  <a:pt x="1484" y="480"/>
                  <a:pt x="1520" y="516"/>
                  <a:pt x="1520" y="560"/>
                </a:cubicBezTo>
                <a:cubicBezTo>
                  <a:pt x="1520" y="604"/>
                  <a:pt x="1484" y="640"/>
                  <a:pt x="1440" y="6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8" name="Oval 77"/>
          <p:cNvSpPr>
            <a:spLocks noChangeArrowheads="1"/>
          </p:cNvSpPr>
          <p:nvPr/>
        </p:nvSpPr>
        <p:spPr bwMode="auto">
          <a:xfrm>
            <a:off x="2479675" y="3297238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91" name="群組 190"/>
          <p:cNvGrpSpPr/>
          <p:nvPr/>
        </p:nvGrpSpPr>
        <p:grpSpPr>
          <a:xfrm>
            <a:off x="2651125" y="3525838"/>
            <a:ext cx="574675" cy="547688"/>
            <a:chOff x="2651125" y="3525838"/>
            <a:chExt cx="574675" cy="547688"/>
          </a:xfrm>
        </p:grpSpPr>
        <p:sp>
          <p:nvSpPr>
            <p:cNvPr id="189" name="Freeform 78"/>
            <p:cNvSpPr>
              <a:spLocks/>
            </p:cNvSpPr>
            <p:nvPr/>
          </p:nvSpPr>
          <p:spPr bwMode="auto">
            <a:xfrm>
              <a:off x="2882900" y="3641726"/>
              <a:ext cx="142875" cy="171450"/>
            </a:xfrm>
            <a:custGeom>
              <a:avLst/>
              <a:gdLst>
                <a:gd name="T0" fmla="*/ 0 w 90"/>
                <a:gd name="T1" fmla="*/ 108 h 108"/>
                <a:gd name="T2" fmla="*/ 90 w 90"/>
                <a:gd name="T3" fmla="*/ 54 h 108"/>
                <a:gd name="T4" fmla="*/ 0 w 90"/>
                <a:gd name="T5" fmla="*/ 0 h 108"/>
                <a:gd name="T6" fmla="*/ 0 w 9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08">
                  <a:moveTo>
                    <a:pt x="0" y="108"/>
                  </a:moveTo>
                  <a:lnTo>
                    <a:pt x="90" y="54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0" name="Freeform 79"/>
            <p:cNvSpPr>
              <a:spLocks noEditPoints="1"/>
            </p:cNvSpPr>
            <p:nvPr/>
          </p:nvSpPr>
          <p:spPr bwMode="auto">
            <a:xfrm>
              <a:off x="2651125" y="3525838"/>
              <a:ext cx="574675" cy="547688"/>
            </a:xfrm>
            <a:custGeom>
              <a:avLst/>
              <a:gdLst>
                <a:gd name="T0" fmla="*/ 1520 w 1600"/>
                <a:gd name="T1" fmla="*/ 0 h 1528"/>
                <a:gd name="T2" fmla="*/ 80 w 1600"/>
                <a:gd name="T3" fmla="*/ 0 h 1528"/>
                <a:gd name="T4" fmla="*/ 0 w 1600"/>
                <a:gd name="T5" fmla="*/ 80 h 1528"/>
                <a:gd name="T6" fmla="*/ 0 w 1600"/>
                <a:gd name="T7" fmla="*/ 1040 h 1528"/>
                <a:gd name="T8" fmla="*/ 80 w 1600"/>
                <a:gd name="T9" fmla="*/ 1120 h 1528"/>
                <a:gd name="T10" fmla="*/ 720 w 1600"/>
                <a:gd name="T11" fmla="*/ 1120 h 1528"/>
                <a:gd name="T12" fmla="*/ 720 w 1600"/>
                <a:gd name="T13" fmla="*/ 1298 h 1528"/>
                <a:gd name="T14" fmla="*/ 462 w 1600"/>
                <a:gd name="T15" fmla="*/ 1362 h 1528"/>
                <a:gd name="T16" fmla="*/ 403 w 1600"/>
                <a:gd name="T17" fmla="*/ 1459 h 1528"/>
                <a:gd name="T18" fmla="*/ 500 w 1600"/>
                <a:gd name="T19" fmla="*/ 1518 h 1528"/>
                <a:gd name="T20" fmla="*/ 803 w 1600"/>
                <a:gd name="T21" fmla="*/ 1442 h 1528"/>
                <a:gd name="T22" fmla="*/ 1101 w 1600"/>
                <a:gd name="T23" fmla="*/ 1518 h 1528"/>
                <a:gd name="T24" fmla="*/ 1121 w 1600"/>
                <a:gd name="T25" fmla="*/ 1520 h 1528"/>
                <a:gd name="T26" fmla="*/ 1199 w 1600"/>
                <a:gd name="T27" fmla="*/ 1460 h 1528"/>
                <a:gd name="T28" fmla="*/ 1141 w 1600"/>
                <a:gd name="T29" fmla="*/ 1362 h 1528"/>
                <a:gd name="T30" fmla="*/ 880 w 1600"/>
                <a:gd name="T31" fmla="*/ 1297 h 1528"/>
                <a:gd name="T32" fmla="*/ 880 w 1600"/>
                <a:gd name="T33" fmla="*/ 1120 h 1528"/>
                <a:gd name="T34" fmla="*/ 1520 w 1600"/>
                <a:gd name="T35" fmla="*/ 1120 h 1528"/>
                <a:gd name="T36" fmla="*/ 1600 w 1600"/>
                <a:gd name="T37" fmla="*/ 1040 h 1528"/>
                <a:gd name="T38" fmla="*/ 1600 w 1600"/>
                <a:gd name="T39" fmla="*/ 80 h 1528"/>
                <a:gd name="T40" fmla="*/ 1520 w 1600"/>
                <a:gd name="T41" fmla="*/ 0 h 1528"/>
                <a:gd name="T42" fmla="*/ 804 w 1600"/>
                <a:gd name="T43" fmla="*/ 960 h 1528"/>
                <a:gd name="T44" fmla="*/ 404 w 1600"/>
                <a:gd name="T45" fmla="*/ 560 h 1528"/>
                <a:gd name="T46" fmla="*/ 804 w 1600"/>
                <a:gd name="T47" fmla="*/ 160 h 1528"/>
                <a:gd name="T48" fmla="*/ 1204 w 1600"/>
                <a:gd name="T49" fmla="*/ 560 h 1528"/>
                <a:gd name="T50" fmla="*/ 804 w 1600"/>
                <a:gd name="T51" fmla="*/ 96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00" h="1528">
                  <a:moveTo>
                    <a:pt x="15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040"/>
                    <a:pt x="0" y="1040"/>
                    <a:pt x="0" y="1040"/>
                  </a:cubicBezTo>
                  <a:cubicBezTo>
                    <a:pt x="0" y="1084"/>
                    <a:pt x="36" y="1120"/>
                    <a:pt x="80" y="1120"/>
                  </a:cubicBezTo>
                  <a:cubicBezTo>
                    <a:pt x="720" y="1120"/>
                    <a:pt x="720" y="1120"/>
                    <a:pt x="720" y="1120"/>
                  </a:cubicBezTo>
                  <a:cubicBezTo>
                    <a:pt x="720" y="1298"/>
                    <a:pt x="720" y="1298"/>
                    <a:pt x="720" y="1298"/>
                  </a:cubicBezTo>
                  <a:cubicBezTo>
                    <a:pt x="462" y="1362"/>
                    <a:pt x="462" y="1362"/>
                    <a:pt x="462" y="1362"/>
                  </a:cubicBezTo>
                  <a:cubicBezTo>
                    <a:pt x="419" y="1373"/>
                    <a:pt x="393" y="1416"/>
                    <a:pt x="403" y="1459"/>
                  </a:cubicBezTo>
                  <a:cubicBezTo>
                    <a:pt x="414" y="1502"/>
                    <a:pt x="457" y="1528"/>
                    <a:pt x="500" y="1518"/>
                  </a:cubicBezTo>
                  <a:cubicBezTo>
                    <a:pt x="803" y="1442"/>
                    <a:pt x="803" y="1442"/>
                    <a:pt x="803" y="1442"/>
                  </a:cubicBezTo>
                  <a:cubicBezTo>
                    <a:pt x="1101" y="1518"/>
                    <a:pt x="1101" y="1518"/>
                    <a:pt x="1101" y="1518"/>
                  </a:cubicBezTo>
                  <a:cubicBezTo>
                    <a:pt x="1108" y="1519"/>
                    <a:pt x="1115" y="1520"/>
                    <a:pt x="1121" y="1520"/>
                  </a:cubicBezTo>
                  <a:cubicBezTo>
                    <a:pt x="1157" y="1520"/>
                    <a:pt x="1189" y="1496"/>
                    <a:pt x="1199" y="1460"/>
                  </a:cubicBezTo>
                  <a:cubicBezTo>
                    <a:pt x="1209" y="1417"/>
                    <a:pt x="1183" y="1373"/>
                    <a:pt x="1141" y="1362"/>
                  </a:cubicBezTo>
                  <a:cubicBezTo>
                    <a:pt x="880" y="1297"/>
                    <a:pt x="880" y="1297"/>
                    <a:pt x="880" y="1297"/>
                  </a:cubicBezTo>
                  <a:cubicBezTo>
                    <a:pt x="880" y="1120"/>
                    <a:pt x="880" y="1120"/>
                    <a:pt x="880" y="1120"/>
                  </a:cubicBezTo>
                  <a:cubicBezTo>
                    <a:pt x="1520" y="1120"/>
                    <a:pt x="1520" y="1120"/>
                    <a:pt x="1520" y="1120"/>
                  </a:cubicBezTo>
                  <a:cubicBezTo>
                    <a:pt x="1564" y="1120"/>
                    <a:pt x="1600" y="1084"/>
                    <a:pt x="1600" y="1040"/>
                  </a:cubicBezTo>
                  <a:cubicBezTo>
                    <a:pt x="1600" y="80"/>
                    <a:pt x="1600" y="80"/>
                    <a:pt x="1600" y="80"/>
                  </a:cubicBezTo>
                  <a:cubicBezTo>
                    <a:pt x="1600" y="36"/>
                    <a:pt x="1564" y="0"/>
                    <a:pt x="1520" y="0"/>
                  </a:cubicBezTo>
                  <a:close/>
                  <a:moveTo>
                    <a:pt x="804" y="960"/>
                  </a:moveTo>
                  <a:cubicBezTo>
                    <a:pt x="583" y="960"/>
                    <a:pt x="404" y="781"/>
                    <a:pt x="404" y="560"/>
                  </a:cubicBezTo>
                  <a:cubicBezTo>
                    <a:pt x="404" y="339"/>
                    <a:pt x="583" y="160"/>
                    <a:pt x="804" y="160"/>
                  </a:cubicBezTo>
                  <a:cubicBezTo>
                    <a:pt x="1025" y="160"/>
                    <a:pt x="1204" y="339"/>
                    <a:pt x="1204" y="560"/>
                  </a:cubicBezTo>
                  <a:cubicBezTo>
                    <a:pt x="1204" y="781"/>
                    <a:pt x="1025" y="960"/>
                    <a:pt x="804" y="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96" name="Oval 83"/>
          <p:cNvSpPr>
            <a:spLocks noChangeArrowheads="1"/>
          </p:cNvSpPr>
          <p:nvPr/>
        </p:nvSpPr>
        <p:spPr bwMode="auto">
          <a:xfrm>
            <a:off x="4116388" y="3300413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03" name="群組 202"/>
          <p:cNvGrpSpPr/>
          <p:nvPr/>
        </p:nvGrpSpPr>
        <p:grpSpPr>
          <a:xfrm>
            <a:off x="4344988" y="3533776"/>
            <a:ext cx="514351" cy="481013"/>
            <a:chOff x="4344988" y="3533776"/>
            <a:chExt cx="514351" cy="481013"/>
          </a:xfrm>
        </p:grpSpPr>
        <p:sp>
          <p:nvSpPr>
            <p:cNvPr id="197" name="Freeform 84"/>
            <p:cNvSpPr>
              <a:spLocks/>
            </p:cNvSpPr>
            <p:nvPr/>
          </p:nvSpPr>
          <p:spPr bwMode="auto">
            <a:xfrm>
              <a:off x="4402138" y="3544888"/>
              <a:ext cx="115888" cy="153988"/>
            </a:xfrm>
            <a:custGeom>
              <a:avLst/>
              <a:gdLst>
                <a:gd name="T0" fmla="*/ 19 w 73"/>
                <a:gd name="T1" fmla="*/ 60 h 97"/>
                <a:gd name="T2" fmla="*/ 67 w 73"/>
                <a:gd name="T3" fmla="*/ 60 h 97"/>
                <a:gd name="T4" fmla="*/ 67 w 73"/>
                <a:gd name="T5" fmla="*/ 42 h 97"/>
                <a:gd name="T6" fmla="*/ 19 w 73"/>
                <a:gd name="T7" fmla="*/ 42 h 97"/>
                <a:gd name="T8" fmla="*/ 19 w 73"/>
                <a:gd name="T9" fmla="*/ 18 h 97"/>
                <a:gd name="T10" fmla="*/ 73 w 73"/>
                <a:gd name="T11" fmla="*/ 18 h 97"/>
                <a:gd name="T12" fmla="*/ 73 w 73"/>
                <a:gd name="T13" fmla="*/ 0 h 97"/>
                <a:gd name="T14" fmla="*/ 0 w 73"/>
                <a:gd name="T15" fmla="*/ 0 h 97"/>
                <a:gd name="T16" fmla="*/ 0 w 73"/>
                <a:gd name="T17" fmla="*/ 97 h 97"/>
                <a:gd name="T18" fmla="*/ 19 w 73"/>
                <a:gd name="T19" fmla="*/ 97 h 97"/>
                <a:gd name="T20" fmla="*/ 19 w 73"/>
                <a:gd name="T21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97">
                  <a:moveTo>
                    <a:pt x="19" y="60"/>
                  </a:moveTo>
                  <a:lnTo>
                    <a:pt x="67" y="60"/>
                  </a:lnTo>
                  <a:lnTo>
                    <a:pt x="67" y="42"/>
                  </a:lnTo>
                  <a:lnTo>
                    <a:pt x="19" y="42"/>
                  </a:lnTo>
                  <a:lnTo>
                    <a:pt x="19" y="18"/>
                  </a:lnTo>
                  <a:lnTo>
                    <a:pt x="73" y="18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19" y="9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8" name="Freeform 85"/>
            <p:cNvSpPr>
              <a:spLocks/>
            </p:cNvSpPr>
            <p:nvPr/>
          </p:nvSpPr>
          <p:spPr bwMode="auto">
            <a:xfrm>
              <a:off x="4533901" y="3584576"/>
              <a:ext cx="112713" cy="119063"/>
            </a:xfrm>
            <a:custGeom>
              <a:avLst/>
              <a:gdLst>
                <a:gd name="T0" fmla="*/ 317 w 317"/>
                <a:gd name="T1" fmla="*/ 323 h 333"/>
                <a:gd name="T2" fmla="*/ 317 w 317"/>
                <a:gd name="T3" fmla="*/ 0 h 333"/>
                <a:gd name="T4" fmla="*/ 231 w 317"/>
                <a:gd name="T5" fmla="*/ 0 h 333"/>
                <a:gd name="T6" fmla="*/ 231 w 317"/>
                <a:gd name="T7" fmla="*/ 143 h 333"/>
                <a:gd name="T8" fmla="*/ 151 w 317"/>
                <a:gd name="T9" fmla="*/ 255 h 333"/>
                <a:gd name="T10" fmla="*/ 86 w 317"/>
                <a:gd name="T11" fmla="*/ 179 h 333"/>
                <a:gd name="T12" fmla="*/ 86 w 317"/>
                <a:gd name="T13" fmla="*/ 0 h 333"/>
                <a:gd name="T14" fmla="*/ 0 w 317"/>
                <a:gd name="T15" fmla="*/ 0 h 333"/>
                <a:gd name="T16" fmla="*/ 0 w 317"/>
                <a:gd name="T17" fmla="*/ 197 h 333"/>
                <a:gd name="T18" fmla="*/ 130 w 317"/>
                <a:gd name="T19" fmla="*/ 333 h 333"/>
                <a:gd name="T20" fmla="*/ 231 w 317"/>
                <a:gd name="T21" fmla="*/ 294 h 333"/>
                <a:gd name="T22" fmla="*/ 231 w 317"/>
                <a:gd name="T23" fmla="*/ 323 h 333"/>
                <a:gd name="T24" fmla="*/ 317 w 317"/>
                <a:gd name="T25" fmla="*/ 32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33">
                  <a:moveTo>
                    <a:pt x="317" y="323"/>
                  </a:moveTo>
                  <a:cubicBezTo>
                    <a:pt x="317" y="0"/>
                    <a:pt x="317" y="0"/>
                    <a:pt x="317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43"/>
                    <a:pt x="231" y="143"/>
                    <a:pt x="231" y="143"/>
                  </a:cubicBezTo>
                  <a:cubicBezTo>
                    <a:pt x="231" y="222"/>
                    <a:pt x="200" y="255"/>
                    <a:pt x="151" y="255"/>
                  </a:cubicBezTo>
                  <a:cubicBezTo>
                    <a:pt x="112" y="255"/>
                    <a:pt x="86" y="224"/>
                    <a:pt x="86" y="179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77"/>
                    <a:pt x="52" y="333"/>
                    <a:pt x="130" y="333"/>
                  </a:cubicBezTo>
                  <a:cubicBezTo>
                    <a:pt x="173" y="333"/>
                    <a:pt x="206" y="319"/>
                    <a:pt x="231" y="294"/>
                  </a:cubicBezTo>
                  <a:cubicBezTo>
                    <a:pt x="231" y="323"/>
                    <a:pt x="231" y="323"/>
                    <a:pt x="231" y="323"/>
                  </a:cubicBezTo>
                  <a:lnTo>
                    <a:pt x="317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9" name="Rectangle 86"/>
            <p:cNvSpPr>
              <a:spLocks noChangeArrowheads="1"/>
            </p:cNvSpPr>
            <p:nvPr/>
          </p:nvSpPr>
          <p:spPr bwMode="auto">
            <a:xfrm>
              <a:off x="4679951" y="3533776"/>
              <a:ext cx="30163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0" name="Rectangle 87"/>
            <p:cNvSpPr>
              <a:spLocks noChangeArrowheads="1"/>
            </p:cNvSpPr>
            <p:nvPr/>
          </p:nvSpPr>
          <p:spPr bwMode="auto">
            <a:xfrm>
              <a:off x="4741863" y="3533776"/>
              <a:ext cx="30163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1" name="Freeform 88"/>
            <p:cNvSpPr>
              <a:spLocks/>
            </p:cNvSpPr>
            <p:nvPr/>
          </p:nvSpPr>
          <p:spPr bwMode="auto">
            <a:xfrm>
              <a:off x="4344988" y="3759201"/>
              <a:ext cx="227013" cy="255588"/>
            </a:xfrm>
            <a:custGeom>
              <a:avLst/>
              <a:gdLst>
                <a:gd name="T0" fmla="*/ 110 w 143"/>
                <a:gd name="T1" fmla="*/ 65 h 161"/>
                <a:gd name="T2" fmla="*/ 33 w 143"/>
                <a:gd name="T3" fmla="*/ 65 h 161"/>
                <a:gd name="T4" fmla="*/ 33 w 143"/>
                <a:gd name="T5" fmla="*/ 0 h 161"/>
                <a:gd name="T6" fmla="*/ 0 w 143"/>
                <a:gd name="T7" fmla="*/ 0 h 161"/>
                <a:gd name="T8" fmla="*/ 0 w 143"/>
                <a:gd name="T9" fmla="*/ 161 h 161"/>
                <a:gd name="T10" fmla="*/ 33 w 143"/>
                <a:gd name="T11" fmla="*/ 161 h 161"/>
                <a:gd name="T12" fmla="*/ 33 w 143"/>
                <a:gd name="T13" fmla="*/ 95 h 161"/>
                <a:gd name="T14" fmla="*/ 110 w 143"/>
                <a:gd name="T15" fmla="*/ 95 h 161"/>
                <a:gd name="T16" fmla="*/ 110 w 143"/>
                <a:gd name="T17" fmla="*/ 161 h 161"/>
                <a:gd name="T18" fmla="*/ 143 w 143"/>
                <a:gd name="T19" fmla="*/ 161 h 161"/>
                <a:gd name="T20" fmla="*/ 143 w 143"/>
                <a:gd name="T21" fmla="*/ 0 h 161"/>
                <a:gd name="T22" fmla="*/ 110 w 143"/>
                <a:gd name="T23" fmla="*/ 0 h 161"/>
                <a:gd name="T24" fmla="*/ 110 w 143"/>
                <a:gd name="T25" fmla="*/ 6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61">
                  <a:moveTo>
                    <a:pt x="110" y="65"/>
                  </a:moveTo>
                  <a:lnTo>
                    <a:pt x="33" y="6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33" y="161"/>
                  </a:lnTo>
                  <a:lnTo>
                    <a:pt x="33" y="95"/>
                  </a:lnTo>
                  <a:lnTo>
                    <a:pt x="110" y="95"/>
                  </a:lnTo>
                  <a:lnTo>
                    <a:pt x="110" y="161"/>
                  </a:lnTo>
                  <a:lnTo>
                    <a:pt x="143" y="161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2" name="Freeform 89"/>
            <p:cNvSpPr>
              <a:spLocks noEditPoints="1"/>
            </p:cNvSpPr>
            <p:nvPr/>
          </p:nvSpPr>
          <p:spPr bwMode="auto">
            <a:xfrm>
              <a:off x="4625976" y="3759201"/>
              <a:ext cx="233363" cy="255588"/>
            </a:xfrm>
            <a:custGeom>
              <a:avLst/>
              <a:gdLst>
                <a:gd name="T0" fmla="*/ 264 w 657"/>
                <a:gd name="T1" fmla="*/ 0 h 716"/>
                <a:gd name="T2" fmla="*/ 0 w 657"/>
                <a:gd name="T3" fmla="*/ 0 h 716"/>
                <a:gd name="T4" fmla="*/ 0 w 657"/>
                <a:gd name="T5" fmla="*/ 716 h 716"/>
                <a:gd name="T6" fmla="*/ 264 w 657"/>
                <a:gd name="T7" fmla="*/ 716 h 716"/>
                <a:gd name="T8" fmla="*/ 657 w 657"/>
                <a:gd name="T9" fmla="*/ 358 h 716"/>
                <a:gd name="T10" fmla="*/ 264 w 657"/>
                <a:gd name="T11" fmla="*/ 0 h 716"/>
                <a:gd name="T12" fmla="*/ 264 w 657"/>
                <a:gd name="T13" fmla="*/ 585 h 716"/>
                <a:gd name="T14" fmla="*/ 145 w 657"/>
                <a:gd name="T15" fmla="*/ 585 h 716"/>
                <a:gd name="T16" fmla="*/ 145 w 657"/>
                <a:gd name="T17" fmla="*/ 131 h 716"/>
                <a:gd name="T18" fmla="*/ 264 w 657"/>
                <a:gd name="T19" fmla="*/ 131 h 716"/>
                <a:gd name="T20" fmla="*/ 511 w 657"/>
                <a:gd name="T21" fmla="*/ 358 h 716"/>
                <a:gd name="T22" fmla="*/ 264 w 657"/>
                <a:gd name="T23" fmla="*/ 585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7" h="716">
                  <a:moveTo>
                    <a:pt x="2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264" y="716"/>
                    <a:pt x="264" y="716"/>
                    <a:pt x="264" y="716"/>
                  </a:cubicBezTo>
                  <a:cubicBezTo>
                    <a:pt x="500" y="716"/>
                    <a:pt x="657" y="572"/>
                    <a:pt x="657" y="358"/>
                  </a:cubicBezTo>
                  <a:cubicBezTo>
                    <a:pt x="657" y="144"/>
                    <a:pt x="500" y="0"/>
                    <a:pt x="264" y="0"/>
                  </a:cubicBezTo>
                  <a:close/>
                  <a:moveTo>
                    <a:pt x="264" y="585"/>
                  </a:moveTo>
                  <a:cubicBezTo>
                    <a:pt x="145" y="585"/>
                    <a:pt x="145" y="585"/>
                    <a:pt x="145" y="585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264" y="131"/>
                    <a:pt x="264" y="131"/>
                    <a:pt x="264" y="131"/>
                  </a:cubicBezTo>
                  <a:cubicBezTo>
                    <a:pt x="412" y="131"/>
                    <a:pt x="511" y="219"/>
                    <a:pt x="511" y="358"/>
                  </a:cubicBezTo>
                  <a:cubicBezTo>
                    <a:pt x="511" y="497"/>
                    <a:pt x="412" y="585"/>
                    <a:pt x="264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61" name="Freeform 100"/>
          <p:cNvSpPr>
            <a:spLocks/>
          </p:cNvSpPr>
          <p:nvPr/>
        </p:nvSpPr>
        <p:spPr bwMode="auto">
          <a:xfrm flipH="1">
            <a:off x="5778500" y="3300413"/>
            <a:ext cx="912303" cy="914400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9 w 2615"/>
              <a:gd name="T5" fmla="*/ 1727 h 2615"/>
              <a:gd name="T6" fmla="*/ 129 w 2615"/>
              <a:gd name="T7" fmla="*/ 1874 h 2615"/>
              <a:gd name="T8" fmla="*/ 207 w 2615"/>
              <a:gd name="T9" fmla="*/ 2012 h 2615"/>
              <a:gd name="T10" fmla="*/ 299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9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8 w 2615"/>
              <a:gd name="T31" fmla="*/ 2547 h 2615"/>
              <a:gd name="T32" fmla="*/ 1875 w 2615"/>
              <a:gd name="T33" fmla="*/ 2486 h 2615"/>
              <a:gd name="T34" fmla="*/ 2013 w 2615"/>
              <a:gd name="T35" fmla="*/ 2409 h 2615"/>
              <a:gd name="T36" fmla="*/ 2139 w 2615"/>
              <a:gd name="T37" fmla="*/ 2317 h 2615"/>
              <a:gd name="T38" fmla="*/ 2255 w 2615"/>
              <a:gd name="T39" fmla="*/ 2210 h 2615"/>
              <a:gd name="T40" fmla="*/ 2356 w 2615"/>
              <a:gd name="T41" fmla="*/ 2090 h 2615"/>
              <a:gd name="T42" fmla="*/ 2442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9 w 2615"/>
              <a:gd name="T55" fmla="*/ 1044 h 2615"/>
              <a:gd name="T56" fmla="*/ 2547 w 2615"/>
              <a:gd name="T57" fmla="*/ 888 h 2615"/>
              <a:gd name="T58" fmla="*/ 2487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10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8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60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6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6" y="1507"/>
                </a:lnTo>
                <a:lnTo>
                  <a:pt x="21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60" y="1697"/>
                </a:lnTo>
                <a:lnTo>
                  <a:pt x="69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6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8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7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60" y="2090"/>
                </a:lnTo>
                <a:lnTo>
                  <a:pt x="279" y="2115"/>
                </a:lnTo>
                <a:lnTo>
                  <a:pt x="299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30" y="2426"/>
                </a:lnTo>
                <a:lnTo>
                  <a:pt x="657" y="2441"/>
                </a:lnTo>
                <a:lnTo>
                  <a:pt x="685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9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9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3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9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8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2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40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5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8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5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3" y="2409"/>
                </a:lnTo>
                <a:lnTo>
                  <a:pt x="2039" y="2391"/>
                </a:lnTo>
                <a:lnTo>
                  <a:pt x="2065" y="2374"/>
                </a:lnTo>
                <a:lnTo>
                  <a:pt x="2090" y="2356"/>
                </a:lnTo>
                <a:lnTo>
                  <a:pt x="2115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10" y="2254"/>
                </a:lnTo>
                <a:lnTo>
                  <a:pt x="2232" y="2232"/>
                </a:lnTo>
                <a:lnTo>
                  <a:pt x="2255" y="2210"/>
                </a:lnTo>
                <a:lnTo>
                  <a:pt x="2275" y="2187"/>
                </a:lnTo>
                <a:lnTo>
                  <a:pt x="2297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2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2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7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6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2" y="1603"/>
                </a:lnTo>
                <a:lnTo>
                  <a:pt x="2589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9" y="1044"/>
                </a:lnTo>
                <a:lnTo>
                  <a:pt x="2582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6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7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2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2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7" y="452"/>
                </a:lnTo>
                <a:lnTo>
                  <a:pt x="2275" y="428"/>
                </a:lnTo>
                <a:lnTo>
                  <a:pt x="2255" y="406"/>
                </a:lnTo>
                <a:lnTo>
                  <a:pt x="2232" y="383"/>
                </a:lnTo>
                <a:lnTo>
                  <a:pt x="2210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5" y="279"/>
                </a:lnTo>
                <a:lnTo>
                  <a:pt x="2090" y="259"/>
                </a:lnTo>
                <a:lnTo>
                  <a:pt x="2065" y="241"/>
                </a:lnTo>
                <a:lnTo>
                  <a:pt x="2039" y="224"/>
                </a:lnTo>
                <a:lnTo>
                  <a:pt x="2013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5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8" y="68"/>
                </a:lnTo>
                <a:lnTo>
                  <a:pt x="1697" y="59"/>
                </a:lnTo>
                <a:lnTo>
                  <a:pt x="1665" y="50"/>
                </a:lnTo>
                <a:lnTo>
                  <a:pt x="1635" y="41"/>
                </a:lnTo>
                <a:lnTo>
                  <a:pt x="1603" y="34"/>
                </a:lnTo>
                <a:lnTo>
                  <a:pt x="1571" y="27"/>
                </a:lnTo>
                <a:lnTo>
                  <a:pt x="1540" y="20"/>
                </a:lnTo>
                <a:lnTo>
                  <a:pt x="1507" y="15"/>
                </a:lnTo>
                <a:lnTo>
                  <a:pt x="1474" y="10"/>
                </a:lnTo>
                <a:lnTo>
                  <a:pt x="1442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8" y="4"/>
                </a:lnTo>
                <a:lnTo>
                  <a:pt x="1174" y="7"/>
                </a:lnTo>
                <a:lnTo>
                  <a:pt x="1141" y="10"/>
                </a:lnTo>
                <a:lnTo>
                  <a:pt x="1109" y="15"/>
                </a:lnTo>
                <a:lnTo>
                  <a:pt x="1076" y="20"/>
                </a:lnTo>
                <a:lnTo>
                  <a:pt x="1044" y="27"/>
                </a:lnTo>
                <a:lnTo>
                  <a:pt x="1013" y="34"/>
                </a:lnTo>
                <a:lnTo>
                  <a:pt x="981" y="41"/>
                </a:lnTo>
                <a:lnTo>
                  <a:pt x="950" y="50"/>
                </a:lnTo>
                <a:lnTo>
                  <a:pt x="919" y="59"/>
                </a:lnTo>
                <a:lnTo>
                  <a:pt x="888" y="68"/>
                </a:lnTo>
                <a:lnTo>
                  <a:pt x="858" y="80"/>
                </a:lnTo>
                <a:lnTo>
                  <a:pt x="829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5" y="157"/>
                </a:lnTo>
                <a:lnTo>
                  <a:pt x="657" y="174"/>
                </a:lnTo>
                <a:lnTo>
                  <a:pt x="630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9" y="476"/>
                </a:lnTo>
                <a:lnTo>
                  <a:pt x="279" y="501"/>
                </a:lnTo>
                <a:lnTo>
                  <a:pt x="260" y="525"/>
                </a:lnTo>
                <a:lnTo>
                  <a:pt x="241" y="551"/>
                </a:lnTo>
                <a:lnTo>
                  <a:pt x="224" y="576"/>
                </a:lnTo>
                <a:lnTo>
                  <a:pt x="207" y="603"/>
                </a:lnTo>
                <a:lnTo>
                  <a:pt x="189" y="629"/>
                </a:lnTo>
                <a:lnTo>
                  <a:pt x="174" y="657"/>
                </a:lnTo>
                <a:lnTo>
                  <a:pt x="158" y="684"/>
                </a:lnTo>
                <a:lnTo>
                  <a:pt x="143" y="712"/>
                </a:lnTo>
                <a:lnTo>
                  <a:pt x="129" y="741"/>
                </a:lnTo>
                <a:lnTo>
                  <a:pt x="116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9" y="888"/>
                </a:lnTo>
                <a:lnTo>
                  <a:pt x="60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1" y="1076"/>
                </a:lnTo>
                <a:lnTo>
                  <a:pt x="16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65" name="群組 364"/>
          <p:cNvGrpSpPr/>
          <p:nvPr/>
        </p:nvGrpSpPr>
        <p:grpSpPr>
          <a:xfrm>
            <a:off x="5887557" y="3413664"/>
            <a:ext cx="685800" cy="685801"/>
            <a:chOff x="5887557" y="3413664"/>
            <a:chExt cx="685800" cy="685801"/>
          </a:xfrm>
        </p:grpSpPr>
        <p:sp>
          <p:nvSpPr>
            <p:cNvPr id="362" name="Freeform 240"/>
            <p:cNvSpPr>
              <a:spLocks/>
            </p:cNvSpPr>
            <p:nvPr/>
          </p:nvSpPr>
          <p:spPr bwMode="auto">
            <a:xfrm flipH="1">
              <a:off x="6019684" y="3413664"/>
              <a:ext cx="553673" cy="555771"/>
            </a:xfrm>
            <a:custGeom>
              <a:avLst/>
              <a:gdLst>
                <a:gd name="T0" fmla="*/ 1024 w 1586"/>
                <a:gd name="T1" fmla="*/ 1 h 1585"/>
                <a:gd name="T2" fmla="*/ 1148 w 1586"/>
                <a:gd name="T3" fmla="*/ 14 h 1585"/>
                <a:gd name="T4" fmla="*/ 1268 w 1586"/>
                <a:gd name="T5" fmla="*/ 43 h 1585"/>
                <a:gd name="T6" fmla="*/ 1381 w 1586"/>
                <a:gd name="T7" fmla="*/ 85 h 1585"/>
                <a:gd name="T8" fmla="*/ 1487 w 1586"/>
                <a:gd name="T9" fmla="*/ 141 h 1585"/>
                <a:gd name="T10" fmla="*/ 1586 w 1586"/>
                <a:gd name="T11" fmla="*/ 208 h 1585"/>
                <a:gd name="T12" fmla="*/ 1476 w 1586"/>
                <a:gd name="T13" fmla="*/ 280 h 1585"/>
                <a:gd name="T14" fmla="*/ 1410 w 1586"/>
                <a:gd name="T15" fmla="*/ 237 h 1585"/>
                <a:gd name="T16" fmla="*/ 1339 w 1586"/>
                <a:gd name="T17" fmla="*/ 201 h 1585"/>
                <a:gd name="T18" fmla="*/ 1275 w 1586"/>
                <a:gd name="T19" fmla="*/ 175 h 1585"/>
                <a:gd name="T20" fmla="*/ 1151 w 1586"/>
                <a:gd name="T21" fmla="*/ 140 h 1585"/>
                <a:gd name="T22" fmla="*/ 1024 w 1586"/>
                <a:gd name="T23" fmla="*/ 124 h 1585"/>
                <a:gd name="T24" fmla="*/ 938 w 1586"/>
                <a:gd name="T25" fmla="*/ 124 h 1585"/>
                <a:gd name="T26" fmla="*/ 810 w 1586"/>
                <a:gd name="T27" fmla="*/ 140 h 1585"/>
                <a:gd name="T28" fmla="*/ 687 w 1586"/>
                <a:gd name="T29" fmla="*/ 175 h 1585"/>
                <a:gd name="T30" fmla="*/ 609 w 1586"/>
                <a:gd name="T31" fmla="*/ 207 h 1585"/>
                <a:gd name="T32" fmla="*/ 502 w 1586"/>
                <a:gd name="T33" fmla="*/ 269 h 1585"/>
                <a:gd name="T34" fmla="*/ 405 w 1586"/>
                <a:gd name="T35" fmla="*/ 345 h 1585"/>
                <a:gd name="T36" fmla="*/ 345 w 1586"/>
                <a:gd name="T37" fmla="*/ 404 h 1585"/>
                <a:gd name="T38" fmla="*/ 269 w 1586"/>
                <a:gd name="T39" fmla="*/ 501 h 1585"/>
                <a:gd name="T40" fmla="*/ 208 w 1586"/>
                <a:gd name="T41" fmla="*/ 609 h 1585"/>
                <a:gd name="T42" fmla="*/ 175 w 1586"/>
                <a:gd name="T43" fmla="*/ 686 h 1585"/>
                <a:gd name="T44" fmla="*/ 140 w 1586"/>
                <a:gd name="T45" fmla="*/ 810 h 1585"/>
                <a:gd name="T46" fmla="*/ 124 w 1586"/>
                <a:gd name="T47" fmla="*/ 938 h 1585"/>
                <a:gd name="T48" fmla="*/ 124 w 1586"/>
                <a:gd name="T49" fmla="*/ 1023 h 1585"/>
                <a:gd name="T50" fmla="*/ 140 w 1586"/>
                <a:gd name="T51" fmla="*/ 1151 h 1585"/>
                <a:gd name="T52" fmla="*/ 175 w 1586"/>
                <a:gd name="T53" fmla="*/ 1275 h 1585"/>
                <a:gd name="T54" fmla="*/ 201 w 1586"/>
                <a:gd name="T55" fmla="*/ 1339 h 1585"/>
                <a:gd name="T56" fmla="*/ 237 w 1586"/>
                <a:gd name="T57" fmla="*/ 1410 h 1585"/>
                <a:gd name="T58" fmla="*/ 280 w 1586"/>
                <a:gd name="T59" fmla="*/ 1476 h 1585"/>
                <a:gd name="T60" fmla="*/ 209 w 1586"/>
                <a:gd name="T61" fmla="*/ 1585 h 1585"/>
                <a:gd name="T62" fmla="*/ 141 w 1586"/>
                <a:gd name="T63" fmla="*/ 1487 h 1585"/>
                <a:gd name="T64" fmla="*/ 85 w 1586"/>
                <a:gd name="T65" fmla="*/ 1381 h 1585"/>
                <a:gd name="T66" fmla="*/ 43 w 1586"/>
                <a:gd name="T67" fmla="*/ 1268 h 1585"/>
                <a:gd name="T68" fmla="*/ 14 w 1586"/>
                <a:gd name="T69" fmla="*/ 1148 h 1585"/>
                <a:gd name="T70" fmla="*/ 1 w 1586"/>
                <a:gd name="T71" fmla="*/ 1023 h 1585"/>
                <a:gd name="T72" fmla="*/ 0 w 1586"/>
                <a:gd name="T73" fmla="*/ 955 h 1585"/>
                <a:gd name="T74" fmla="*/ 5 w 1586"/>
                <a:gd name="T75" fmla="*/ 880 h 1585"/>
                <a:gd name="T76" fmla="*/ 16 w 1586"/>
                <a:gd name="T77" fmla="*/ 807 h 1585"/>
                <a:gd name="T78" fmla="*/ 44 w 1586"/>
                <a:gd name="T79" fmla="*/ 689 h 1585"/>
                <a:gd name="T80" fmla="*/ 97 w 1586"/>
                <a:gd name="T81" fmla="*/ 556 h 1585"/>
                <a:gd name="T82" fmla="*/ 168 w 1586"/>
                <a:gd name="T83" fmla="*/ 432 h 1585"/>
                <a:gd name="T84" fmla="*/ 255 w 1586"/>
                <a:gd name="T85" fmla="*/ 322 h 1585"/>
                <a:gd name="T86" fmla="*/ 357 w 1586"/>
                <a:gd name="T87" fmla="*/ 224 h 1585"/>
                <a:gd name="T88" fmla="*/ 472 w 1586"/>
                <a:gd name="T89" fmla="*/ 142 h 1585"/>
                <a:gd name="T90" fmla="*/ 599 w 1586"/>
                <a:gd name="T91" fmla="*/ 77 h 1585"/>
                <a:gd name="T92" fmla="*/ 736 w 1586"/>
                <a:gd name="T93" fmla="*/ 31 h 1585"/>
                <a:gd name="T94" fmla="*/ 832 w 1586"/>
                <a:gd name="T95" fmla="*/ 11 h 1585"/>
                <a:gd name="T96" fmla="*/ 905 w 1586"/>
                <a:gd name="T97" fmla="*/ 3 h 1585"/>
                <a:gd name="T98" fmla="*/ 981 w 1586"/>
                <a:gd name="T9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6" h="1585">
                  <a:moveTo>
                    <a:pt x="981" y="0"/>
                  </a:moveTo>
                  <a:lnTo>
                    <a:pt x="981" y="0"/>
                  </a:lnTo>
                  <a:lnTo>
                    <a:pt x="1024" y="1"/>
                  </a:lnTo>
                  <a:lnTo>
                    <a:pt x="1066" y="4"/>
                  </a:lnTo>
                  <a:lnTo>
                    <a:pt x="1107" y="8"/>
                  </a:lnTo>
                  <a:lnTo>
                    <a:pt x="1148" y="14"/>
                  </a:lnTo>
                  <a:lnTo>
                    <a:pt x="1188" y="22"/>
                  </a:lnTo>
                  <a:lnTo>
                    <a:pt x="1228" y="32"/>
                  </a:lnTo>
                  <a:lnTo>
                    <a:pt x="1268" y="43"/>
                  </a:lnTo>
                  <a:lnTo>
                    <a:pt x="1307" y="55"/>
                  </a:lnTo>
                  <a:lnTo>
                    <a:pt x="1344" y="69"/>
                  </a:lnTo>
                  <a:lnTo>
                    <a:pt x="1381" y="85"/>
                  </a:lnTo>
                  <a:lnTo>
                    <a:pt x="1417" y="102"/>
                  </a:lnTo>
                  <a:lnTo>
                    <a:pt x="1453" y="120"/>
                  </a:lnTo>
                  <a:lnTo>
                    <a:pt x="1487" y="141"/>
                  </a:lnTo>
                  <a:lnTo>
                    <a:pt x="1521" y="162"/>
                  </a:lnTo>
                  <a:lnTo>
                    <a:pt x="1554" y="185"/>
                  </a:lnTo>
                  <a:lnTo>
                    <a:pt x="1586" y="208"/>
                  </a:lnTo>
                  <a:lnTo>
                    <a:pt x="1498" y="296"/>
                  </a:lnTo>
                  <a:lnTo>
                    <a:pt x="1498" y="296"/>
                  </a:lnTo>
                  <a:lnTo>
                    <a:pt x="1476" y="280"/>
                  </a:lnTo>
                  <a:lnTo>
                    <a:pt x="1455" y="265"/>
                  </a:lnTo>
                  <a:lnTo>
                    <a:pt x="1432" y="251"/>
                  </a:lnTo>
                  <a:lnTo>
                    <a:pt x="1410" y="237"/>
                  </a:lnTo>
                  <a:lnTo>
                    <a:pt x="1386" y="225"/>
                  </a:lnTo>
                  <a:lnTo>
                    <a:pt x="1363" y="212"/>
                  </a:lnTo>
                  <a:lnTo>
                    <a:pt x="1339" y="201"/>
                  </a:lnTo>
                  <a:lnTo>
                    <a:pt x="1315" y="190"/>
                  </a:lnTo>
                  <a:lnTo>
                    <a:pt x="1315" y="190"/>
                  </a:lnTo>
                  <a:lnTo>
                    <a:pt x="1275" y="175"/>
                  </a:lnTo>
                  <a:lnTo>
                    <a:pt x="1234" y="160"/>
                  </a:lnTo>
                  <a:lnTo>
                    <a:pt x="1193" y="149"/>
                  </a:lnTo>
                  <a:lnTo>
                    <a:pt x="1151" y="140"/>
                  </a:lnTo>
                  <a:lnTo>
                    <a:pt x="1110" y="132"/>
                  </a:lnTo>
                  <a:lnTo>
                    <a:pt x="1067" y="127"/>
                  </a:lnTo>
                  <a:lnTo>
                    <a:pt x="1024" y="124"/>
                  </a:lnTo>
                  <a:lnTo>
                    <a:pt x="981" y="122"/>
                  </a:lnTo>
                  <a:lnTo>
                    <a:pt x="981" y="122"/>
                  </a:lnTo>
                  <a:lnTo>
                    <a:pt x="938" y="124"/>
                  </a:lnTo>
                  <a:lnTo>
                    <a:pt x="895" y="127"/>
                  </a:lnTo>
                  <a:lnTo>
                    <a:pt x="852" y="132"/>
                  </a:lnTo>
                  <a:lnTo>
                    <a:pt x="810" y="140"/>
                  </a:lnTo>
                  <a:lnTo>
                    <a:pt x="768" y="149"/>
                  </a:lnTo>
                  <a:lnTo>
                    <a:pt x="727" y="160"/>
                  </a:lnTo>
                  <a:lnTo>
                    <a:pt x="687" y="175"/>
                  </a:lnTo>
                  <a:lnTo>
                    <a:pt x="647" y="190"/>
                  </a:lnTo>
                  <a:lnTo>
                    <a:pt x="647" y="190"/>
                  </a:lnTo>
                  <a:lnTo>
                    <a:pt x="609" y="207"/>
                  </a:lnTo>
                  <a:lnTo>
                    <a:pt x="572" y="226"/>
                  </a:lnTo>
                  <a:lnTo>
                    <a:pt x="536" y="246"/>
                  </a:lnTo>
                  <a:lnTo>
                    <a:pt x="502" y="269"/>
                  </a:lnTo>
                  <a:lnTo>
                    <a:pt x="468" y="292"/>
                  </a:lnTo>
                  <a:lnTo>
                    <a:pt x="435" y="318"/>
                  </a:lnTo>
                  <a:lnTo>
                    <a:pt x="405" y="345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45" y="404"/>
                  </a:lnTo>
                  <a:lnTo>
                    <a:pt x="318" y="435"/>
                  </a:lnTo>
                  <a:lnTo>
                    <a:pt x="292" y="468"/>
                  </a:lnTo>
                  <a:lnTo>
                    <a:pt x="269" y="501"/>
                  </a:lnTo>
                  <a:lnTo>
                    <a:pt x="246" y="536"/>
                  </a:lnTo>
                  <a:lnTo>
                    <a:pt x="226" y="572"/>
                  </a:lnTo>
                  <a:lnTo>
                    <a:pt x="208" y="609"/>
                  </a:lnTo>
                  <a:lnTo>
                    <a:pt x="190" y="647"/>
                  </a:lnTo>
                  <a:lnTo>
                    <a:pt x="190" y="647"/>
                  </a:lnTo>
                  <a:lnTo>
                    <a:pt x="175" y="686"/>
                  </a:lnTo>
                  <a:lnTo>
                    <a:pt x="161" y="727"/>
                  </a:lnTo>
                  <a:lnTo>
                    <a:pt x="149" y="768"/>
                  </a:lnTo>
                  <a:lnTo>
                    <a:pt x="140" y="810"/>
                  </a:lnTo>
                  <a:lnTo>
                    <a:pt x="132" y="852"/>
                  </a:lnTo>
                  <a:lnTo>
                    <a:pt x="127" y="895"/>
                  </a:lnTo>
                  <a:lnTo>
                    <a:pt x="124" y="938"/>
                  </a:lnTo>
                  <a:lnTo>
                    <a:pt x="123" y="981"/>
                  </a:lnTo>
                  <a:lnTo>
                    <a:pt x="123" y="981"/>
                  </a:lnTo>
                  <a:lnTo>
                    <a:pt x="124" y="1023"/>
                  </a:lnTo>
                  <a:lnTo>
                    <a:pt x="127" y="1066"/>
                  </a:lnTo>
                  <a:lnTo>
                    <a:pt x="132" y="1109"/>
                  </a:lnTo>
                  <a:lnTo>
                    <a:pt x="140" y="1151"/>
                  </a:lnTo>
                  <a:lnTo>
                    <a:pt x="149" y="1193"/>
                  </a:lnTo>
                  <a:lnTo>
                    <a:pt x="161" y="1234"/>
                  </a:lnTo>
                  <a:lnTo>
                    <a:pt x="175" y="1275"/>
                  </a:lnTo>
                  <a:lnTo>
                    <a:pt x="190" y="1315"/>
                  </a:lnTo>
                  <a:lnTo>
                    <a:pt x="190" y="1315"/>
                  </a:lnTo>
                  <a:lnTo>
                    <a:pt x="201" y="1339"/>
                  </a:lnTo>
                  <a:lnTo>
                    <a:pt x="213" y="1363"/>
                  </a:lnTo>
                  <a:lnTo>
                    <a:pt x="225" y="1386"/>
                  </a:lnTo>
                  <a:lnTo>
                    <a:pt x="237" y="1410"/>
                  </a:lnTo>
                  <a:lnTo>
                    <a:pt x="251" y="1432"/>
                  </a:lnTo>
                  <a:lnTo>
                    <a:pt x="266" y="1455"/>
                  </a:lnTo>
                  <a:lnTo>
                    <a:pt x="280" y="1476"/>
                  </a:lnTo>
                  <a:lnTo>
                    <a:pt x="296" y="1497"/>
                  </a:lnTo>
                  <a:lnTo>
                    <a:pt x="209" y="1585"/>
                  </a:lnTo>
                  <a:lnTo>
                    <a:pt x="209" y="1585"/>
                  </a:lnTo>
                  <a:lnTo>
                    <a:pt x="185" y="1554"/>
                  </a:lnTo>
                  <a:lnTo>
                    <a:pt x="163" y="1521"/>
                  </a:lnTo>
                  <a:lnTo>
                    <a:pt x="141" y="1487"/>
                  </a:lnTo>
                  <a:lnTo>
                    <a:pt x="121" y="1452"/>
                  </a:lnTo>
                  <a:lnTo>
                    <a:pt x="102" y="1417"/>
                  </a:lnTo>
                  <a:lnTo>
                    <a:pt x="85" y="1381"/>
                  </a:lnTo>
                  <a:lnTo>
                    <a:pt x="70" y="1343"/>
                  </a:lnTo>
                  <a:lnTo>
                    <a:pt x="55" y="1305"/>
                  </a:lnTo>
                  <a:lnTo>
                    <a:pt x="43" y="1268"/>
                  </a:lnTo>
                  <a:lnTo>
                    <a:pt x="32" y="1228"/>
                  </a:lnTo>
                  <a:lnTo>
                    <a:pt x="23" y="1188"/>
                  </a:lnTo>
                  <a:lnTo>
                    <a:pt x="14" y="1148"/>
                  </a:lnTo>
                  <a:lnTo>
                    <a:pt x="8" y="1107"/>
                  </a:lnTo>
                  <a:lnTo>
                    <a:pt x="4" y="1065"/>
                  </a:lnTo>
                  <a:lnTo>
                    <a:pt x="1" y="1023"/>
                  </a:lnTo>
                  <a:lnTo>
                    <a:pt x="0" y="981"/>
                  </a:lnTo>
                  <a:lnTo>
                    <a:pt x="0" y="981"/>
                  </a:lnTo>
                  <a:lnTo>
                    <a:pt x="0" y="955"/>
                  </a:lnTo>
                  <a:lnTo>
                    <a:pt x="1" y="930"/>
                  </a:lnTo>
                  <a:lnTo>
                    <a:pt x="3" y="905"/>
                  </a:lnTo>
                  <a:lnTo>
                    <a:pt x="5" y="880"/>
                  </a:lnTo>
                  <a:lnTo>
                    <a:pt x="8" y="856"/>
                  </a:lnTo>
                  <a:lnTo>
                    <a:pt x="11" y="831"/>
                  </a:lnTo>
                  <a:lnTo>
                    <a:pt x="16" y="807"/>
                  </a:lnTo>
                  <a:lnTo>
                    <a:pt x="21" y="783"/>
                  </a:lnTo>
                  <a:lnTo>
                    <a:pt x="31" y="735"/>
                  </a:lnTo>
                  <a:lnTo>
                    <a:pt x="44" y="689"/>
                  </a:lnTo>
                  <a:lnTo>
                    <a:pt x="59" y="643"/>
                  </a:lnTo>
                  <a:lnTo>
                    <a:pt x="77" y="599"/>
                  </a:lnTo>
                  <a:lnTo>
                    <a:pt x="97" y="556"/>
                  </a:lnTo>
                  <a:lnTo>
                    <a:pt x="119" y="513"/>
                  </a:lnTo>
                  <a:lnTo>
                    <a:pt x="142" y="472"/>
                  </a:lnTo>
                  <a:lnTo>
                    <a:pt x="168" y="432"/>
                  </a:lnTo>
                  <a:lnTo>
                    <a:pt x="195" y="394"/>
                  </a:lnTo>
                  <a:lnTo>
                    <a:pt x="224" y="356"/>
                  </a:lnTo>
                  <a:lnTo>
                    <a:pt x="255" y="322"/>
                  </a:lnTo>
                  <a:lnTo>
                    <a:pt x="287" y="287"/>
                  </a:lnTo>
                  <a:lnTo>
                    <a:pt x="322" y="254"/>
                  </a:lnTo>
                  <a:lnTo>
                    <a:pt x="357" y="224"/>
                  </a:lnTo>
                  <a:lnTo>
                    <a:pt x="394" y="195"/>
                  </a:lnTo>
                  <a:lnTo>
                    <a:pt x="432" y="167"/>
                  </a:lnTo>
                  <a:lnTo>
                    <a:pt x="472" y="142"/>
                  </a:lnTo>
                  <a:lnTo>
                    <a:pt x="513" y="118"/>
                  </a:lnTo>
                  <a:lnTo>
                    <a:pt x="556" y="97"/>
                  </a:lnTo>
                  <a:lnTo>
                    <a:pt x="599" y="77"/>
                  </a:lnTo>
                  <a:lnTo>
                    <a:pt x="644" y="59"/>
                  </a:lnTo>
                  <a:lnTo>
                    <a:pt x="690" y="44"/>
                  </a:lnTo>
                  <a:lnTo>
                    <a:pt x="736" y="31"/>
                  </a:lnTo>
                  <a:lnTo>
                    <a:pt x="784" y="20"/>
                  </a:lnTo>
                  <a:lnTo>
                    <a:pt x="807" y="15"/>
                  </a:lnTo>
                  <a:lnTo>
                    <a:pt x="832" y="11"/>
                  </a:lnTo>
                  <a:lnTo>
                    <a:pt x="856" y="8"/>
                  </a:lnTo>
                  <a:lnTo>
                    <a:pt x="881" y="5"/>
                  </a:lnTo>
                  <a:lnTo>
                    <a:pt x="905" y="3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81" y="0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3" name="Freeform 241"/>
            <p:cNvSpPr>
              <a:spLocks/>
            </p:cNvSpPr>
            <p:nvPr/>
          </p:nvSpPr>
          <p:spPr bwMode="auto">
            <a:xfrm flipH="1">
              <a:off x="6099379" y="3556277"/>
              <a:ext cx="331365" cy="333463"/>
            </a:xfrm>
            <a:custGeom>
              <a:avLst/>
              <a:gdLst>
                <a:gd name="T0" fmla="*/ 590 w 948"/>
                <a:gd name="T1" fmla="*/ 41 h 952"/>
                <a:gd name="T2" fmla="*/ 647 w 948"/>
                <a:gd name="T3" fmla="*/ 46 h 952"/>
                <a:gd name="T4" fmla="*/ 685 w 948"/>
                <a:gd name="T5" fmla="*/ 27 h 952"/>
                <a:gd name="T6" fmla="*/ 749 w 948"/>
                <a:gd name="T7" fmla="*/ 7 h 952"/>
                <a:gd name="T8" fmla="*/ 816 w 948"/>
                <a:gd name="T9" fmla="*/ 0 h 952"/>
                <a:gd name="T10" fmla="*/ 851 w 948"/>
                <a:gd name="T11" fmla="*/ 2 h 952"/>
                <a:gd name="T12" fmla="*/ 901 w 948"/>
                <a:gd name="T13" fmla="*/ 11 h 952"/>
                <a:gd name="T14" fmla="*/ 948 w 948"/>
                <a:gd name="T15" fmla="*/ 27 h 952"/>
                <a:gd name="T16" fmla="*/ 731 w 948"/>
                <a:gd name="T17" fmla="*/ 216 h 952"/>
                <a:gd name="T18" fmla="*/ 670 w 948"/>
                <a:gd name="T19" fmla="*/ 192 h 952"/>
                <a:gd name="T20" fmla="*/ 598 w 948"/>
                <a:gd name="T21" fmla="*/ 180 h 952"/>
                <a:gd name="T22" fmla="*/ 545 w 948"/>
                <a:gd name="T23" fmla="*/ 180 h 952"/>
                <a:gd name="T24" fmla="*/ 474 w 948"/>
                <a:gd name="T25" fmla="*/ 193 h 952"/>
                <a:gd name="T26" fmla="*/ 411 w 948"/>
                <a:gd name="T27" fmla="*/ 220 h 952"/>
                <a:gd name="T28" fmla="*/ 360 w 948"/>
                <a:gd name="T29" fmla="*/ 261 h 952"/>
                <a:gd name="T30" fmla="*/ 323 w 948"/>
                <a:gd name="T31" fmla="*/ 314 h 952"/>
                <a:gd name="T32" fmla="*/ 299 w 948"/>
                <a:gd name="T33" fmla="*/ 377 h 952"/>
                <a:gd name="T34" fmla="*/ 441 w 948"/>
                <a:gd name="T35" fmla="*/ 395 h 952"/>
                <a:gd name="T36" fmla="*/ 454 w 948"/>
                <a:gd name="T37" fmla="*/ 362 h 952"/>
                <a:gd name="T38" fmla="*/ 476 w 948"/>
                <a:gd name="T39" fmla="*/ 336 h 952"/>
                <a:gd name="T40" fmla="*/ 504 w 948"/>
                <a:gd name="T41" fmla="*/ 316 h 952"/>
                <a:gd name="T42" fmla="*/ 537 w 948"/>
                <a:gd name="T43" fmla="*/ 304 h 952"/>
                <a:gd name="T44" fmla="*/ 575 w 948"/>
                <a:gd name="T45" fmla="*/ 300 h 952"/>
                <a:gd name="T46" fmla="*/ 598 w 948"/>
                <a:gd name="T47" fmla="*/ 301 h 952"/>
                <a:gd name="T48" fmla="*/ 628 w 948"/>
                <a:gd name="T49" fmla="*/ 309 h 952"/>
                <a:gd name="T50" fmla="*/ 653 w 948"/>
                <a:gd name="T51" fmla="*/ 321 h 952"/>
                <a:gd name="T52" fmla="*/ 470 w 948"/>
                <a:gd name="T53" fmla="*/ 485 h 952"/>
                <a:gd name="T54" fmla="*/ 411 w 948"/>
                <a:gd name="T55" fmla="*/ 502 h 952"/>
                <a:gd name="T56" fmla="*/ 363 w 948"/>
                <a:gd name="T57" fmla="*/ 529 h 952"/>
                <a:gd name="T58" fmla="*/ 327 w 948"/>
                <a:gd name="T59" fmla="*/ 564 h 952"/>
                <a:gd name="T60" fmla="*/ 301 w 948"/>
                <a:gd name="T61" fmla="*/ 609 h 952"/>
                <a:gd name="T62" fmla="*/ 290 w 948"/>
                <a:gd name="T63" fmla="*/ 662 h 952"/>
                <a:gd name="T64" fmla="*/ 289 w 948"/>
                <a:gd name="T65" fmla="*/ 686 h 952"/>
                <a:gd name="T66" fmla="*/ 17 w 948"/>
                <a:gd name="T67" fmla="*/ 938 h 952"/>
                <a:gd name="T68" fmla="*/ 6 w 948"/>
                <a:gd name="T69" fmla="*/ 896 h 952"/>
                <a:gd name="T70" fmla="*/ 0 w 948"/>
                <a:gd name="T71" fmla="*/ 851 h 952"/>
                <a:gd name="T72" fmla="*/ 1 w 948"/>
                <a:gd name="T73" fmla="*/ 814 h 952"/>
                <a:gd name="T74" fmla="*/ 13 w 948"/>
                <a:gd name="T75" fmla="*/ 747 h 952"/>
                <a:gd name="T76" fmla="*/ 39 w 948"/>
                <a:gd name="T77" fmla="*/ 688 h 952"/>
                <a:gd name="T78" fmla="*/ 46 w 948"/>
                <a:gd name="T79" fmla="*/ 646 h 952"/>
                <a:gd name="T80" fmla="*/ 41 w 948"/>
                <a:gd name="T81" fmla="*/ 572 h 952"/>
                <a:gd name="T82" fmla="*/ 44 w 948"/>
                <a:gd name="T83" fmla="*/ 517 h 952"/>
                <a:gd name="T84" fmla="*/ 57 w 948"/>
                <a:gd name="T85" fmla="*/ 439 h 952"/>
                <a:gd name="T86" fmla="*/ 83 w 948"/>
                <a:gd name="T87" fmla="*/ 365 h 952"/>
                <a:gd name="T88" fmla="*/ 117 w 948"/>
                <a:gd name="T89" fmla="*/ 297 h 952"/>
                <a:gd name="T90" fmla="*/ 162 w 948"/>
                <a:gd name="T91" fmla="*/ 234 h 952"/>
                <a:gd name="T92" fmla="*/ 214 w 948"/>
                <a:gd name="T93" fmla="*/ 179 h 952"/>
                <a:gd name="T94" fmla="*/ 275 w 948"/>
                <a:gd name="T95" fmla="*/ 132 h 952"/>
                <a:gd name="T96" fmla="*/ 341 w 948"/>
                <a:gd name="T97" fmla="*/ 93 h 952"/>
                <a:gd name="T98" fmla="*/ 413 w 948"/>
                <a:gd name="T99" fmla="*/ 65 h 952"/>
                <a:gd name="T100" fmla="*/ 490 w 948"/>
                <a:gd name="T101" fmla="*/ 48 h 952"/>
                <a:gd name="T102" fmla="*/ 571 w 948"/>
                <a:gd name="T103" fmla="*/ 4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8" h="952">
                  <a:moveTo>
                    <a:pt x="571" y="41"/>
                  </a:moveTo>
                  <a:lnTo>
                    <a:pt x="571" y="41"/>
                  </a:lnTo>
                  <a:lnTo>
                    <a:pt x="590" y="41"/>
                  </a:lnTo>
                  <a:lnTo>
                    <a:pt x="610" y="42"/>
                  </a:lnTo>
                  <a:lnTo>
                    <a:pt x="628" y="44"/>
                  </a:lnTo>
                  <a:lnTo>
                    <a:pt x="647" y="46"/>
                  </a:lnTo>
                  <a:lnTo>
                    <a:pt x="647" y="46"/>
                  </a:lnTo>
                  <a:lnTo>
                    <a:pt x="666" y="36"/>
                  </a:lnTo>
                  <a:lnTo>
                    <a:pt x="685" y="27"/>
                  </a:lnTo>
                  <a:lnTo>
                    <a:pt x="706" y="19"/>
                  </a:lnTo>
                  <a:lnTo>
                    <a:pt x="727" y="12"/>
                  </a:lnTo>
                  <a:lnTo>
                    <a:pt x="749" y="7"/>
                  </a:lnTo>
                  <a:lnTo>
                    <a:pt x="771" y="3"/>
                  </a:lnTo>
                  <a:lnTo>
                    <a:pt x="793" y="1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34" y="0"/>
                  </a:lnTo>
                  <a:lnTo>
                    <a:pt x="851" y="2"/>
                  </a:lnTo>
                  <a:lnTo>
                    <a:pt x="868" y="4"/>
                  </a:lnTo>
                  <a:lnTo>
                    <a:pt x="884" y="7"/>
                  </a:lnTo>
                  <a:lnTo>
                    <a:pt x="901" y="11"/>
                  </a:lnTo>
                  <a:lnTo>
                    <a:pt x="917" y="15"/>
                  </a:lnTo>
                  <a:lnTo>
                    <a:pt x="932" y="21"/>
                  </a:lnTo>
                  <a:lnTo>
                    <a:pt x="948" y="27"/>
                  </a:lnTo>
                  <a:lnTo>
                    <a:pt x="749" y="226"/>
                  </a:lnTo>
                  <a:lnTo>
                    <a:pt x="749" y="226"/>
                  </a:lnTo>
                  <a:lnTo>
                    <a:pt x="731" y="216"/>
                  </a:lnTo>
                  <a:lnTo>
                    <a:pt x="712" y="207"/>
                  </a:lnTo>
                  <a:lnTo>
                    <a:pt x="691" y="199"/>
                  </a:lnTo>
                  <a:lnTo>
                    <a:pt x="670" y="192"/>
                  </a:lnTo>
                  <a:lnTo>
                    <a:pt x="647" y="186"/>
                  </a:lnTo>
                  <a:lnTo>
                    <a:pt x="623" y="182"/>
                  </a:lnTo>
                  <a:lnTo>
                    <a:pt x="598" y="180"/>
                  </a:lnTo>
                  <a:lnTo>
                    <a:pt x="572" y="179"/>
                  </a:lnTo>
                  <a:lnTo>
                    <a:pt x="572" y="179"/>
                  </a:lnTo>
                  <a:lnTo>
                    <a:pt x="545" y="180"/>
                  </a:lnTo>
                  <a:lnTo>
                    <a:pt x="521" y="182"/>
                  </a:lnTo>
                  <a:lnTo>
                    <a:pt x="497" y="186"/>
                  </a:lnTo>
                  <a:lnTo>
                    <a:pt x="474" y="193"/>
                  </a:lnTo>
                  <a:lnTo>
                    <a:pt x="452" y="201"/>
                  </a:lnTo>
                  <a:lnTo>
                    <a:pt x="431" y="210"/>
                  </a:lnTo>
                  <a:lnTo>
                    <a:pt x="411" y="220"/>
                  </a:lnTo>
                  <a:lnTo>
                    <a:pt x="393" y="232"/>
                  </a:lnTo>
                  <a:lnTo>
                    <a:pt x="376" y="246"/>
                  </a:lnTo>
                  <a:lnTo>
                    <a:pt x="360" y="261"/>
                  </a:lnTo>
                  <a:lnTo>
                    <a:pt x="346" y="277"/>
                  </a:lnTo>
                  <a:lnTo>
                    <a:pt x="334" y="295"/>
                  </a:lnTo>
                  <a:lnTo>
                    <a:pt x="323" y="314"/>
                  </a:lnTo>
                  <a:lnTo>
                    <a:pt x="312" y="334"/>
                  </a:lnTo>
                  <a:lnTo>
                    <a:pt x="305" y="355"/>
                  </a:lnTo>
                  <a:lnTo>
                    <a:pt x="299" y="377"/>
                  </a:lnTo>
                  <a:lnTo>
                    <a:pt x="439" y="406"/>
                  </a:lnTo>
                  <a:lnTo>
                    <a:pt x="439" y="406"/>
                  </a:lnTo>
                  <a:lnTo>
                    <a:pt x="441" y="395"/>
                  </a:lnTo>
                  <a:lnTo>
                    <a:pt x="445" y="383"/>
                  </a:lnTo>
                  <a:lnTo>
                    <a:pt x="449" y="372"/>
                  </a:lnTo>
                  <a:lnTo>
                    <a:pt x="454" y="362"/>
                  </a:lnTo>
                  <a:lnTo>
                    <a:pt x="462" y="353"/>
                  </a:lnTo>
                  <a:lnTo>
                    <a:pt x="469" y="344"/>
                  </a:lnTo>
                  <a:lnTo>
                    <a:pt x="476" y="336"/>
                  </a:lnTo>
                  <a:lnTo>
                    <a:pt x="485" y="328"/>
                  </a:lnTo>
                  <a:lnTo>
                    <a:pt x="494" y="322"/>
                  </a:lnTo>
                  <a:lnTo>
                    <a:pt x="504" y="316"/>
                  </a:lnTo>
                  <a:lnTo>
                    <a:pt x="515" y="311"/>
                  </a:lnTo>
                  <a:lnTo>
                    <a:pt x="526" y="307"/>
                  </a:lnTo>
                  <a:lnTo>
                    <a:pt x="537" y="304"/>
                  </a:lnTo>
                  <a:lnTo>
                    <a:pt x="549" y="301"/>
                  </a:lnTo>
                  <a:lnTo>
                    <a:pt x="562" y="300"/>
                  </a:lnTo>
                  <a:lnTo>
                    <a:pt x="575" y="300"/>
                  </a:lnTo>
                  <a:lnTo>
                    <a:pt x="575" y="300"/>
                  </a:lnTo>
                  <a:lnTo>
                    <a:pt x="586" y="300"/>
                  </a:lnTo>
                  <a:lnTo>
                    <a:pt x="598" y="301"/>
                  </a:lnTo>
                  <a:lnTo>
                    <a:pt x="609" y="303"/>
                  </a:lnTo>
                  <a:lnTo>
                    <a:pt x="619" y="305"/>
                  </a:lnTo>
                  <a:lnTo>
                    <a:pt x="628" y="309"/>
                  </a:lnTo>
                  <a:lnTo>
                    <a:pt x="637" y="312"/>
                  </a:lnTo>
                  <a:lnTo>
                    <a:pt x="645" y="317"/>
                  </a:lnTo>
                  <a:lnTo>
                    <a:pt x="653" y="321"/>
                  </a:lnTo>
                  <a:lnTo>
                    <a:pt x="495" y="480"/>
                  </a:lnTo>
                  <a:lnTo>
                    <a:pt x="470" y="485"/>
                  </a:lnTo>
                  <a:lnTo>
                    <a:pt x="470" y="485"/>
                  </a:lnTo>
                  <a:lnTo>
                    <a:pt x="449" y="490"/>
                  </a:lnTo>
                  <a:lnTo>
                    <a:pt x="430" y="495"/>
                  </a:lnTo>
                  <a:lnTo>
                    <a:pt x="411" y="502"/>
                  </a:lnTo>
                  <a:lnTo>
                    <a:pt x="394" y="510"/>
                  </a:lnTo>
                  <a:lnTo>
                    <a:pt x="378" y="519"/>
                  </a:lnTo>
                  <a:lnTo>
                    <a:pt x="363" y="529"/>
                  </a:lnTo>
                  <a:lnTo>
                    <a:pt x="350" y="540"/>
                  </a:lnTo>
                  <a:lnTo>
                    <a:pt x="337" y="552"/>
                  </a:lnTo>
                  <a:lnTo>
                    <a:pt x="327" y="564"/>
                  </a:lnTo>
                  <a:lnTo>
                    <a:pt x="316" y="579"/>
                  </a:lnTo>
                  <a:lnTo>
                    <a:pt x="308" y="593"/>
                  </a:lnTo>
                  <a:lnTo>
                    <a:pt x="301" y="609"/>
                  </a:lnTo>
                  <a:lnTo>
                    <a:pt x="296" y="626"/>
                  </a:lnTo>
                  <a:lnTo>
                    <a:pt x="292" y="643"/>
                  </a:lnTo>
                  <a:lnTo>
                    <a:pt x="290" y="662"/>
                  </a:lnTo>
                  <a:lnTo>
                    <a:pt x="289" y="682"/>
                  </a:lnTo>
                  <a:lnTo>
                    <a:pt x="289" y="682"/>
                  </a:lnTo>
                  <a:lnTo>
                    <a:pt x="289" y="686"/>
                  </a:lnTo>
                  <a:lnTo>
                    <a:pt x="23" y="952"/>
                  </a:lnTo>
                  <a:lnTo>
                    <a:pt x="23" y="952"/>
                  </a:lnTo>
                  <a:lnTo>
                    <a:pt x="17" y="938"/>
                  </a:lnTo>
                  <a:lnTo>
                    <a:pt x="13" y="925"/>
                  </a:lnTo>
                  <a:lnTo>
                    <a:pt x="9" y="911"/>
                  </a:lnTo>
                  <a:lnTo>
                    <a:pt x="6" y="896"/>
                  </a:lnTo>
                  <a:lnTo>
                    <a:pt x="3" y="881"/>
                  </a:lnTo>
                  <a:lnTo>
                    <a:pt x="1" y="867"/>
                  </a:lnTo>
                  <a:lnTo>
                    <a:pt x="0" y="851"/>
                  </a:lnTo>
                  <a:lnTo>
                    <a:pt x="0" y="836"/>
                  </a:lnTo>
                  <a:lnTo>
                    <a:pt x="0" y="836"/>
                  </a:lnTo>
                  <a:lnTo>
                    <a:pt x="1" y="814"/>
                  </a:lnTo>
                  <a:lnTo>
                    <a:pt x="3" y="791"/>
                  </a:lnTo>
                  <a:lnTo>
                    <a:pt x="7" y="769"/>
                  </a:lnTo>
                  <a:lnTo>
                    <a:pt x="13" y="747"/>
                  </a:lnTo>
                  <a:lnTo>
                    <a:pt x="20" y="727"/>
                  </a:lnTo>
                  <a:lnTo>
                    <a:pt x="28" y="707"/>
                  </a:lnTo>
                  <a:lnTo>
                    <a:pt x="39" y="688"/>
                  </a:lnTo>
                  <a:lnTo>
                    <a:pt x="50" y="670"/>
                  </a:lnTo>
                  <a:lnTo>
                    <a:pt x="50" y="670"/>
                  </a:lnTo>
                  <a:lnTo>
                    <a:pt x="46" y="646"/>
                  </a:lnTo>
                  <a:lnTo>
                    <a:pt x="43" y="622"/>
                  </a:lnTo>
                  <a:lnTo>
                    <a:pt x="42" y="596"/>
                  </a:lnTo>
                  <a:lnTo>
                    <a:pt x="41" y="572"/>
                  </a:lnTo>
                  <a:lnTo>
                    <a:pt x="41" y="572"/>
                  </a:lnTo>
                  <a:lnTo>
                    <a:pt x="42" y="544"/>
                  </a:lnTo>
                  <a:lnTo>
                    <a:pt x="44" y="517"/>
                  </a:lnTo>
                  <a:lnTo>
                    <a:pt x="47" y="491"/>
                  </a:lnTo>
                  <a:lnTo>
                    <a:pt x="52" y="464"/>
                  </a:lnTo>
                  <a:lnTo>
                    <a:pt x="57" y="439"/>
                  </a:lnTo>
                  <a:lnTo>
                    <a:pt x="64" y="414"/>
                  </a:lnTo>
                  <a:lnTo>
                    <a:pt x="72" y="390"/>
                  </a:lnTo>
                  <a:lnTo>
                    <a:pt x="83" y="365"/>
                  </a:lnTo>
                  <a:lnTo>
                    <a:pt x="93" y="342"/>
                  </a:lnTo>
                  <a:lnTo>
                    <a:pt x="105" y="319"/>
                  </a:lnTo>
                  <a:lnTo>
                    <a:pt x="117" y="297"/>
                  </a:lnTo>
                  <a:lnTo>
                    <a:pt x="132" y="275"/>
                  </a:lnTo>
                  <a:lnTo>
                    <a:pt x="146" y="254"/>
                  </a:lnTo>
                  <a:lnTo>
                    <a:pt x="162" y="234"/>
                  </a:lnTo>
                  <a:lnTo>
                    <a:pt x="179" y="215"/>
                  </a:lnTo>
                  <a:lnTo>
                    <a:pt x="196" y="197"/>
                  </a:lnTo>
                  <a:lnTo>
                    <a:pt x="214" y="179"/>
                  </a:lnTo>
                  <a:lnTo>
                    <a:pt x="234" y="163"/>
                  </a:lnTo>
                  <a:lnTo>
                    <a:pt x="253" y="147"/>
                  </a:lnTo>
                  <a:lnTo>
                    <a:pt x="275" y="132"/>
                  </a:lnTo>
                  <a:lnTo>
                    <a:pt x="296" y="118"/>
                  </a:lnTo>
                  <a:lnTo>
                    <a:pt x="319" y="106"/>
                  </a:lnTo>
                  <a:lnTo>
                    <a:pt x="341" y="93"/>
                  </a:lnTo>
                  <a:lnTo>
                    <a:pt x="364" y="83"/>
                  </a:lnTo>
                  <a:lnTo>
                    <a:pt x="389" y="73"/>
                  </a:lnTo>
                  <a:lnTo>
                    <a:pt x="413" y="65"/>
                  </a:lnTo>
                  <a:lnTo>
                    <a:pt x="438" y="58"/>
                  </a:lnTo>
                  <a:lnTo>
                    <a:pt x="464" y="53"/>
                  </a:lnTo>
                  <a:lnTo>
                    <a:pt x="490" y="48"/>
                  </a:lnTo>
                  <a:lnTo>
                    <a:pt x="517" y="44"/>
                  </a:lnTo>
                  <a:lnTo>
                    <a:pt x="543" y="42"/>
                  </a:lnTo>
                  <a:lnTo>
                    <a:pt x="571" y="41"/>
                  </a:lnTo>
                  <a:lnTo>
                    <a:pt x="57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4" name="Freeform 242"/>
            <p:cNvSpPr>
              <a:spLocks noEditPoints="1"/>
            </p:cNvSpPr>
            <p:nvPr/>
          </p:nvSpPr>
          <p:spPr bwMode="auto">
            <a:xfrm flipH="1">
              <a:off x="5887557" y="3516430"/>
              <a:ext cx="585133" cy="583035"/>
            </a:xfrm>
            <a:custGeom>
              <a:avLst/>
              <a:gdLst>
                <a:gd name="T0" fmla="*/ 661 w 1671"/>
                <a:gd name="T1" fmla="*/ 726 h 1671"/>
                <a:gd name="T2" fmla="*/ 1387 w 1671"/>
                <a:gd name="T3" fmla="*/ 0 h 1671"/>
                <a:gd name="T4" fmla="*/ 1530 w 1671"/>
                <a:gd name="T5" fmla="*/ 185 h 1671"/>
                <a:gd name="T6" fmla="*/ 1628 w 1671"/>
                <a:gd name="T7" fmla="*/ 400 h 1671"/>
                <a:gd name="T8" fmla="*/ 1666 w 1671"/>
                <a:gd name="T9" fmla="*/ 590 h 1671"/>
                <a:gd name="T10" fmla="*/ 1671 w 1671"/>
                <a:gd name="T11" fmla="*/ 691 h 1671"/>
                <a:gd name="T12" fmla="*/ 1663 w 1671"/>
                <a:gd name="T13" fmla="*/ 815 h 1671"/>
                <a:gd name="T14" fmla="*/ 1628 w 1671"/>
                <a:gd name="T15" fmla="*/ 982 h 1671"/>
                <a:gd name="T16" fmla="*/ 1529 w 1671"/>
                <a:gd name="T17" fmla="*/ 1199 h 1671"/>
                <a:gd name="T18" fmla="*/ 1384 w 1671"/>
                <a:gd name="T19" fmla="*/ 1384 h 1671"/>
                <a:gd name="T20" fmla="*/ 1200 w 1671"/>
                <a:gd name="T21" fmla="*/ 1529 h 1671"/>
                <a:gd name="T22" fmla="*/ 982 w 1671"/>
                <a:gd name="T23" fmla="*/ 1627 h 1671"/>
                <a:gd name="T24" fmla="*/ 815 w 1671"/>
                <a:gd name="T25" fmla="*/ 1663 h 1671"/>
                <a:gd name="T26" fmla="*/ 691 w 1671"/>
                <a:gd name="T27" fmla="*/ 1671 h 1671"/>
                <a:gd name="T28" fmla="*/ 524 w 1671"/>
                <a:gd name="T29" fmla="*/ 1657 h 1671"/>
                <a:gd name="T30" fmla="*/ 330 w 1671"/>
                <a:gd name="T31" fmla="*/ 1603 h 1671"/>
                <a:gd name="T32" fmla="*/ 154 w 1671"/>
                <a:gd name="T33" fmla="*/ 1511 h 1671"/>
                <a:gd name="T34" fmla="*/ 89 w 1671"/>
                <a:gd name="T35" fmla="*/ 1465 h 1671"/>
                <a:gd name="T36" fmla="*/ 214 w 1671"/>
                <a:gd name="T37" fmla="*/ 1174 h 1671"/>
                <a:gd name="T38" fmla="*/ 814 w 1671"/>
                <a:gd name="T39" fmla="*/ 810 h 1671"/>
                <a:gd name="T40" fmla="*/ 778 w 1671"/>
                <a:gd name="T41" fmla="*/ 861 h 1671"/>
                <a:gd name="T42" fmla="*/ 723 w 1671"/>
                <a:gd name="T43" fmla="*/ 889 h 1671"/>
                <a:gd name="T44" fmla="*/ 669 w 1671"/>
                <a:gd name="T45" fmla="*/ 895 h 1671"/>
                <a:gd name="T46" fmla="*/ 586 w 1671"/>
                <a:gd name="T47" fmla="*/ 1006 h 1671"/>
                <a:gd name="T48" fmla="*/ 665 w 1671"/>
                <a:gd name="T49" fmla="*/ 1017 h 1671"/>
                <a:gd name="T50" fmla="*/ 761 w 1671"/>
                <a:gd name="T51" fmla="*/ 1010 h 1671"/>
                <a:gd name="T52" fmla="*/ 874 w 1671"/>
                <a:gd name="T53" fmla="*/ 967 h 1671"/>
                <a:gd name="T54" fmla="*/ 932 w 1671"/>
                <a:gd name="T55" fmla="*/ 912 h 1671"/>
                <a:gd name="T56" fmla="*/ 958 w 1671"/>
                <a:gd name="T57" fmla="*/ 861 h 1671"/>
                <a:gd name="T58" fmla="*/ 824 w 1671"/>
                <a:gd name="T59" fmla="*/ 783 h 1671"/>
                <a:gd name="T60" fmla="*/ 241 w 1671"/>
                <a:gd name="T61" fmla="*/ 1422 h 1671"/>
                <a:gd name="T62" fmla="*/ 357 w 1671"/>
                <a:gd name="T63" fmla="*/ 1481 h 1671"/>
                <a:gd name="T64" fmla="*/ 520 w 1671"/>
                <a:gd name="T65" fmla="*/ 1531 h 1671"/>
                <a:gd name="T66" fmla="*/ 691 w 1671"/>
                <a:gd name="T67" fmla="*/ 1549 h 1671"/>
                <a:gd name="T68" fmla="*/ 903 w 1671"/>
                <a:gd name="T69" fmla="*/ 1522 h 1671"/>
                <a:gd name="T70" fmla="*/ 1063 w 1671"/>
                <a:gd name="T71" fmla="*/ 1464 h 1671"/>
                <a:gd name="T72" fmla="*/ 1236 w 1671"/>
                <a:gd name="T73" fmla="*/ 1353 h 1671"/>
                <a:gd name="T74" fmla="*/ 1354 w 1671"/>
                <a:gd name="T75" fmla="*/ 1236 h 1671"/>
                <a:gd name="T76" fmla="*/ 1464 w 1671"/>
                <a:gd name="T77" fmla="*/ 1062 h 1671"/>
                <a:gd name="T78" fmla="*/ 1522 w 1671"/>
                <a:gd name="T79" fmla="*/ 903 h 1671"/>
                <a:gd name="T80" fmla="*/ 1549 w 1671"/>
                <a:gd name="T81" fmla="*/ 691 h 1671"/>
                <a:gd name="T82" fmla="*/ 1531 w 1671"/>
                <a:gd name="T83" fmla="*/ 520 h 1671"/>
                <a:gd name="T84" fmla="*/ 1481 w 1671"/>
                <a:gd name="T85" fmla="*/ 357 h 1671"/>
                <a:gd name="T86" fmla="*/ 1422 w 1671"/>
                <a:gd name="T87" fmla="*/ 241 h 1671"/>
                <a:gd name="T88" fmla="*/ 1237 w 1671"/>
                <a:gd name="T89" fmla="*/ 318 h 1671"/>
                <a:gd name="T90" fmla="*/ 1259 w 1671"/>
                <a:gd name="T91" fmla="*/ 395 h 1671"/>
                <a:gd name="T92" fmla="*/ 1262 w 1671"/>
                <a:gd name="T93" fmla="*/ 468 h 1671"/>
                <a:gd name="T94" fmla="*/ 1235 w 1671"/>
                <a:gd name="T95" fmla="*/ 576 h 1671"/>
                <a:gd name="T96" fmla="*/ 1220 w 1671"/>
                <a:gd name="T97" fmla="*/ 652 h 1671"/>
                <a:gd name="T98" fmla="*/ 1218 w 1671"/>
                <a:gd name="T99" fmla="*/ 745 h 1671"/>
                <a:gd name="T100" fmla="*/ 1189 w 1671"/>
                <a:gd name="T101" fmla="*/ 872 h 1671"/>
                <a:gd name="T102" fmla="*/ 1130 w 1671"/>
                <a:gd name="T103" fmla="*/ 987 h 1671"/>
                <a:gd name="T104" fmla="*/ 1047 w 1671"/>
                <a:gd name="T105" fmla="*/ 1083 h 1671"/>
                <a:gd name="T106" fmla="*/ 943 w 1671"/>
                <a:gd name="T107" fmla="*/ 1156 h 1671"/>
                <a:gd name="T108" fmla="*/ 824 w 1671"/>
                <a:gd name="T109" fmla="*/ 1204 h 1671"/>
                <a:gd name="T110" fmla="*/ 691 w 1671"/>
                <a:gd name="T111" fmla="*/ 1221 h 1671"/>
                <a:gd name="T112" fmla="*/ 585 w 1671"/>
                <a:gd name="T113" fmla="*/ 1210 h 1671"/>
                <a:gd name="T114" fmla="*/ 508 w 1671"/>
                <a:gd name="T115" fmla="*/ 1245 h 1671"/>
                <a:gd name="T116" fmla="*/ 422 w 1671"/>
                <a:gd name="T117" fmla="*/ 1257 h 1671"/>
                <a:gd name="T118" fmla="*/ 341 w 1671"/>
                <a:gd name="T119" fmla="*/ 1246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1671">
                  <a:moveTo>
                    <a:pt x="214" y="1174"/>
                  </a:moveTo>
                  <a:lnTo>
                    <a:pt x="386" y="1001"/>
                  </a:lnTo>
                  <a:lnTo>
                    <a:pt x="552" y="836"/>
                  </a:lnTo>
                  <a:lnTo>
                    <a:pt x="661" y="726"/>
                  </a:lnTo>
                  <a:lnTo>
                    <a:pt x="661" y="726"/>
                  </a:lnTo>
                  <a:lnTo>
                    <a:pt x="943" y="443"/>
                  </a:lnTo>
                  <a:lnTo>
                    <a:pt x="943" y="443"/>
                  </a:lnTo>
                  <a:lnTo>
                    <a:pt x="1170" y="217"/>
                  </a:lnTo>
                  <a:lnTo>
                    <a:pt x="1387" y="0"/>
                  </a:lnTo>
                  <a:lnTo>
                    <a:pt x="1387" y="0"/>
                  </a:lnTo>
                  <a:lnTo>
                    <a:pt x="1419" y="34"/>
                  </a:lnTo>
                  <a:lnTo>
                    <a:pt x="1450" y="69"/>
                  </a:lnTo>
                  <a:lnTo>
                    <a:pt x="1478" y="106"/>
                  </a:lnTo>
                  <a:lnTo>
                    <a:pt x="1506" y="145"/>
                  </a:lnTo>
                  <a:lnTo>
                    <a:pt x="1530" y="185"/>
                  </a:lnTo>
                  <a:lnTo>
                    <a:pt x="1554" y="226"/>
                  </a:lnTo>
                  <a:lnTo>
                    <a:pt x="1575" y="268"/>
                  </a:lnTo>
                  <a:lnTo>
                    <a:pt x="1595" y="311"/>
                  </a:lnTo>
                  <a:lnTo>
                    <a:pt x="1612" y="355"/>
                  </a:lnTo>
                  <a:lnTo>
                    <a:pt x="1628" y="400"/>
                  </a:lnTo>
                  <a:lnTo>
                    <a:pt x="1641" y="446"/>
                  </a:lnTo>
                  <a:lnTo>
                    <a:pt x="1652" y="494"/>
                  </a:lnTo>
                  <a:lnTo>
                    <a:pt x="1660" y="542"/>
                  </a:lnTo>
                  <a:lnTo>
                    <a:pt x="1663" y="566"/>
                  </a:lnTo>
                  <a:lnTo>
                    <a:pt x="1666" y="590"/>
                  </a:lnTo>
                  <a:lnTo>
                    <a:pt x="1668" y="616"/>
                  </a:lnTo>
                  <a:lnTo>
                    <a:pt x="1670" y="640"/>
                  </a:lnTo>
                  <a:lnTo>
                    <a:pt x="1671" y="665"/>
                  </a:lnTo>
                  <a:lnTo>
                    <a:pt x="1671" y="691"/>
                  </a:lnTo>
                  <a:lnTo>
                    <a:pt x="1671" y="691"/>
                  </a:lnTo>
                  <a:lnTo>
                    <a:pt x="1671" y="716"/>
                  </a:lnTo>
                  <a:lnTo>
                    <a:pt x="1670" y="741"/>
                  </a:lnTo>
                  <a:lnTo>
                    <a:pt x="1668" y="766"/>
                  </a:lnTo>
                  <a:lnTo>
                    <a:pt x="1666" y="791"/>
                  </a:lnTo>
                  <a:lnTo>
                    <a:pt x="1663" y="815"/>
                  </a:lnTo>
                  <a:lnTo>
                    <a:pt x="1660" y="840"/>
                  </a:lnTo>
                  <a:lnTo>
                    <a:pt x="1656" y="864"/>
                  </a:lnTo>
                  <a:lnTo>
                    <a:pt x="1651" y="888"/>
                  </a:lnTo>
                  <a:lnTo>
                    <a:pt x="1641" y="936"/>
                  </a:lnTo>
                  <a:lnTo>
                    <a:pt x="1628" y="982"/>
                  </a:lnTo>
                  <a:lnTo>
                    <a:pt x="1612" y="1028"/>
                  </a:lnTo>
                  <a:lnTo>
                    <a:pt x="1595" y="1073"/>
                  </a:lnTo>
                  <a:lnTo>
                    <a:pt x="1574" y="1115"/>
                  </a:lnTo>
                  <a:lnTo>
                    <a:pt x="1553" y="1158"/>
                  </a:lnTo>
                  <a:lnTo>
                    <a:pt x="1529" y="1199"/>
                  </a:lnTo>
                  <a:lnTo>
                    <a:pt x="1504" y="1239"/>
                  </a:lnTo>
                  <a:lnTo>
                    <a:pt x="1476" y="1277"/>
                  </a:lnTo>
                  <a:lnTo>
                    <a:pt x="1448" y="1315"/>
                  </a:lnTo>
                  <a:lnTo>
                    <a:pt x="1417" y="1349"/>
                  </a:lnTo>
                  <a:lnTo>
                    <a:pt x="1384" y="1384"/>
                  </a:lnTo>
                  <a:lnTo>
                    <a:pt x="1350" y="1417"/>
                  </a:lnTo>
                  <a:lnTo>
                    <a:pt x="1315" y="1447"/>
                  </a:lnTo>
                  <a:lnTo>
                    <a:pt x="1277" y="1476"/>
                  </a:lnTo>
                  <a:lnTo>
                    <a:pt x="1239" y="1504"/>
                  </a:lnTo>
                  <a:lnTo>
                    <a:pt x="1200" y="1529"/>
                  </a:lnTo>
                  <a:lnTo>
                    <a:pt x="1159" y="1553"/>
                  </a:lnTo>
                  <a:lnTo>
                    <a:pt x="1116" y="1574"/>
                  </a:lnTo>
                  <a:lnTo>
                    <a:pt x="1073" y="1595"/>
                  </a:lnTo>
                  <a:lnTo>
                    <a:pt x="1028" y="1612"/>
                  </a:lnTo>
                  <a:lnTo>
                    <a:pt x="982" y="1627"/>
                  </a:lnTo>
                  <a:lnTo>
                    <a:pt x="936" y="1641"/>
                  </a:lnTo>
                  <a:lnTo>
                    <a:pt x="888" y="1651"/>
                  </a:lnTo>
                  <a:lnTo>
                    <a:pt x="864" y="1656"/>
                  </a:lnTo>
                  <a:lnTo>
                    <a:pt x="840" y="1660"/>
                  </a:lnTo>
                  <a:lnTo>
                    <a:pt x="815" y="1663"/>
                  </a:lnTo>
                  <a:lnTo>
                    <a:pt x="791" y="1666"/>
                  </a:lnTo>
                  <a:lnTo>
                    <a:pt x="766" y="1668"/>
                  </a:lnTo>
                  <a:lnTo>
                    <a:pt x="741" y="1670"/>
                  </a:lnTo>
                  <a:lnTo>
                    <a:pt x="716" y="1671"/>
                  </a:lnTo>
                  <a:lnTo>
                    <a:pt x="691" y="1671"/>
                  </a:lnTo>
                  <a:lnTo>
                    <a:pt x="691" y="1671"/>
                  </a:lnTo>
                  <a:lnTo>
                    <a:pt x="649" y="1670"/>
                  </a:lnTo>
                  <a:lnTo>
                    <a:pt x="607" y="1668"/>
                  </a:lnTo>
                  <a:lnTo>
                    <a:pt x="565" y="1663"/>
                  </a:lnTo>
                  <a:lnTo>
                    <a:pt x="524" y="1657"/>
                  </a:lnTo>
                  <a:lnTo>
                    <a:pt x="484" y="1650"/>
                  </a:lnTo>
                  <a:lnTo>
                    <a:pt x="445" y="1641"/>
                  </a:lnTo>
                  <a:lnTo>
                    <a:pt x="406" y="1629"/>
                  </a:lnTo>
                  <a:lnTo>
                    <a:pt x="368" y="1617"/>
                  </a:lnTo>
                  <a:lnTo>
                    <a:pt x="330" y="1603"/>
                  </a:lnTo>
                  <a:lnTo>
                    <a:pt x="293" y="1587"/>
                  </a:lnTo>
                  <a:lnTo>
                    <a:pt x="257" y="1570"/>
                  </a:lnTo>
                  <a:lnTo>
                    <a:pt x="222" y="1552"/>
                  </a:lnTo>
                  <a:lnTo>
                    <a:pt x="187" y="1532"/>
                  </a:lnTo>
                  <a:lnTo>
                    <a:pt x="154" y="1511"/>
                  </a:lnTo>
                  <a:lnTo>
                    <a:pt x="122" y="1489"/>
                  </a:lnTo>
                  <a:lnTo>
                    <a:pt x="90" y="1465"/>
                  </a:lnTo>
                  <a:lnTo>
                    <a:pt x="89" y="1466"/>
                  </a:lnTo>
                  <a:lnTo>
                    <a:pt x="89" y="1465"/>
                  </a:lnTo>
                  <a:lnTo>
                    <a:pt x="89" y="1465"/>
                  </a:lnTo>
                  <a:lnTo>
                    <a:pt x="66" y="1446"/>
                  </a:lnTo>
                  <a:lnTo>
                    <a:pt x="43" y="1427"/>
                  </a:lnTo>
                  <a:lnTo>
                    <a:pt x="22" y="1408"/>
                  </a:lnTo>
                  <a:lnTo>
                    <a:pt x="0" y="1387"/>
                  </a:lnTo>
                  <a:lnTo>
                    <a:pt x="214" y="1174"/>
                  </a:lnTo>
                  <a:lnTo>
                    <a:pt x="214" y="1174"/>
                  </a:lnTo>
                  <a:close/>
                  <a:moveTo>
                    <a:pt x="824" y="783"/>
                  </a:moveTo>
                  <a:lnTo>
                    <a:pt x="824" y="783"/>
                  </a:lnTo>
                  <a:lnTo>
                    <a:pt x="820" y="798"/>
                  </a:lnTo>
                  <a:lnTo>
                    <a:pt x="814" y="810"/>
                  </a:lnTo>
                  <a:lnTo>
                    <a:pt x="808" y="822"/>
                  </a:lnTo>
                  <a:lnTo>
                    <a:pt x="802" y="834"/>
                  </a:lnTo>
                  <a:lnTo>
                    <a:pt x="795" y="844"/>
                  </a:lnTo>
                  <a:lnTo>
                    <a:pt x="787" y="853"/>
                  </a:lnTo>
                  <a:lnTo>
                    <a:pt x="778" y="861"/>
                  </a:lnTo>
                  <a:lnTo>
                    <a:pt x="768" y="868"/>
                  </a:lnTo>
                  <a:lnTo>
                    <a:pt x="758" y="875"/>
                  </a:lnTo>
                  <a:lnTo>
                    <a:pt x="747" y="881"/>
                  </a:lnTo>
                  <a:lnTo>
                    <a:pt x="736" y="885"/>
                  </a:lnTo>
                  <a:lnTo>
                    <a:pt x="723" y="889"/>
                  </a:lnTo>
                  <a:lnTo>
                    <a:pt x="710" y="892"/>
                  </a:lnTo>
                  <a:lnTo>
                    <a:pt x="697" y="894"/>
                  </a:lnTo>
                  <a:lnTo>
                    <a:pt x="684" y="895"/>
                  </a:lnTo>
                  <a:lnTo>
                    <a:pt x="669" y="895"/>
                  </a:lnTo>
                  <a:lnTo>
                    <a:pt x="669" y="895"/>
                  </a:lnTo>
                  <a:lnTo>
                    <a:pt x="660" y="895"/>
                  </a:lnTo>
                  <a:lnTo>
                    <a:pt x="557" y="998"/>
                  </a:lnTo>
                  <a:lnTo>
                    <a:pt x="557" y="998"/>
                  </a:lnTo>
                  <a:lnTo>
                    <a:pt x="571" y="1002"/>
                  </a:lnTo>
                  <a:lnTo>
                    <a:pt x="586" y="1006"/>
                  </a:lnTo>
                  <a:lnTo>
                    <a:pt x="601" y="1010"/>
                  </a:lnTo>
                  <a:lnTo>
                    <a:pt x="616" y="1012"/>
                  </a:lnTo>
                  <a:lnTo>
                    <a:pt x="632" y="1014"/>
                  </a:lnTo>
                  <a:lnTo>
                    <a:pt x="648" y="1016"/>
                  </a:lnTo>
                  <a:lnTo>
                    <a:pt x="665" y="1017"/>
                  </a:lnTo>
                  <a:lnTo>
                    <a:pt x="683" y="1017"/>
                  </a:lnTo>
                  <a:lnTo>
                    <a:pt x="683" y="1017"/>
                  </a:lnTo>
                  <a:lnTo>
                    <a:pt x="709" y="1016"/>
                  </a:lnTo>
                  <a:lnTo>
                    <a:pt x="736" y="1014"/>
                  </a:lnTo>
                  <a:lnTo>
                    <a:pt x="761" y="1010"/>
                  </a:lnTo>
                  <a:lnTo>
                    <a:pt x="786" y="1005"/>
                  </a:lnTo>
                  <a:lnTo>
                    <a:pt x="809" y="998"/>
                  </a:lnTo>
                  <a:lnTo>
                    <a:pt x="832" y="989"/>
                  </a:lnTo>
                  <a:lnTo>
                    <a:pt x="853" y="979"/>
                  </a:lnTo>
                  <a:lnTo>
                    <a:pt x="874" y="967"/>
                  </a:lnTo>
                  <a:lnTo>
                    <a:pt x="892" y="953"/>
                  </a:lnTo>
                  <a:lnTo>
                    <a:pt x="909" y="939"/>
                  </a:lnTo>
                  <a:lnTo>
                    <a:pt x="918" y="931"/>
                  </a:lnTo>
                  <a:lnTo>
                    <a:pt x="925" y="921"/>
                  </a:lnTo>
                  <a:lnTo>
                    <a:pt x="932" y="912"/>
                  </a:lnTo>
                  <a:lnTo>
                    <a:pt x="938" y="903"/>
                  </a:lnTo>
                  <a:lnTo>
                    <a:pt x="944" y="894"/>
                  </a:lnTo>
                  <a:lnTo>
                    <a:pt x="949" y="883"/>
                  </a:lnTo>
                  <a:lnTo>
                    <a:pt x="954" y="872"/>
                  </a:lnTo>
                  <a:lnTo>
                    <a:pt x="958" y="861"/>
                  </a:lnTo>
                  <a:lnTo>
                    <a:pt x="963" y="850"/>
                  </a:lnTo>
                  <a:lnTo>
                    <a:pt x="966" y="838"/>
                  </a:lnTo>
                  <a:lnTo>
                    <a:pt x="969" y="825"/>
                  </a:lnTo>
                  <a:lnTo>
                    <a:pt x="970" y="813"/>
                  </a:lnTo>
                  <a:lnTo>
                    <a:pt x="824" y="783"/>
                  </a:lnTo>
                  <a:close/>
                  <a:moveTo>
                    <a:pt x="177" y="1378"/>
                  </a:moveTo>
                  <a:lnTo>
                    <a:pt x="177" y="1378"/>
                  </a:lnTo>
                  <a:lnTo>
                    <a:pt x="198" y="1393"/>
                  </a:lnTo>
                  <a:lnTo>
                    <a:pt x="220" y="1408"/>
                  </a:lnTo>
                  <a:lnTo>
                    <a:pt x="241" y="1422"/>
                  </a:lnTo>
                  <a:lnTo>
                    <a:pt x="264" y="1435"/>
                  </a:lnTo>
                  <a:lnTo>
                    <a:pt x="286" y="1447"/>
                  </a:lnTo>
                  <a:lnTo>
                    <a:pt x="310" y="1460"/>
                  </a:lnTo>
                  <a:lnTo>
                    <a:pt x="333" y="1471"/>
                  </a:lnTo>
                  <a:lnTo>
                    <a:pt x="357" y="1481"/>
                  </a:lnTo>
                  <a:lnTo>
                    <a:pt x="357" y="1481"/>
                  </a:lnTo>
                  <a:lnTo>
                    <a:pt x="397" y="1496"/>
                  </a:lnTo>
                  <a:lnTo>
                    <a:pt x="437" y="1511"/>
                  </a:lnTo>
                  <a:lnTo>
                    <a:pt x="478" y="1522"/>
                  </a:lnTo>
                  <a:lnTo>
                    <a:pt x="520" y="1531"/>
                  </a:lnTo>
                  <a:lnTo>
                    <a:pt x="562" y="1539"/>
                  </a:lnTo>
                  <a:lnTo>
                    <a:pt x="605" y="1545"/>
                  </a:lnTo>
                  <a:lnTo>
                    <a:pt x="648" y="1548"/>
                  </a:lnTo>
                  <a:lnTo>
                    <a:pt x="691" y="1549"/>
                  </a:lnTo>
                  <a:lnTo>
                    <a:pt x="691" y="1549"/>
                  </a:lnTo>
                  <a:lnTo>
                    <a:pt x="734" y="1548"/>
                  </a:lnTo>
                  <a:lnTo>
                    <a:pt x="777" y="1545"/>
                  </a:lnTo>
                  <a:lnTo>
                    <a:pt x="820" y="1539"/>
                  </a:lnTo>
                  <a:lnTo>
                    <a:pt x="861" y="1531"/>
                  </a:lnTo>
                  <a:lnTo>
                    <a:pt x="903" y="1522"/>
                  </a:lnTo>
                  <a:lnTo>
                    <a:pt x="944" y="1511"/>
                  </a:lnTo>
                  <a:lnTo>
                    <a:pt x="985" y="1496"/>
                  </a:lnTo>
                  <a:lnTo>
                    <a:pt x="1025" y="1481"/>
                  </a:lnTo>
                  <a:lnTo>
                    <a:pt x="1025" y="1481"/>
                  </a:lnTo>
                  <a:lnTo>
                    <a:pt x="1063" y="1464"/>
                  </a:lnTo>
                  <a:lnTo>
                    <a:pt x="1099" y="1445"/>
                  </a:lnTo>
                  <a:lnTo>
                    <a:pt x="1135" y="1425"/>
                  </a:lnTo>
                  <a:lnTo>
                    <a:pt x="1170" y="1403"/>
                  </a:lnTo>
                  <a:lnTo>
                    <a:pt x="1204" y="1379"/>
                  </a:lnTo>
                  <a:lnTo>
                    <a:pt x="1236" y="1353"/>
                  </a:lnTo>
                  <a:lnTo>
                    <a:pt x="1267" y="1326"/>
                  </a:lnTo>
                  <a:lnTo>
                    <a:pt x="1298" y="1297"/>
                  </a:lnTo>
                  <a:lnTo>
                    <a:pt x="1298" y="1297"/>
                  </a:lnTo>
                  <a:lnTo>
                    <a:pt x="1326" y="1267"/>
                  </a:lnTo>
                  <a:lnTo>
                    <a:pt x="1354" y="1236"/>
                  </a:lnTo>
                  <a:lnTo>
                    <a:pt x="1379" y="1203"/>
                  </a:lnTo>
                  <a:lnTo>
                    <a:pt x="1403" y="1170"/>
                  </a:lnTo>
                  <a:lnTo>
                    <a:pt x="1425" y="1135"/>
                  </a:lnTo>
                  <a:lnTo>
                    <a:pt x="1446" y="1099"/>
                  </a:lnTo>
                  <a:lnTo>
                    <a:pt x="1464" y="1062"/>
                  </a:lnTo>
                  <a:lnTo>
                    <a:pt x="1481" y="1025"/>
                  </a:lnTo>
                  <a:lnTo>
                    <a:pt x="1481" y="1025"/>
                  </a:lnTo>
                  <a:lnTo>
                    <a:pt x="1497" y="985"/>
                  </a:lnTo>
                  <a:lnTo>
                    <a:pt x="1511" y="944"/>
                  </a:lnTo>
                  <a:lnTo>
                    <a:pt x="1522" y="903"/>
                  </a:lnTo>
                  <a:lnTo>
                    <a:pt x="1531" y="861"/>
                  </a:lnTo>
                  <a:lnTo>
                    <a:pt x="1540" y="819"/>
                  </a:lnTo>
                  <a:lnTo>
                    <a:pt x="1545" y="776"/>
                  </a:lnTo>
                  <a:lnTo>
                    <a:pt x="1548" y="733"/>
                  </a:lnTo>
                  <a:lnTo>
                    <a:pt x="1549" y="691"/>
                  </a:lnTo>
                  <a:lnTo>
                    <a:pt x="1549" y="691"/>
                  </a:lnTo>
                  <a:lnTo>
                    <a:pt x="1548" y="648"/>
                  </a:lnTo>
                  <a:lnTo>
                    <a:pt x="1545" y="605"/>
                  </a:lnTo>
                  <a:lnTo>
                    <a:pt x="1540" y="562"/>
                  </a:lnTo>
                  <a:lnTo>
                    <a:pt x="1531" y="520"/>
                  </a:lnTo>
                  <a:lnTo>
                    <a:pt x="1522" y="478"/>
                  </a:lnTo>
                  <a:lnTo>
                    <a:pt x="1511" y="437"/>
                  </a:lnTo>
                  <a:lnTo>
                    <a:pt x="1497" y="396"/>
                  </a:lnTo>
                  <a:lnTo>
                    <a:pt x="1481" y="357"/>
                  </a:lnTo>
                  <a:lnTo>
                    <a:pt x="1481" y="357"/>
                  </a:lnTo>
                  <a:lnTo>
                    <a:pt x="1471" y="333"/>
                  </a:lnTo>
                  <a:lnTo>
                    <a:pt x="1460" y="310"/>
                  </a:lnTo>
                  <a:lnTo>
                    <a:pt x="1448" y="286"/>
                  </a:lnTo>
                  <a:lnTo>
                    <a:pt x="1435" y="264"/>
                  </a:lnTo>
                  <a:lnTo>
                    <a:pt x="1422" y="241"/>
                  </a:lnTo>
                  <a:lnTo>
                    <a:pt x="1408" y="220"/>
                  </a:lnTo>
                  <a:lnTo>
                    <a:pt x="1394" y="198"/>
                  </a:lnTo>
                  <a:lnTo>
                    <a:pt x="1378" y="177"/>
                  </a:lnTo>
                  <a:lnTo>
                    <a:pt x="1237" y="318"/>
                  </a:lnTo>
                  <a:lnTo>
                    <a:pt x="1237" y="318"/>
                  </a:lnTo>
                  <a:lnTo>
                    <a:pt x="1243" y="333"/>
                  </a:lnTo>
                  <a:lnTo>
                    <a:pt x="1249" y="348"/>
                  </a:lnTo>
                  <a:lnTo>
                    <a:pt x="1253" y="364"/>
                  </a:lnTo>
                  <a:lnTo>
                    <a:pt x="1256" y="379"/>
                  </a:lnTo>
                  <a:lnTo>
                    <a:pt x="1259" y="395"/>
                  </a:lnTo>
                  <a:lnTo>
                    <a:pt x="1261" y="412"/>
                  </a:lnTo>
                  <a:lnTo>
                    <a:pt x="1263" y="428"/>
                  </a:lnTo>
                  <a:lnTo>
                    <a:pt x="1263" y="445"/>
                  </a:lnTo>
                  <a:lnTo>
                    <a:pt x="1263" y="445"/>
                  </a:lnTo>
                  <a:lnTo>
                    <a:pt x="1262" y="468"/>
                  </a:lnTo>
                  <a:lnTo>
                    <a:pt x="1260" y="490"/>
                  </a:lnTo>
                  <a:lnTo>
                    <a:pt x="1256" y="513"/>
                  </a:lnTo>
                  <a:lnTo>
                    <a:pt x="1251" y="534"/>
                  </a:lnTo>
                  <a:lnTo>
                    <a:pt x="1243" y="556"/>
                  </a:lnTo>
                  <a:lnTo>
                    <a:pt x="1235" y="576"/>
                  </a:lnTo>
                  <a:lnTo>
                    <a:pt x="1226" y="596"/>
                  </a:lnTo>
                  <a:lnTo>
                    <a:pt x="1216" y="614"/>
                  </a:lnTo>
                  <a:lnTo>
                    <a:pt x="1216" y="614"/>
                  </a:lnTo>
                  <a:lnTo>
                    <a:pt x="1218" y="633"/>
                  </a:lnTo>
                  <a:lnTo>
                    <a:pt x="1220" y="652"/>
                  </a:lnTo>
                  <a:lnTo>
                    <a:pt x="1221" y="671"/>
                  </a:lnTo>
                  <a:lnTo>
                    <a:pt x="1221" y="691"/>
                  </a:lnTo>
                  <a:lnTo>
                    <a:pt x="1221" y="691"/>
                  </a:lnTo>
                  <a:lnTo>
                    <a:pt x="1220" y="718"/>
                  </a:lnTo>
                  <a:lnTo>
                    <a:pt x="1218" y="745"/>
                  </a:lnTo>
                  <a:lnTo>
                    <a:pt x="1215" y="771"/>
                  </a:lnTo>
                  <a:lnTo>
                    <a:pt x="1210" y="798"/>
                  </a:lnTo>
                  <a:lnTo>
                    <a:pt x="1205" y="823"/>
                  </a:lnTo>
                  <a:lnTo>
                    <a:pt x="1197" y="848"/>
                  </a:lnTo>
                  <a:lnTo>
                    <a:pt x="1189" y="872"/>
                  </a:lnTo>
                  <a:lnTo>
                    <a:pt x="1179" y="897"/>
                  </a:lnTo>
                  <a:lnTo>
                    <a:pt x="1169" y="920"/>
                  </a:lnTo>
                  <a:lnTo>
                    <a:pt x="1157" y="943"/>
                  </a:lnTo>
                  <a:lnTo>
                    <a:pt x="1144" y="965"/>
                  </a:lnTo>
                  <a:lnTo>
                    <a:pt x="1130" y="987"/>
                  </a:lnTo>
                  <a:lnTo>
                    <a:pt x="1116" y="1008"/>
                  </a:lnTo>
                  <a:lnTo>
                    <a:pt x="1099" y="1028"/>
                  </a:lnTo>
                  <a:lnTo>
                    <a:pt x="1083" y="1047"/>
                  </a:lnTo>
                  <a:lnTo>
                    <a:pt x="1066" y="1065"/>
                  </a:lnTo>
                  <a:lnTo>
                    <a:pt x="1047" y="1083"/>
                  </a:lnTo>
                  <a:lnTo>
                    <a:pt x="1028" y="1099"/>
                  </a:lnTo>
                  <a:lnTo>
                    <a:pt x="1008" y="1115"/>
                  </a:lnTo>
                  <a:lnTo>
                    <a:pt x="987" y="1130"/>
                  </a:lnTo>
                  <a:lnTo>
                    <a:pt x="966" y="1144"/>
                  </a:lnTo>
                  <a:lnTo>
                    <a:pt x="943" y="1156"/>
                  </a:lnTo>
                  <a:lnTo>
                    <a:pt x="921" y="1169"/>
                  </a:lnTo>
                  <a:lnTo>
                    <a:pt x="897" y="1179"/>
                  </a:lnTo>
                  <a:lnTo>
                    <a:pt x="873" y="1189"/>
                  </a:lnTo>
                  <a:lnTo>
                    <a:pt x="848" y="1197"/>
                  </a:lnTo>
                  <a:lnTo>
                    <a:pt x="824" y="1204"/>
                  </a:lnTo>
                  <a:lnTo>
                    <a:pt x="798" y="1209"/>
                  </a:lnTo>
                  <a:lnTo>
                    <a:pt x="772" y="1215"/>
                  </a:lnTo>
                  <a:lnTo>
                    <a:pt x="745" y="1218"/>
                  </a:lnTo>
                  <a:lnTo>
                    <a:pt x="718" y="1220"/>
                  </a:lnTo>
                  <a:lnTo>
                    <a:pt x="691" y="1221"/>
                  </a:lnTo>
                  <a:lnTo>
                    <a:pt x="691" y="1221"/>
                  </a:lnTo>
                  <a:lnTo>
                    <a:pt x="663" y="1220"/>
                  </a:lnTo>
                  <a:lnTo>
                    <a:pt x="637" y="1218"/>
                  </a:lnTo>
                  <a:lnTo>
                    <a:pt x="610" y="1215"/>
                  </a:lnTo>
                  <a:lnTo>
                    <a:pt x="585" y="1210"/>
                  </a:lnTo>
                  <a:lnTo>
                    <a:pt x="585" y="1210"/>
                  </a:lnTo>
                  <a:lnTo>
                    <a:pt x="566" y="1221"/>
                  </a:lnTo>
                  <a:lnTo>
                    <a:pt x="548" y="1230"/>
                  </a:lnTo>
                  <a:lnTo>
                    <a:pt x="528" y="1238"/>
                  </a:lnTo>
                  <a:lnTo>
                    <a:pt x="508" y="1245"/>
                  </a:lnTo>
                  <a:lnTo>
                    <a:pt x="488" y="1250"/>
                  </a:lnTo>
                  <a:lnTo>
                    <a:pt x="466" y="1254"/>
                  </a:lnTo>
                  <a:lnTo>
                    <a:pt x="445" y="1256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08" y="1257"/>
                  </a:lnTo>
                  <a:lnTo>
                    <a:pt x="395" y="1256"/>
                  </a:lnTo>
                  <a:lnTo>
                    <a:pt x="381" y="1254"/>
                  </a:lnTo>
                  <a:lnTo>
                    <a:pt x="368" y="1252"/>
                  </a:lnTo>
                  <a:lnTo>
                    <a:pt x="341" y="1246"/>
                  </a:lnTo>
                  <a:lnTo>
                    <a:pt x="317" y="1238"/>
                  </a:lnTo>
                  <a:lnTo>
                    <a:pt x="177" y="1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67" name="Freeform 102"/>
          <p:cNvSpPr>
            <a:spLocks/>
          </p:cNvSpPr>
          <p:nvPr/>
        </p:nvSpPr>
        <p:spPr bwMode="auto">
          <a:xfrm>
            <a:off x="7398545" y="3301205"/>
            <a:ext cx="900113" cy="900113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8 w 2615"/>
              <a:gd name="T5" fmla="*/ 1727 h 2615"/>
              <a:gd name="T6" fmla="*/ 129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6 w 2615"/>
              <a:gd name="T41" fmla="*/ 2090 h 2615"/>
              <a:gd name="T42" fmla="*/ 2441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8 w 2615"/>
              <a:gd name="T55" fmla="*/ 1044 h 2615"/>
              <a:gd name="T56" fmla="*/ 2547 w 2615"/>
              <a:gd name="T57" fmla="*/ 888 h 2615"/>
              <a:gd name="T58" fmla="*/ 2486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59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29" y="2426"/>
                </a:lnTo>
                <a:lnTo>
                  <a:pt x="657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7" y="68"/>
                </a:lnTo>
                <a:lnTo>
                  <a:pt x="1697" y="59"/>
                </a:lnTo>
                <a:lnTo>
                  <a:pt x="1665" y="50"/>
                </a:lnTo>
                <a:lnTo>
                  <a:pt x="1634" y="41"/>
                </a:lnTo>
                <a:lnTo>
                  <a:pt x="1603" y="34"/>
                </a:lnTo>
                <a:lnTo>
                  <a:pt x="1571" y="27"/>
                </a:lnTo>
                <a:lnTo>
                  <a:pt x="1539" y="20"/>
                </a:lnTo>
                <a:lnTo>
                  <a:pt x="1507" y="15"/>
                </a:lnTo>
                <a:lnTo>
                  <a:pt x="1474" y="10"/>
                </a:lnTo>
                <a:lnTo>
                  <a:pt x="1441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7" y="4"/>
                </a:lnTo>
                <a:lnTo>
                  <a:pt x="1174" y="7"/>
                </a:lnTo>
                <a:lnTo>
                  <a:pt x="1141" y="10"/>
                </a:lnTo>
                <a:lnTo>
                  <a:pt x="1108" y="15"/>
                </a:lnTo>
                <a:lnTo>
                  <a:pt x="1076" y="20"/>
                </a:lnTo>
                <a:lnTo>
                  <a:pt x="1044" y="27"/>
                </a:lnTo>
                <a:lnTo>
                  <a:pt x="1012" y="34"/>
                </a:lnTo>
                <a:lnTo>
                  <a:pt x="981" y="41"/>
                </a:lnTo>
                <a:lnTo>
                  <a:pt x="950" y="50"/>
                </a:lnTo>
                <a:lnTo>
                  <a:pt x="918" y="59"/>
                </a:lnTo>
                <a:lnTo>
                  <a:pt x="888" y="68"/>
                </a:lnTo>
                <a:lnTo>
                  <a:pt x="858" y="80"/>
                </a:lnTo>
                <a:lnTo>
                  <a:pt x="828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4" y="157"/>
                </a:lnTo>
                <a:lnTo>
                  <a:pt x="657" y="174"/>
                </a:lnTo>
                <a:lnTo>
                  <a:pt x="629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4" y="576"/>
                </a:lnTo>
                <a:lnTo>
                  <a:pt x="206" y="603"/>
                </a:lnTo>
                <a:lnTo>
                  <a:pt x="189" y="629"/>
                </a:lnTo>
                <a:lnTo>
                  <a:pt x="174" y="657"/>
                </a:lnTo>
                <a:lnTo>
                  <a:pt x="157" y="684"/>
                </a:lnTo>
                <a:lnTo>
                  <a:pt x="143" y="712"/>
                </a:lnTo>
                <a:lnTo>
                  <a:pt x="129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72" name="群組 371"/>
          <p:cNvGrpSpPr/>
          <p:nvPr/>
        </p:nvGrpSpPr>
        <p:grpSpPr>
          <a:xfrm>
            <a:off x="7538930" y="3497331"/>
            <a:ext cx="619344" cy="505798"/>
            <a:chOff x="7538930" y="3497331"/>
            <a:chExt cx="619344" cy="505798"/>
          </a:xfrm>
        </p:grpSpPr>
        <p:sp>
          <p:nvSpPr>
            <p:cNvPr id="368" name="Freeform 208"/>
            <p:cNvSpPr>
              <a:spLocks noEditPoints="1"/>
            </p:cNvSpPr>
            <p:nvPr/>
          </p:nvSpPr>
          <p:spPr bwMode="auto">
            <a:xfrm>
              <a:off x="7538930" y="3497331"/>
              <a:ext cx="619344" cy="505798"/>
            </a:xfrm>
            <a:custGeom>
              <a:avLst/>
              <a:gdLst>
                <a:gd name="T0" fmla="*/ 245 w 1797"/>
                <a:gd name="T1" fmla="*/ 0 h 1471"/>
                <a:gd name="T2" fmla="*/ 1716 w 1797"/>
                <a:gd name="T3" fmla="*/ 736 h 1471"/>
                <a:gd name="T4" fmla="*/ 1732 w 1797"/>
                <a:gd name="T5" fmla="*/ 738 h 1471"/>
                <a:gd name="T6" fmla="*/ 1754 w 1797"/>
                <a:gd name="T7" fmla="*/ 746 h 1471"/>
                <a:gd name="T8" fmla="*/ 1774 w 1797"/>
                <a:gd name="T9" fmla="*/ 759 h 1471"/>
                <a:gd name="T10" fmla="*/ 1787 w 1797"/>
                <a:gd name="T11" fmla="*/ 778 h 1471"/>
                <a:gd name="T12" fmla="*/ 1795 w 1797"/>
                <a:gd name="T13" fmla="*/ 801 h 1471"/>
                <a:gd name="T14" fmla="*/ 1797 w 1797"/>
                <a:gd name="T15" fmla="*/ 1389 h 1471"/>
                <a:gd name="T16" fmla="*/ 1795 w 1797"/>
                <a:gd name="T17" fmla="*/ 1406 h 1471"/>
                <a:gd name="T18" fmla="*/ 1787 w 1797"/>
                <a:gd name="T19" fmla="*/ 1428 h 1471"/>
                <a:gd name="T20" fmla="*/ 1774 w 1797"/>
                <a:gd name="T21" fmla="*/ 1448 h 1471"/>
                <a:gd name="T22" fmla="*/ 1754 w 1797"/>
                <a:gd name="T23" fmla="*/ 1461 h 1471"/>
                <a:gd name="T24" fmla="*/ 1732 w 1797"/>
                <a:gd name="T25" fmla="*/ 1469 h 1471"/>
                <a:gd name="T26" fmla="*/ 81 w 1797"/>
                <a:gd name="T27" fmla="*/ 1471 h 1471"/>
                <a:gd name="T28" fmla="*/ 65 w 1797"/>
                <a:gd name="T29" fmla="*/ 1469 h 1471"/>
                <a:gd name="T30" fmla="*/ 42 w 1797"/>
                <a:gd name="T31" fmla="*/ 1461 h 1471"/>
                <a:gd name="T32" fmla="*/ 23 w 1797"/>
                <a:gd name="T33" fmla="*/ 1448 h 1471"/>
                <a:gd name="T34" fmla="*/ 10 w 1797"/>
                <a:gd name="T35" fmla="*/ 1428 h 1471"/>
                <a:gd name="T36" fmla="*/ 2 w 1797"/>
                <a:gd name="T37" fmla="*/ 1406 h 1471"/>
                <a:gd name="T38" fmla="*/ 0 w 1797"/>
                <a:gd name="T39" fmla="*/ 817 h 1471"/>
                <a:gd name="T40" fmla="*/ 2 w 1797"/>
                <a:gd name="T41" fmla="*/ 801 h 1471"/>
                <a:gd name="T42" fmla="*/ 10 w 1797"/>
                <a:gd name="T43" fmla="*/ 778 h 1471"/>
                <a:gd name="T44" fmla="*/ 23 w 1797"/>
                <a:gd name="T45" fmla="*/ 759 h 1471"/>
                <a:gd name="T46" fmla="*/ 42 w 1797"/>
                <a:gd name="T47" fmla="*/ 746 h 1471"/>
                <a:gd name="T48" fmla="*/ 65 w 1797"/>
                <a:gd name="T49" fmla="*/ 738 h 1471"/>
                <a:gd name="T50" fmla="*/ 81 w 1797"/>
                <a:gd name="T51" fmla="*/ 736 h 1471"/>
                <a:gd name="T52" fmla="*/ 367 w 1797"/>
                <a:gd name="T53" fmla="*/ 736 h 1471"/>
                <a:gd name="T54" fmla="*/ 523 w 1797"/>
                <a:gd name="T55" fmla="*/ 737 h 1471"/>
                <a:gd name="T56" fmla="*/ 559 w 1797"/>
                <a:gd name="T57" fmla="*/ 753 h 1471"/>
                <a:gd name="T58" fmla="*/ 584 w 1797"/>
                <a:gd name="T59" fmla="*/ 785 h 1471"/>
                <a:gd name="T60" fmla="*/ 638 w 1797"/>
                <a:gd name="T61" fmla="*/ 1000 h 1471"/>
                <a:gd name="T62" fmla="*/ 657 w 1797"/>
                <a:gd name="T63" fmla="*/ 1036 h 1471"/>
                <a:gd name="T64" fmla="*/ 690 w 1797"/>
                <a:gd name="T65" fmla="*/ 1058 h 1471"/>
                <a:gd name="T66" fmla="*/ 1080 w 1797"/>
                <a:gd name="T67" fmla="*/ 1062 h 1471"/>
                <a:gd name="T68" fmla="*/ 1107 w 1797"/>
                <a:gd name="T69" fmla="*/ 1058 h 1471"/>
                <a:gd name="T70" fmla="*/ 1140 w 1797"/>
                <a:gd name="T71" fmla="*/ 1036 h 1471"/>
                <a:gd name="T72" fmla="*/ 1159 w 1797"/>
                <a:gd name="T73" fmla="*/ 1001 h 1471"/>
                <a:gd name="T74" fmla="*/ 1215 w 1797"/>
                <a:gd name="T75" fmla="*/ 785 h 1471"/>
                <a:gd name="T76" fmla="*/ 1240 w 1797"/>
                <a:gd name="T77" fmla="*/ 753 h 1471"/>
                <a:gd name="T78" fmla="*/ 1276 w 1797"/>
                <a:gd name="T79" fmla="*/ 737 h 1471"/>
                <a:gd name="T80" fmla="*/ 1430 w 1797"/>
                <a:gd name="T81" fmla="*/ 123 h 1471"/>
                <a:gd name="T82" fmla="*/ 1675 w 1797"/>
                <a:gd name="T83" fmla="*/ 858 h 1471"/>
                <a:gd name="T84" fmla="*/ 1278 w 1797"/>
                <a:gd name="T85" fmla="*/ 1031 h 1471"/>
                <a:gd name="T86" fmla="*/ 1259 w 1797"/>
                <a:gd name="T87" fmla="*/ 1079 h 1471"/>
                <a:gd name="T88" fmla="*/ 1230 w 1797"/>
                <a:gd name="T89" fmla="*/ 1120 h 1471"/>
                <a:gd name="T90" fmla="*/ 1192 w 1797"/>
                <a:gd name="T91" fmla="*/ 1151 h 1471"/>
                <a:gd name="T92" fmla="*/ 1148 w 1797"/>
                <a:gd name="T93" fmla="*/ 1174 h 1471"/>
                <a:gd name="T94" fmla="*/ 1098 w 1797"/>
                <a:gd name="T95" fmla="*/ 1184 h 1471"/>
                <a:gd name="T96" fmla="*/ 718 w 1797"/>
                <a:gd name="T97" fmla="*/ 1185 h 1471"/>
                <a:gd name="T98" fmla="*/ 666 w 1797"/>
                <a:gd name="T99" fmla="*/ 1179 h 1471"/>
                <a:gd name="T100" fmla="*/ 620 w 1797"/>
                <a:gd name="T101" fmla="*/ 1159 h 1471"/>
                <a:gd name="T102" fmla="*/ 579 w 1797"/>
                <a:gd name="T103" fmla="*/ 1131 h 1471"/>
                <a:gd name="T104" fmla="*/ 546 w 1797"/>
                <a:gd name="T105" fmla="*/ 1092 h 1471"/>
                <a:gd name="T106" fmla="*/ 524 w 1797"/>
                <a:gd name="T107" fmla="*/ 1046 h 1471"/>
                <a:gd name="T108" fmla="*/ 122 w 1797"/>
                <a:gd name="T109" fmla="*/ 858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7" h="1471">
                  <a:moveTo>
                    <a:pt x="81" y="736"/>
                  </a:moveTo>
                  <a:lnTo>
                    <a:pt x="245" y="736"/>
                  </a:lnTo>
                  <a:lnTo>
                    <a:pt x="245" y="0"/>
                  </a:lnTo>
                  <a:lnTo>
                    <a:pt x="1552" y="0"/>
                  </a:lnTo>
                  <a:lnTo>
                    <a:pt x="1552" y="736"/>
                  </a:lnTo>
                  <a:lnTo>
                    <a:pt x="1716" y="736"/>
                  </a:lnTo>
                  <a:lnTo>
                    <a:pt x="1716" y="736"/>
                  </a:lnTo>
                  <a:lnTo>
                    <a:pt x="1724" y="736"/>
                  </a:lnTo>
                  <a:lnTo>
                    <a:pt x="1732" y="738"/>
                  </a:lnTo>
                  <a:lnTo>
                    <a:pt x="1740" y="740"/>
                  </a:lnTo>
                  <a:lnTo>
                    <a:pt x="1747" y="742"/>
                  </a:lnTo>
                  <a:lnTo>
                    <a:pt x="1754" y="746"/>
                  </a:lnTo>
                  <a:lnTo>
                    <a:pt x="1762" y="750"/>
                  </a:lnTo>
                  <a:lnTo>
                    <a:pt x="1768" y="754"/>
                  </a:lnTo>
                  <a:lnTo>
                    <a:pt x="1774" y="759"/>
                  </a:lnTo>
                  <a:lnTo>
                    <a:pt x="1779" y="765"/>
                  </a:lnTo>
                  <a:lnTo>
                    <a:pt x="1783" y="771"/>
                  </a:lnTo>
                  <a:lnTo>
                    <a:pt x="1787" y="778"/>
                  </a:lnTo>
                  <a:lnTo>
                    <a:pt x="1791" y="786"/>
                  </a:lnTo>
                  <a:lnTo>
                    <a:pt x="1793" y="793"/>
                  </a:lnTo>
                  <a:lnTo>
                    <a:pt x="1795" y="801"/>
                  </a:lnTo>
                  <a:lnTo>
                    <a:pt x="1797" y="809"/>
                  </a:lnTo>
                  <a:lnTo>
                    <a:pt x="1797" y="817"/>
                  </a:lnTo>
                  <a:lnTo>
                    <a:pt x="1797" y="1389"/>
                  </a:lnTo>
                  <a:lnTo>
                    <a:pt x="1797" y="1389"/>
                  </a:lnTo>
                  <a:lnTo>
                    <a:pt x="1797" y="1397"/>
                  </a:lnTo>
                  <a:lnTo>
                    <a:pt x="1795" y="1406"/>
                  </a:lnTo>
                  <a:lnTo>
                    <a:pt x="1793" y="1414"/>
                  </a:lnTo>
                  <a:lnTo>
                    <a:pt x="1791" y="1421"/>
                  </a:lnTo>
                  <a:lnTo>
                    <a:pt x="1787" y="1428"/>
                  </a:lnTo>
                  <a:lnTo>
                    <a:pt x="1783" y="1435"/>
                  </a:lnTo>
                  <a:lnTo>
                    <a:pt x="1779" y="1441"/>
                  </a:lnTo>
                  <a:lnTo>
                    <a:pt x="1774" y="1448"/>
                  </a:lnTo>
                  <a:lnTo>
                    <a:pt x="1768" y="1453"/>
                  </a:lnTo>
                  <a:lnTo>
                    <a:pt x="1762" y="1457"/>
                  </a:lnTo>
                  <a:lnTo>
                    <a:pt x="1754" y="1461"/>
                  </a:lnTo>
                  <a:lnTo>
                    <a:pt x="1747" y="1465"/>
                  </a:lnTo>
                  <a:lnTo>
                    <a:pt x="1740" y="1467"/>
                  </a:lnTo>
                  <a:lnTo>
                    <a:pt x="1732" y="1469"/>
                  </a:lnTo>
                  <a:lnTo>
                    <a:pt x="1724" y="1471"/>
                  </a:lnTo>
                  <a:lnTo>
                    <a:pt x="1716" y="1471"/>
                  </a:lnTo>
                  <a:lnTo>
                    <a:pt x="81" y="1471"/>
                  </a:lnTo>
                  <a:lnTo>
                    <a:pt x="81" y="1471"/>
                  </a:lnTo>
                  <a:lnTo>
                    <a:pt x="73" y="1471"/>
                  </a:lnTo>
                  <a:lnTo>
                    <a:pt x="65" y="1469"/>
                  </a:lnTo>
                  <a:lnTo>
                    <a:pt x="57" y="1467"/>
                  </a:lnTo>
                  <a:lnTo>
                    <a:pt x="50" y="1465"/>
                  </a:lnTo>
                  <a:lnTo>
                    <a:pt x="42" y="1461"/>
                  </a:lnTo>
                  <a:lnTo>
                    <a:pt x="35" y="1457"/>
                  </a:lnTo>
                  <a:lnTo>
                    <a:pt x="29" y="1453"/>
                  </a:lnTo>
                  <a:lnTo>
                    <a:pt x="23" y="1448"/>
                  </a:lnTo>
                  <a:lnTo>
                    <a:pt x="18" y="1441"/>
                  </a:lnTo>
                  <a:lnTo>
                    <a:pt x="14" y="1435"/>
                  </a:lnTo>
                  <a:lnTo>
                    <a:pt x="10" y="1428"/>
                  </a:lnTo>
                  <a:lnTo>
                    <a:pt x="6" y="1421"/>
                  </a:lnTo>
                  <a:lnTo>
                    <a:pt x="4" y="1414"/>
                  </a:lnTo>
                  <a:lnTo>
                    <a:pt x="2" y="1406"/>
                  </a:lnTo>
                  <a:lnTo>
                    <a:pt x="0" y="1397"/>
                  </a:lnTo>
                  <a:lnTo>
                    <a:pt x="0" y="1389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809"/>
                  </a:lnTo>
                  <a:lnTo>
                    <a:pt x="2" y="801"/>
                  </a:lnTo>
                  <a:lnTo>
                    <a:pt x="4" y="793"/>
                  </a:lnTo>
                  <a:lnTo>
                    <a:pt x="6" y="786"/>
                  </a:lnTo>
                  <a:lnTo>
                    <a:pt x="10" y="778"/>
                  </a:lnTo>
                  <a:lnTo>
                    <a:pt x="14" y="771"/>
                  </a:lnTo>
                  <a:lnTo>
                    <a:pt x="18" y="765"/>
                  </a:lnTo>
                  <a:lnTo>
                    <a:pt x="23" y="759"/>
                  </a:lnTo>
                  <a:lnTo>
                    <a:pt x="29" y="754"/>
                  </a:lnTo>
                  <a:lnTo>
                    <a:pt x="35" y="750"/>
                  </a:lnTo>
                  <a:lnTo>
                    <a:pt x="42" y="746"/>
                  </a:lnTo>
                  <a:lnTo>
                    <a:pt x="50" y="742"/>
                  </a:lnTo>
                  <a:lnTo>
                    <a:pt x="57" y="740"/>
                  </a:lnTo>
                  <a:lnTo>
                    <a:pt x="65" y="738"/>
                  </a:lnTo>
                  <a:lnTo>
                    <a:pt x="73" y="736"/>
                  </a:lnTo>
                  <a:lnTo>
                    <a:pt x="81" y="736"/>
                  </a:lnTo>
                  <a:lnTo>
                    <a:pt x="81" y="736"/>
                  </a:lnTo>
                  <a:close/>
                  <a:moveTo>
                    <a:pt x="1430" y="123"/>
                  </a:moveTo>
                  <a:lnTo>
                    <a:pt x="367" y="123"/>
                  </a:lnTo>
                  <a:lnTo>
                    <a:pt x="367" y="736"/>
                  </a:lnTo>
                  <a:lnTo>
                    <a:pt x="508" y="736"/>
                  </a:lnTo>
                  <a:lnTo>
                    <a:pt x="508" y="736"/>
                  </a:lnTo>
                  <a:lnTo>
                    <a:pt x="523" y="737"/>
                  </a:lnTo>
                  <a:lnTo>
                    <a:pt x="536" y="740"/>
                  </a:lnTo>
                  <a:lnTo>
                    <a:pt x="548" y="746"/>
                  </a:lnTo>
                  <a:lnTo>
                    <a:pt x="559" y="753"/>
                  </a:lnTo>
                  <a:lnTo>
                    <a:pt x="569" y="762"/>
                  </a:lnTo>
                  <a:lnTo>
                    <a:pt x="577" y="772"/>
                  </a:lnTo>
                  <a:lnTo>
                    <a:pt x="584" y="785"/>
                  </a:lnTo>
                  <a:lnTo>
                    <a:pt x="588" y="798"/>
                  </a:lnTo>
                  <a:lnTo>
                    <a:pt x="638" y="1000"/>
                  </a:lnTo>
                  <a:lnTo>
                    <a:pt x="638" y="1000"/>
                  </a:lnTo>
                  <a:lnTo>
                    <a:pt x="642" y="1013"/>
                  </a:lnTo>
                  <a:lnTo>
                    <a:pt x="649" y="1026"/>
                  </a:lnTo>
                  <a:lnTo>
                    <a:pt x="657" y="1036"/>
                  </a:lnTo>
                  <a:lnTo>
                    <a:pt x="667" y="1045"/>
                  </a:lnTo>
                  <a:lnTo>
                    <a:pt x="678" y="1052"/>
                  </a:lnTo>
                  <a:lnTo>
                    <a:pt x="690" y="1058"/>
                  </a:lnTo>
                  <a:lnTo>
                    <a:pt x="703" y="1061"/>
                  </a:lnTo>
                  <a:lnTo>
                    <a:pt x="718" y="1062"/>
                  </a:lnTo>
                  <a:lnTo>
                    <a:pt x="1080" y="1062"/>
                  </a:lnTo>
                  <a:lnTo>
                    <a:pt x="1080" y="1062"/>
                  </a:lnTo>
                  <a:lnTo>
                    <a:pt x="1094" y="1061"/>
                  </a:lnTo>
                  <a:lnTo>
                    <a:pt x="1107" y="1058"/>
                  </a:lnTo>
                  <a:lnTo>
                    <a:pt x="1119" y="1052"/>
                  </a:lnTo>
                  <a:lnTo>
                    <a:pt x="1130" y="1045"/>
                  </a:lnTo>
                  <a:lnTo>
                    <a:pt x="1140" y="1036"/>
                  </a:lnTo>
                  <a:lnTo>
                    <a:pt x="1149" y="1026"/>
                  </a:lnTo>
                  <a:lnTo>
                    <a:pt x="1155" y="1013"/>
                  </a:lnTo>
                  <a:lnTo>
                    <a:pt x="1159" y="1001"/>
                  </a:lnTo>
                  <a:lnTo>
                    <a:pt x="1211" y="797"/>
                  </a:lnTo>
                  <a:lnTo>
                    <a:pt x="1211" y="797"/>
                  </a:lnTo>
                  <a:lnTo>
                    <a:pt x="1215" y="785"/>
                  </a:lnTo>
                  <a:lnTo>
                    <a:pt x="1221" y="772"/>
                  </a:lnTo>
                  <a:lnTo>
                    <a:pt x="1230" y="762"/>
                  </a:lnTo>
                  <a:lnTo>
                    <a:pt x="1240" y="753"/>
                  </a:lnTo>
                  <a:lnTo>
                    <a:pt x="1251" y="746"/>
                  </a:lnTo>
                  <a:lnTo>
                    <a:pt x="1263" y="740"/>
                  </a:lnTo>
                  <a:lnTo>
                    <a:pt x="1276" y="737"/>
                  </a:lnTo>
                  <a:lnTo>
                    <a:pt x="1290" y="736"/>
                  </a:lnTo>
                  <a:lnTo>
                    <a:pt x="1430" y="736"/>
                  </a:lnTo>
                  <a:lnTo>
                    <a:pt x="1430" y="123"/>
                  </a:lnTo>
                  <a:close/>
                  <a:moveTo>
                    <a:pt x="122" y="1348"/>
                  </a:moveTo>
                  <a:lnTo>
                    <a:pt x="1675" y="1348"/>
                  </a:lnTo>
                  <a:lnTo>
                    <a:pt x="1675" y="858"/>
                  </a:lnTo>
                  <a:lnTo>
                    <a:pt x="1321" y="858"/>
                  </a:lnTo>
                  <a:lnTo>
                    <a:pt x="1278" y="1031"/>
                  </a:lnTo>
                  <a:lnTo>
                    <a:pt x="1278" y="1031"/>
                  </a:lnTo>
                  <a:lnTo>
                    <a:pt x="1273" y="1047"/>
                  </a:lnTo>
                  <a:lnTo>
                    <a:pt x="1267" y="1063"/>
                  </a:lnTo>
                  <a:lnTo>
                    <a:pt x="1259" y="1079"/>
                  </a:lnTo>
                  <a:lnTo>
                    <a:pt x="1251" y="1093"/>
                  </a:lnTo>
                  <a:lnTo>
                    <a:pt x="1241" y="1106"/>
                  </a:lnTo>
                  <a:lnTo>
                    <a:pt x="1230" y="1120"/>
                  </a:lnTo>
                  <a:lnTo>
                    <a:pt x="1218" y="1131"/>
                  </a:lnTo>
                  <a:lnTo>
                    <a:pt x="1206" y="1142"/>
                  </a:lnTo>
                  <a:lnTo>
                    <a:pt x="1192" y="1151"/>
                  </a:lnTo>
                  <a:lnTo>
                    <a:pt x="1177" y="1160"/>
                  </a:lnTo>
                  <a:lnTo>
                    <a:pt x="1163" y="1168"/>
                  </a:lnTo>
                  <a:lnTo>
                    <a:pt x="1148" y="1174"/>
                  </a:lnTo>
                  <a:lnTo>
                    <a:pt x="1131" y="1179"/>
                  </a:lnTo>
                  <a:lnTo>
                    <a:pt x="1114" y="1182"/>
                  </a:lnTo>
                  <a:lnTo>
                    <a:pt x="1098" y="1184"/>
                  </a:lnTo>
                  <a:lnTo>
                    <a:pt x="1080" y="1185"/>
                  </a:lnTo>
                  <a:lnTo>
                    <a:pt x="718" y="1185"/>
                  </a:lnTo>
                  <a:lnTo>
                    <a:pt x="718" y="1185"/>
                  </a:lnTo>
                  <a:lnTo>
                    <a:pt x="700" y="1184"/>
                  </a:lnTo>
                  <a:lnTo>
                    <a:pt x="683" y="1182"/>
                  </a:lnTo>
                  <a:lnTo>
                    <a:pt x="666" y="1179"/>
                  </a:lnTo>
                  <a:lnTo>
                    <a:pt x="650" y="1174"/>
                  </a:lnTo>
                  <a:lnTo>
                    <a:pt x="634" y="1168"/>
                  </a:lnTo>
                  <a:lnTo>
                    <a:pt x="620" y="1159"/>
                  </a:lnTo>
                  <a:lnTo>
                    <a:pt x="605" y="1151"/>
                  </a:lnTo>
                  <a:lnTo>
                    <a:pt x="591" y="1142"/>
                  </a:lnTo>
                  <a:lnTo>
                    <a:pt x="579" y="1131"/>
                  </a:lnTo>
                  <a:lnTo>
                    <a:pt x="567" y="1119"/>
                  </a:lnTo>
                  <a:lnTo>
                    <a:pt x="556" y="1106"/>
                  </a:lnTo>
                  <a:lnTo>
                    <a:pt x="546" y="1092"/>
                  </a:lnTo>
                  <a:lnTo>
                    <a:pt x="538" y="1078"/>
                  </a:lnTo>
                  <a:lnTo>
                    <a:pt x="530" y="1062"/>
                  </a:lnTo>
                  <a:lnTo>
                    <a:pt x="524" y="1046"/>
                  </a:lnTo>
                  <a:lnTo>
                    <a:pt x="519" y="1030"/>
                  </a:lnTo>
                  <a:lnTo>
                    <a:pt x="477" y="858"/>
                  </a:lnTo>
                  <a:lnTo>
                    <a:pt x="122" y="858"/>
                  </a:lnTo>
                  <a:lnTo>
                    <a:pt x="122" y="1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9" name="Rectangle 209"/>
            <p:cNvSpPr>
              <a:spLocks noChangeArrowheads="1"/>
            </p:cNvSpPr>
            <p:nvPr/>
          </p:nvSpPr>
          <p:spPr bwMode="auto">
            <a:xfrm>
              <a:off x="7708217" y="3584039"/>
              <a:ext cx="278705" cy="41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0" name="Rectangle 210"/>
            <p:cNvSpPr>
              <a:spLocks noChangeArrowheads="1"/>
            </p:cNvSpPr>
            <p:nvPr/>
          </p:nvSpPr>
          <p:spPr bwMode="auto">
            <a:xfrm>
              <a:off x="7708217" y="3668682"/>
              <a:ext cx="278705" cy="41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1" name="Freeform 211"/>
            <p:cNvSpPr>
              <a:spLocks/>
            </p:cNvSpPr>
            <p:nvPr/>
          </p:nvSpPr>
          <p:spPr bwMode="auto">
            <a:xfrm>
              <a:off x="7623573" y="3862743"/>
              <a:ext cx="55742" cy="55742"/>
            </a:xfrm>
            <a:custGeom>
              <a:avLst/>
              <a:gdLst>
                <a:gd name="T0" fmla="*/ 81 w 163"/>
                <a:gd name="T1" fmla="*/ 164 h 164"/>
                <a:gd name="T2" fmla="*/ 65 w 163"/>
                <a:gd name="T3" fmla="*/ 162 h 164"/>
                <a:gd name="T4" fmla="*/ 50 w 163"/>
                <a:gd name="T5" fmla="*/ 158 h 164"/>
                <a:gd name="T6" fmla="*/ 35 w 163"/>
                <a:gd name="T7" fmla="*/ 150 h 164"/>
                <a:gd name="T8" fmla="*/ 23 w 163"/>
                <a:gd name="T9" fmla="*/ 140 h 164"/>
                <a:gd name="T10" fmla="*/ 14 w 163"/>
                <a:gd name="T11" fmla="*/ 128 h 164"/>
                <a:gd name="T12" fmla="*/ 6 w 163"/>
                <a:gd name="T13" fmla="*/ 114 h 164"/>
                <a:gd name="T14" fmla="*/ 2 w 163"/>
                <a:gd name="T15" fmla="*/ 98 h 164"/>
                <a:gd name="T16" fmla="*/ 0 w 163"/>
                <a:gd name="T17" fmla="*/ 82 h 164"/>
                <a:gd name="T18" fmla="*/ 0 w 163"/>
                <a:gd name="T19" fmla="*/ 74 h 164"/>
                <a:gd name="T20" fmla="*/ 4 w 163"/>
                <a:gd name="T21" fmla="*/ 58 h 164"/>
                <a:gd name="T22" fmla="*/ 10 w 163"/>
                <a:gd name="T23" fmla="*/ 43 h 164"/>
                <a:gd name="T24" fmla="*/ 18 w 163"/>
                <a:gd name="T25" fmla="*/ 30 h 164"/>
                <a:gd name="T26" fmla="*/ 29 w 163"/>
                <a:gd name="T27" fmla="*/ 19 h 164"/>
                <a:gd name="T28" fmla="*/ 43 w 163"/>
                <a:gd name="T29" fmla="*/ 11 h 164"/>
                <a:gd name="T30" fmla="*/ 57 w 163"/>
                <a:gd name="T31" fmla="*/ 5 h 164"/>
                <a:gd name="T32" fmla="*/ 73 w 163"/>
                <a:gd name="T33" fmla="*/ 0 h 164"/>
                <a:gd name="T34" fmla="*/ 81 w 163"/>
                <a:gd name="T35" fmla="*/ 0 h 164"/>
                <a:gd name="T36" fmla="*/ 98 w 163"/>
                <a:gd name="T37" fmla="*/ 2 h 164"/>
                <a:gd name="T38" fmla="*/ 113 w 163"/>
                <a:gd name="T39" fmla="*/ 7 h 164"/>
                <a:gd name="T40" fmla="*/ 127 w 163"/>
                <a:gd name="T41" fmla="*/ 15 h 164"/>
                <a:gd name="T42" fmla="*/ 140 w 163"/>
                <a:gd name="T43" fmla="*/ 24 h 164"/>
                <a:gd name="T44" fmla="*/ 149 w 163"/>
                <a:gd name="T45" fmla="*/ 36 h 164"/>
                <a:gd name="T46" fmla="*/ 157 w 163"/>
                <a:gd name="T47" fmla="*/ 50 h 164"/>
                <a:gd name="T48" fmla="*/ 161 w 163"/>
                <a:gd name="T49" fmla="*/ 66 h 164"/>
                <a:gd name="T50" fmla="*/ 163 w 163"/>
                <a:gd name="T51" fmla="*/ 82 h 164"/>
                <a:gd name="T52" fmla="*/ 163 w 163"/>
                <a:gd name="T53" fmla="*/ 90 h 164"/>
                <a:gd name="T54" fmla="*/ 159 w 163"/>
                <a:gd name="T55" fmla="*/ 107 h 164"/>
                <a:gd name="T56" fmla="*/ 153 w 163"/>
                <a:gd name="T57" fmla="*/ 121 h 164"/>
                <a:gd name="T58" fmla="*/ 145 w 163"/>
                <a:gd name="T59" fmla="*/ 134 h 164"/>
                <a:gd name="T60" fmla="*/ 134 w 163"/>
                <a:gd name="T61" fmla="*/ 145 h 164"/>
                <a:gd name="T62" fmla="*/ 120 w 163"/>
                <a:gd name="T63" fmla="*/ 154 h 164"/>
                <a:gd name="T64" fmla="*/ 106 w 163"/>
                <a:gd name="T65" fmla="*/ 160 h 164"/>
                <a:gd name="T66" fmla="*/ 90 w 163"/>
                <a:gd name="T67" fmla="*/ 164 h 164"/>
                <a:gd name="T68" fmla="*/ 81 w 163"/>
                <a:gd name="T6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64">
                  <a:moveTo>
                    <a:pt x="81" y="164"/>
                  </a:moveTo>
                  <a:lnTo>
                    <a:pt x="81" y="164"/>
                  </a:lnTo>
                  <a:lnTo>
                    <a:pt x="73" y="164"/>
                  </a:lnTo>
                  <a:lnTo>
                    <a:pt x="65" y="162"/>
                  </a:lnTo>
                  <a:lnTo>
                    <a:pt x="57" y="160"/>
                  </a:lnTo>
                  <a:lnTo>
                    <a:pt x="50" y="158"/>
                  </a:lnTo>
                  <a:lnTo>
                    <a:pt x="43" y="154"/>
                  </a:lnTo>
                  <a:lnTo>
                    <a:pt x="35" y="150"/>
                  </a:lnTo>
                  <a:lnTo>
                    <a:pt x="29" y="145"/>
                  </a:lnTo>
                  <a:lnTo>
                    <a:pt x="23" y="140"/>
                  </a:lnTo>
                  <a:lnTo>
                    <a:pt x="18" y="134"/>
                  </a:lnTo>
                  <a:lnTo>
                    <a:pt x="14" y="128"/>
                  </a:lnTo>
                  <a:lnTo>
                    <a:pt x="10" y="121"/>
                  </a:lnTo>
                  <a:lnTo>
                    <a:pt x="6" y="114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6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8" y="2"/>
                  </a:lnTo>
                  <a:lnTo>
                    <a:pt x="106" y="5"/>
                  </a:lnTo>
                  <a:lnTo>
                    <a:pt x="113" y="7"/>
                  </a:lnTo>
                  <a:lnTo>
                    <a:pt x="120" y="11"/>
                  </a:lnTo>
                  <a:lnTo>
                    <a:pt x="127" y="15"/>
                  </a:lnTo>
                  <a:lnTo>
                    <a:pt x="134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9" y="36"/>
                  </a:lnTo>
                  <a:lnTo>
                    <a:pt x="153" y="43"/>
                  </a:lnTo>
                  <a:lnTo>
                    <a:pt x="157" y="50"/>
                  </a:lnTo>
                  <a:lnTo>
                    <a:pt x="159" y="58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3" y="90"/>
                  </a:lnTo>
                  <a:lnTo>
                    <a:pt x="161" y="98"/>
                  </a:lnTo>
                  <a:lnTo>
                    <a:pt x="159" y="107"/>
                  </a:lnTo>
                  <a:lnTo>
                    <a:pt x="157" y="114"/>
                  </a:lnTo>
                  <a:lnTo>
                    <a:pt x="153" y="121"/>
                  </a:lnTo>
                  <a:lnTo>
                    <a:pt x="149" y="128"/>
                  </a:lnTo>
                  <a:lnTo>
                    <a:pt x="145" y="134"/>
                  </a:lnTo>
                  <a:lnTo>
                    <a:pt x="140" y="140"/>
                  </a:lnTo>
                  <a:lnTo>
                    <a:pt x="134" y="145"/>
                  </a:lnTo>
                  <a:lnTo>
                    <a:pt x="127" y="150"/>
                  </a:lnTo>
                  <a:lnTo>
                    <a:pt x="120" y="154"/>
                  </a:lnTo>
                  <a:lnTo>
                    <a:pt x="113" y="158"/>
                  </a:lnTo>
                  <a:lnTo>
                    <a:pt x="106" y="160"/>
                  </a:lnTo>
                  <a:lnTo>
                    <a:pt x="98" y="162"/>
                  </a:lnTo>
                  <a:lnTo>
                    <a:pt x="90" y="164"/>
                  </a:lnTo>
                  <a:lnTo>
                    <a:pt x="81" y="164"/>
                  </a:lnTo>
                  <a:lnTo>
                    <a:pt x="81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1213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Monitoring Detection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Motion Detection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Monitoring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Proximity Sensor for LED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OLED Display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430182"/>
          </a:xfrm>
        </p:spPr>
        <p:txBody>
          <a:bodyPr/>
          <a:lstStyle/>
          <a:p>
            <a:r>
              <a:rPr lang="en-US" altLang="zh-TW" dirty="0"/>
              <a:t>Notification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Night Vision</a:t>
            </a:r>
            <a:endParaRPr lang="zh-TW" altLang="en-US" dirty="0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39788" y="1189038"/>
            <a:ext cx="906462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006475" y="1339850"/>
            <a:ext cx="628650" cy="619125"/>
            <a:chOff x="1006475" y="1339850"/>
            <a:chExt cx="628650" cy="619125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1006475" y="1446213"/>
              <a:ext cx="520700" cy="512762"/>
            </a:xfrm>
            <a:custGeom>
              <a:avLst/>
              <a:gdLst>
                <a:gd name="T0" fmla="*/ 1451 w 1471"/>
                <a:gd name="T1" fmla="*/ 795 h 1451"/>
                <a:gd name="T2" fmla="*/ 1344 w 1471"/>
                <a:gd name="T3" fmla="*/ 759 h 1451"/>
                <a:gd name="T4" fmla="*/ 1146 w 1471"/>
                <a:gd name="T5" fmla="*/ 858 h 1451"/>
                <a:gd name="T6" fmla="*/ 951 w 1471"/>
                <a:gd name="T7" fmla="*/ 663 h 1451"/>
                <a:gd name="T8" fmla="*/ 913 w 1471"/>
                <a:gd name="T9" fmla="*/ 498 h 1451"/>
                <a:gd name="T10" fmla="*/ 690 w 1471"/>
                <a:gd name="T11" fmla="*/ 275 h 1451"/>
                <a:gd name="T12" fmla="*/ 864 w 1471"/>
                <a:gd name="T13" fmla="*/ 180 h 1451"/>
                <a:gd name="T14" fmla="*/ 939 w 1471"/>
                <a:gd name="T15" fmla="*/ 293 h 1451"/>
                <a:gd name="T16" fmla="*/ 1050 w 1471"/>
                <a:gd name="T17" fmla="*/ 315 h 1451"/>
                <a:gd name="T18" fmla="*/ 1050 w 1471"/>
                <a:gd name="T19" fmla="*/ 315 h 1451"/>
                <a:gd name="T20" fmla="*/ 1072 w 1471"/>
                <a:gd name="T21" fmla="*/ 204 h 1451"/>
                <a:gd name="T22" fmla="*/ 997 w 1471"/>
                <a:gd name="T23" fmla="*/ 91 h 1451"/>
                <a:gd name="T24" fmla="*/ 788 w 1471"/>
                <a:gd name="T25" fmla="*/ 39 h 1451"/>
                <a:gd name="T26" fmla="*/ 606 w 1471"/>
                <a:gd name="T27" fmla="*/ 136 h 1451"/>
                <a:gd name="T28" fmla="*/ 323 w 1471"/>
                <a:gd name="T29" fmla="*/ 428 h 1451"/>
                <a:gd name="T30" fmla="*/ 273 w 1471"/>
                <a:gd name="T31" fmla="*/ 618 h 1451"/>
                <a:gd name="T32" fmla="*/ 108 w 1471"/>
                <a:gd name="T33" fmla="*/ 577 h 1451"/>
                <a:gd name="T34" fmla="*/ 11 w 1471"/>
                <a:gd name="T35" fmla="*/ 635 h 1451"/>
                <a:gd name="T36" fmla="*/ 11 w 1471"/>
                <a:gd name="T37" fmla="*/ 635 h 1451"/>
                <a:gd name="T38" fmla="*/ 69 w 1471"/>
                <a:gd name="T39" fmla="*/ 732 h 1451"/>
                <a:gd name="T40" fmla="*/ 234 w 1471"/>
                <a:gd name="T41" fmla="*/ 773 h 1451"/>
                <a:gd name="T42" fmla="*/ 428 w 1471"/>
                <a:gd name="T43" fmla="*/ 660 h 1451"/>
                <a:gd name="T44" fmla="*/ 463 w 1471"/>
                <a:gd name="T45" fmla="*/ 527 h 1451"/>
                <a:gd name="T46" fmla="*/ 673 w 1471"/>
                <a:gd name="T47" fmla="*/ 737 h 1451"/>
                <a:gd name="T48" fmla="*/ 471 w 1471"/>
                <a:gd name="T49" fmla="*/ 941 h 1451"/>
                <a:gd name="T50" fmla="*/ 436 w 1471"/>
                <a:gd name="T51" fmla="*/ 1113 h 1451"/>
                <a:gd name="T52" fmla="*/ 547 w 1471"/>
                <a:gd name="T53" fmla="*/ 1390 h 1451"/>
                <a:gd name="T54" fmla="*/ 651 w 1471"/>
                <a:gd name="T55" fmla="*/ 1435 h 1451"/>
                <a:gd name="T56" fmla="*/ 696 w 1471"/>
                <a:gd name="T57" fmla="*/ 1331 h 1451"/>
                <a:gd name="T58" fmla="*/ 585 w 1471"/>
                <a:gd name="T59" fmla="*/ 1054 h 1451"/>
                <a:gd name="T60" fmla="*/ 786 w 1471"/>
                <a:gd name="T61" fmla="*/ 850 h 1451"/>
                <a:gd name="T62" fmla="*/ 787 w 1471"/>
                <a:gd name="T63" fmla="*/ 851 h 1451"/>
                <a:gd name="T64" fmla="*/ 849 w 1471"/>
                <a:gd name="T65" fmla="*/ 788 h 1451"/>
                <a:gd name="T66" fmla="*/ 1033 w 1471"/>
                <a:gd name="T67" fmla="*/ 971 h 1451"/>
                <a:gd name="T68" fmla="*/ 1217 w 1471"/>
                <a:gd name="T69" fmla="*/ 1001 h 1451"/>
                <a:gd name="T70" fmla="*/ 1415 w 1471"/>
                <a:gd name="T71" fmla="*/ 902 h 1451"/>
                <a:gd name="T72" fmla="*/ 1451 w 1471"/>
                <a:gd name="T73" fmla="*/ 795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1" h="1451">
                  <a:moveTo>
                    <a:pt x="1451" y="795"/>
                  </a:moveTo>
                  <a:cubicBezTo>
                    <a:pt x="1431" y="755"/>
                    <a:pt x="1383" y="739"/>
                    <a:pt x="1344" y="759"/>
                  </a:cubicBezTo>
                  <a:cubicBezTo>
                    <a:pt x="1146" y="858"/>
                    <a:pt x="1146" y="858"/>
                    <a:pt x="1146" y="858"/>
                  </a:cubicBezTo>
                  <a:cubicBezTo>
                    <a:pt x="951" y="663"/>
                    <a:pt x="951" y="663"/>
                    <a:pt x="951" y="663"/>
                  </a:cubicBezTo>
                  <a:cubicBezTo>
                    <a:pt x="970" y="607"/>
                    <a:pt x="958" y="543"/>
                    <a:pt x="913" y="498"/>
                  </a:cubicBezTo>
                  <a:cubicBezTo>
                    <a:pt x="690" y="275"/>
                    <a:pt x="690" y="275"/>
                    <a:pt x="690" y="275"/>
                  </a:cubicBezTo>
                  <a:cubicBezTo>
                    <a:pt x="864" y="180"/>
                    <a:pt x="864" y="180"/>
                    <a:pt x="864" y="180"/>
                  </a:cubicBezTo>
                  <a:cubicBezTo>
                    <a:pt x="939" y="293"/>
                    <a:pt x="939" y="293"/>
                    <a:pt x="939" y="293"/>
                  </a:cubicBezTo>
                  <a:cubicBezTo>
                    <a:pt x="964" y="330"/>
                    <a:pt x="1013" y="340"/>
                    <a:pt x="1050" y="315"/>
                  </a:cubicBezTo>
                  <a:cubicBezTo>
                    <a:pt x="1050" y="315"/>
                    <a:pt x="1050" y="315"/>
                    <a:pt x="1050" y="315"/>
                  </a:cubicBezTo>
                  <a:cubicBezTo>
                    <a:pt x="1087" y="290"/>
                    <a:pt x="1097" y="241"/>
                    <a:pt x="1072" y="204"/>
                  </a:cubicBezTo>
                  <a:cubicBezTo>
                    <a:pt x="997" y="91"/>
                    <a:pt x="997" y="91"/>
                    <a:pt x="997" y="91"/>
                  </a:cubicBezTo>
                  <a:cubicBezTo>
                    <a:pt x="951" y="22"/>
                    <a:pt x="861" y="0"/>
                    <a:pt x="788" y="39"/>
                  </a:cubicBezTo>
                  <a:cubicBezTo>
                    <a:pt x="606" y="136"/>
                    <a:pt x="606" y="136"/>
                    <a:pt x="606" y="136"/>
                  </a:cubicBezTo>
                  <a:cubicBezTo>
                    <a:pt x="581" y="282"/>
                    <a:pt x="467" y="399"/>
                    <a:pt x="323" y="42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108" y="577"/>
                    <a:pt x="108" y="577"/>
                    <a:pt x="108" y="577"/>
                  </a:cubicBezTo>
                  <a:cubicBezTo>
                    <a:pt x="65" y="566"/>
                    <a:pt x="22" y="592"/>
                    <a:pt x="11" y="635"/>
                  </a:cubicBezTo>
                  <a:cubicBezTo>
                    <a:pt x="11" y="635"/>
                    <a:pt x="11" y="635"/>
                    <a:pt x="11" y="635"/>
                  </a:cubicBezTo>
                  <a:cubicBezTo>
                    <a:pt x="0" y="678"/>
                    <a:pt x="26" y="721"/>
                    <a:pt x="69" y="732"/>
                  </a:cubicBezTo>
                  <a:cubicBezTo>
                    <a:pt x="234" y="773"/>
                    <a:pt x="234" y="773"/>
                    <a:pt x="234" y="773"/>
                  </a:cubicBezTo>
                  <a:cubicBezTo>
                    <a:pt x="319" y="795"/>
                    <a:pt x="405" y="744"/>
                    <a:pt x="428" y="660"/>
                  </a:cubicBezTo>
                  <a:cubicBezTo>
                    <a:pt x="463" y="527"/>
                    <a:pt x="463" y="527"/>
                    <a:pt x="463" y="527"/>
                  </a:cubicBezTo>
                  <a:cubicBezTo>
                    <a:pt x="673" y="737"/>
                    <a:pt x="673" y="737"/>
                    <a:pt x="673" y="737"/>
                  </a:cubicBezTo>
                  <a:cubicBezTo>
                    <a:pt x="471" y="941"/>
                    <a:pt x="471" y="941"/>
                    <a:pt x="471" y="941"/>
                  </a:cubicBezTo>
                  <a:cubicBezTo>
                    <a:pt x="426" y="986"/>
                    <a:pt x="412" y="1054"/>
                    <a:pt x="436" y="1113"/>
                  </a:cubicBezTo>
                  <a:cubicBezTo>
                    <a:pt x="547" y="1390"/>
                    <a:pt x="547" y="1390"/>
                    <a:pt x="547" y="1390"/>
                  </a:cubicBezTo>
                  <a:cubicBezTo>
                    <a:pt x="563" y="1431"/>
                    <a:pt x="610" y="1451"/>
                    <a:pt x="651" y="1435"/>
                  </a:cubicBezTo>
                  <a:cubicBezTo>
                    <a:pt x="692" y="1419"/>
                    <a:pt x="712" y="1372"/>
                    <a:pt x="696" y="1331"/>
                  </a:cubicBezTo>
                  <a:cubicBezTo>
                    <a:pt x="585" y="1054"/>
                    <a:pt x="585" y="1054"/>
                    <a:pt x="585" y="1054"/>
                  </a:cubicBezTo>
                  <a:cubicBezTo>
                    <a:pt x="786" y="850"/>
                    <a:pt x="786" y="850"/>
                    <a:pt x="786" y="850"/>
                  </a:cubicBezTo>
                  <a:cubicBezTo>
                    <a:pt x="787" y="851"/>
                    <a:pt x="787" y="851"/>
                    <a:pt x="787" y="851"/>
                  </a:cubicBezTo>
                  <a:cubicBezTo>
                    <a:pt x="849" y="788"/>
                    <a:pt x="849" y="788"/>
                    <a:pt x="849" y="788"/>
                  </a:cubicBezTo>
                  <a:cubicBezTo>
                    <a:pt x="1033" y="971"/>
                    <a:pt x="1033" y="971"/>
                    <a:pt x="1033" y="971"/>
                  </a:cubicBezTo>
                  <a:cubicBezTo>
                    <a:pt x="1081" y="1019"/>
                    <a:pt x="1156" y="1032"/>
                    <a:pt x="1217" y="1001"/>
                  </a:cubicBezTo>
                  <a:cubicBezTo>
                    <a:pt x="1415" y="902"/>
                    <a:pt x="1415" y="902"/>
                    <a:pt x="1415" y="902"/>
                  </a:cubicBezTo>
                  <a:cubicBezTo>
                    <a:pt x="1455" y="883"/>
                    <a:pt x="1471" y="835"/>
                    <a:pt x="1451" y="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425575" y="1441450"/>
              <a:ext cx="106362" cy="146050"/>
            </a:xfrm>
            <a:custGeom>
              <a:avLst/>
              <a:gdLst>
                <a:gd name="T0" fmla="*/ 50 w 297"/>
                <a:gd name="T1" fmla="*/ 0 h 414"/>
                <a:gd name="T2" fmla="*/ 0 w 297"/>
                <a:gd name="T3" fmla="*/ 109 h 414"/>
                <a:gd name="T4" fmla="*/ 132 w 297"/>
                <a:gd name="T5" fmla="*/ 229 h 414"/>
                <a:gd name="T6" fmla="*/ 170 w 297"/>
                <a:gd name="T7" fmla="*/ 402 h 414"/>
                <a:gd name="T8" fmla="*/ 289 w 297"/>
                <a:gd name="T9" fmla="*/ 414 h 414"/>
                <a:gd name="T10" fmla="*/ 236 w 297"/>
                <a:gd name="T11" fmla="*/ 169 h 414"/>
                <a:gd name="T12" fmla="*/ 50 w 297"/>
                <a:gd name="T13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414">
                  <a:moveTo>
                    <a:pt x="5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56" y="134"/>
                    <a:pt x="101" y="176"/>
                    <a:pt x="132" y="229"/>
                  </a:cubicBezTo>
                  <a:cubicBezTo>
                    <a:pt x="162" y="282"/>
                    <a:pt x="176" y="342"/>
                    <a:pt x="170" y="402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97" y="328"/>
                    <a:pt x="279" y="243"/>
                    <a:pt x="236" y="169"/>
                  </a:cubicBezTo>
                  <a:cubicBezTo>
                    <a:pt x="193" y="94"/>
                    <a:pt x="128" y="36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1455738" y="1339850"/>
              <a:ext cx="179387" cy="277812"/>
            </a:xfrm>
            <a:custGeom>
              <a:avLst/>
              <a:gdLst>
                <a:gd name="T0" fmla="*/ 408 w 507"/>
                <a:gd name="T1" fmla="*/ 309 h 785"/>
                <a:gd name="T2" fmla="*/ 42 w 507"/>
                <a:gd name="T3" fmla="*/ 0 h 785"/>
                <a:gd name="T4" fmla="*/ 0 w 507"/>
                <a:gd name="T5" fmla="*/ 112 h 785"/>
                <a:gd name="T6" fmla="*/ 304 w 507"/>
                <a:gd name="T7" fmla="*/ 369 h 785"/>
                <a:gd name="T8" fmla="*/ 364 w 507"/>
                <a:gd name="T9" fmla="*/ 765 h 785"/>
                <a:gd name="T10" fmla="*/ 482 w 507"/>
                <a:gd name="T11" fmla="*/ 785 h 785"/>
                <a:gd name="T12" fmla="*/ 408 w 507"/>
                <a:gd name="T13" fmla="*/ 30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785">
                  <a:moveTo>
                    <a:pt x="408" y="309"/>
                  </a:moveTo>
                  <a:cubicBezTo>
                    <a:pt x="326" y="167"/>
                    <a:pt x="196" y="57"/>
                    <a:pt x="42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8" y="160"/>
                    <a:pt x="236" y="251"/>
                    <a:pt x="304" y="369"/>
                  </a:cubicBezTo>
                  <a:cubicBezTo>
                    <a:pt x="385" y="509"/>
                    <a:pt x="381" y="662"/>
                    <a:pt x="364" y="765"/>
                  </a:cubicBezTo>
                  <a:cubicBezTo>
                    <a:pt x="482" y="785"/>
                    <a:pt x="482" y="785"/>
                    <a:pt x="482" y="785"/>
                  </a:cubicBezTo>
                  <a:cubicBezTo>
                    <a:pt x="503" y="662"/>
                    <a:pt x="507" y="480"/>
                    <a:pt x="408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009650" y="1387475"/>
              <a:ext cx="169862" cy="1698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7" name="AutoShape 11"/>
          <p:cNvSpPr>
            <a:spLocks noChangeAspect="1" noChangeArrowheads="1" noTextEdit="1"/>
          </p:cNvSpPr>
          <p:nvPr/>
        </p:nvSpPr>
        <p:spPr bwMode="auto">
          <a:xfrm>
            <a:off x="2474913" y="1177925"/>
            <a:ext cx="917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2474913" y="1177925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2589213" y="1308100"/>
            <a:ext cx="671513" cy="673100"/>
          </a:xfrm>
          <a:custGeom>
            <a:avLst/>
            <a:gdLst>
              <a:gd name="T0" fmla="*/ 1278 w 1874"/>
              <a:gd name="T1" fmla="*/ 1450 h 1874"/>
              <a:gd name="T2" fmla="*/ 424 w 1874"/>
              <a:gd name="T3" fmla="*/ 596 h 1874"/>
              <a:gd name="T4" fmla="*/ 667 w 1874"/>
              <a:gd name="T5" fmla="*/ 0 h 1874"/>
              <a:gd name="T6" fmla="*/ 0 w 1874"/>
              <a:gd name="T7" fmla="*/ 914 h 1874"/>
              <a:gd name="T8" fmla="*/ 960 w 1874"/>
              <a:gd name="T9" fmla="*/ 1874 h 1874"/>
              <a:gd name="T10" fmla="*/ 1874 w 1874"/>
              <a:gd name="T11" fmla="*/ 1207 h 1874"/>
              <a:gd name="T12" fmla="*/ 1278 w 1874"/>
              <a:gd name="T13" fmla="*/ 1450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4" h="1874">
                <a:moveTo>
                  <a:pt x="1278" y="1450"/>
                </a:moveTo>
                <a:cubicBezTo>
                  <a:pt x="806" y="1450"/>
                  <a:pt x="424" y="1068"/>
                  <a:pt x="424" y="596"/>
                </a:cubicBezTo>
                <a:cubicBezTo>
                  <a:pt x="424" y="364"/>
                  <a:pt x="517" y="154"/>
                  <a:pt x="667" y="0"/>
                </a:cubicBezTo>
                <a:cubicBezTo>
                  <a:pt x="280" y="124"/>
                  <a:pt x="0" y="486"/>
                  <a:pt x="0" y="914"/>
                </a:cubicBezTo>
                <a:cubicBezTo>
                  <a:pt x="0" y="1444"/>
                  <a:pt x="430" y="1874"/>
                  <a:pt x="960" y="1874"/>
                </a:cubicBezTo>
                <a:cubicBezTo>
                  <a:pt x="1388" y="1874"/>
                  <a:pt x="1750" y="1594"/>
                  <a:pt x="1874" y="1207"/>
                </a:cubicBezTo>
                <a:cubicBezTo>
                  <a:pt x="1720" y="1357"/>
                  <a:pt x="1510" y="1450"/>
                  <a:pt x="1278" y="14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AutoShape 16"/>
          <p:cNvSpPr>
            <a:spLocks noChangeAspect="1" noChangeArrowheads="1" noTextEdit="1"/>
          </p:cNvSpPr>
          <p:nvPr/>
        </p:nvSpPr>
        <p:spPr bwMode="auto">
          <a:xfrm>
            <a:off x="4140200" y="1177925"/>
            <a:ext cx="917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4140200" y="1177925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4254500" y="1385888"/>
            <a:ext cx="687388" cy="473075"/>
          </a:xfrm>
          <a:custGeom>
            <a:avLst/>
            <a:gdLst>
              <a:gd name="T0" fmla="*/ 1759 w 1919"/>
              <a:gd name="T1" fmla="*/ 540 h 1320"/>
              <a:gd name="T2" fmla="*/ 1611 w 1919"/>
              <a:gd name="T3" fmla="*/ 640 h 1320"/>
              <a:gd name="T4" fmla="*/ 1359 w 1919"/>
              <a:gd name="T5" fmla="*/ 640 h 1320"/>
              <a:gd name="T6" fmla="*/ 1301 w 1919"/>
              <a:gd name="T7" fmla="*/ 684 h 1320"/>
              <a:gd name="T8" fmla="*/ 1201 w 1919"/>
              <a:gd name="T9" fmla="*/ 1034 h 1320"/>
              <a:gd name="T10" fmla="*/ 938 w 1919"/>
              <a:gd name="T11" fmla="*/ 45 h 1320"/>
              <a:gd name="T12" fmla="*/ 880 w 1919"/>
              <a:gd name="T13" fmla="*/ 0 h 1320"/>
              <a:gd name="T14" fmla="*/ 822 w 1919"/>
              <a:gd name="T15" fmla="*/ 44 h 1320"/>
              <a:gd name="T16" fmla="*/ 638 w 1919"/>
              <a:gd name="T17" fmla="*/ 718 h 1320"/>
              <a:gd name="T18" fmla="*/ 537 w 1919"/>
              <a:gd name="T19" fmla="*/ 363 h 1320"/>
              <a:gd name="T20" fmla="*/ 484 w 1919"/>
              <a:gd name="T21" fmla="*/ 320 h 1320"/>
              <a:gd name="T22" fmla="*/ 425 w 1919"/>
              <a:gd name="T23" fmla="*/ 353 h 1320"/>
              <a:gd name="T24" fmla="*/ 283 w 1919"/>
              <a:gd name="T25" fmla="*/ 640 h 1320"/>
              <a:gd name="T26" fmla="*/ 0 w 1919"/>
              <a:gd name="T27" fmla="*/ 640 h 1320"/>
              <a:gd name="T28" fmla="*/ 0 w 1919"/>
              <a:gd name="T29" fmla="*/ 760 h 1320"/>
              <a:gd name="T30" fmla="*/ 320 w 1919"/>
              <a:gd name="T31" fmla="*/ 760 h 1320"/>
              <a:gd name="T32" fmla="*/ 374 w 1919"/>
              <a:gd name="T33" fmla="*/ 727 h 1320"/>
              <a:gd name="T34" fmla="*/ 464 w 1919"/>
              <a:gd name="T35" fmla="*/ 545 h 1320"/>
              <a:gd name="T36" fmla="*/ 582 w 1919"/>
              <a:gd name="T37" fmla="*/ 957 h 1320"/>
              <a:gd name="T38" fmla="*/ 640 w 1919"/>
              <a:gd name="T39" fmla="*/ 1000 h 1320"/>
              <a:gd name="T40" fmla="*/ 640 w 1919"/>
              <a:gd name="T41" fmla="*/ 1000 h 1320"/>
              <a:gd name="T42" fmla="*/ 698 w 1919"/>
              <a:gd name="T43" fmla="*/ 956 h 1320"/>
              <a:gd name="T44" fmla="*/ 879 w 1919"/>
              <a:gd name="T45" fmla="*/ 291 h 1320"/>
              <a:gd name="T46" fmla="*/ 1141 w 1919"/>
              <a:gd name="T47" fmla="*/ 1275 h 1320"/>
              <a:gd name="T48" fmla="*/ 1198 w 1919"/>
              <a:gd name="T49" fmla="*/ 1320 h 1320"/>
              <a:gd name="T50" fmla="*/ 1199 w 1919"/>
              <a:gd name="T51" fmla="*/ 1320 h 1320"/>
              <a:gd name="T52" fmla="*/ 1257 w 1919"/>
              <a:gd name="T53" fmla="*/ 1276 h 1320"/>
              <a:gd name="T54" fmla="*/ 1404 w 1919"/>
              <a:gd name="T55" fmla="*/ 760 h 1320"/>
              <a:gd name="T56" fmla="*/ 1611 w 1919"/>
              <a:gd name="T57" fmla="*/ 760 h 1320"/>
              <a:gd name="T58" fmla="*/ 1759 w 1919"/>
              <a:gd name="T59" fmla="*/ 860 h 1320"/>
              <a:gd name="T60" fmla="*/ 1919 w 1919"/>
              <a:gd name="T61" fmla="*/ 700 h 1320"/>
              <a:gd name="T62" fmla="*/ 1759 w 1919"/>
              <a:gd name="T63" fmla="*/ 5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9" h="1320">
                <a:moveTo>
                  <a:pt x="1759" y="540"/>
                </a:moveTo>
                <a:cubicBezTo>
                  <a:pt x="1692" y="540"/>
                  <a:pt x="1634" y="581"/>
                  <a:pt x="1611" y="640"/>
                </a:cubicBezTo>
                <a:cubicBezTo>
                  <a:pt x="1359" y="640"/>
                  <a:pt x="1359" y="640"/>
                  <a:pt x="1359" y="640"/>
                </a:cubicBezTo>
                <a:cubicBezTo>
                  <a:pt x="1332" y="640"/>
                  <a:pt x="1309" y="658"/>
                  <a:pt x="1301" y="684"/>
                </a:cubicBezTo>
                <a:cubicBezTo>
                  <a:pt x="1201" y="1034"/>
                  <a:pt x="1201" y="1034"/>
                  <a:pt x="1201" y="1034"/>
                </a:cubicBezTo>
                <a:cubicBezTo>
                  <a:pt x="938" y="45"/>
                  <a:pt x="938" y="45"/>
                  <a:pt x="938" y="45"/>
                </a:cubicBezTo>
                <a:cubicBezTo>
                  <a:pt x="931" y="18"/>
                  <a:pt x="907" y="0"/>
                  <a:pt x="880" y="0"/>
                </a:cubicBezTo>
                <a:cubicBezTo>
                  <a:pt x="853" y="0"/>
                  <a:pt x="829" y="18"/>
                  <a:pt x="822" y="44"/>
                </a:cubicBezTo>
                <a:cubicBezTo>
                  <a:pt x="638" y="718"/>
                  <a:pt x="638" y="718"/>
                  <a:pt x="638" y="718"/>
                </a:cubicBezTo>
                <a:cubicBezTo>
                  <a:pt x="537" y="363"/>
                  <a:pt x="537" y="363"/>
                  <a:pt x="537" y="363"/>
                </a:cubicBezTo>
                <a:cubicBezTo>
                  <a:pt x="530" y="340"/>
                  <a:pt x="509" y="322"/>
                  <a:pt x="484" y="320"/>
                </a:cubicBezTo>
                <a:cubicBezTo>
                  <a:pt x="460" y="318"/>
                  <a:pt x="436" y="331"/>
                  <a:pt x="425" y="353"/>
                </a:cubicBezTo>
                <a:cubicBezTo>
                  <a:pt x="283" y="640"/>
                  <a:pt x="283" y="640"/>
                  <a:pt x="283" y="640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760"/>
                  <a:pt x="0" y="760"/>
                  <a:pt x="0" y="760"/>
                </a:cubicBezTo>
                <a:cubicBezTo>
                  <a:pt x="320" y="760"/>
                  <a:pt x="320" y="760"/>
                  <a:pt x="320" y="760"/>
                </a:cubicBezTo>
                <a:cubicBezTo>
                  <a:pt x="343" y="760"/>
                  <a:pt x="364" y="747"/>
                  <a:pt x="374" y="727"/>
                </a:cubicBezTo>
                <a:cubicBezTo>
                  <a:pt x="464" y="545"/>
                  <a:pt x="464" y="545"/>
                  <a:pt x="464" y="545"/>
                </a:cubicBezTo>
                <a:cubicBezTo>
                  <a:pt x="582" y="957"/>
                  <a:pt x="582" y="957"/>
                  <a:pt x="582" y="957"/>
                </a:cubicBezTo>
                <a:cubicBezTo>
                  <a:pt x="590" y="982"/>
                  <a:pt x="613" y="1000"/>
                  <a:pt x="640" y="1000"/>
                </a:cubicBezTo>
                <a:cubicBezTo>
                  <a:pt x="640" y="1000"/>
                  <a:pt x="640" y="1000"/>
                  <a:pt x="640" y="1000"/>
                </a:cubicBezTo>
                <a:cubicBezTo>
                  <a:pt x="667" y="1000"/>
                  <a:pt x="691" y="982"/>
                  <a:pt x="698" y="956"/>
                </a:cubicBezTo>
                <a:cubicBezTo>
                  <a:pt x="879" y="291"/>
                  <a:pt x="879" y="291"/>
                  <a:pt x="879" y="291"/>
                </a:cubicBezTo>
                <a:cubicBezTo>
                  <a:pt x="1141" y="1275"/>
                  <a:pt x="1141" y="1275"/>
                  <a:pt x="1141" y="1275"/>
                </a:cubicBezTo>
                <a:cubicBezTo>
                  <a:pt x="1148" y="1302"/>
                  <a:pt x="1171" y="1320"/>
                  <a:pt x="1198" y="1320"/>
                </a:cubicBezTo>
                <a:cubicBezTo>
                  <a:pt x="1199" y="1320"/>
                  <a:pt x="1199" y="1320"/>
                  <a:pt x="1199" y="1320"/>
                </a:cubicBezTo>
                <a:cubicBezTo>
                  <a:pt x="1226" y="1320"/>
                  <a:pt x="1249" y="1302"/>
                  <a:pt x="1257" y="1276"/>
                </a:cubicBezTo>
                <a:cubicBezTo>
                  <a:pt x="1404" y="760"/>
                  <a:pt x="1404" y="760"/>
                  <a:pt x="1404" y="760"/>
                </a:cubicBezTo>
                <a:cubicBezTo>
                  <a:pt x="1611" y="760"/>
                  <a:pt x="1611" y="760"/>
                  <a:pt x="1611" y="760"/>
                </a:cubicBezTo>
                <a:cubicBezTo>
                  <a:pt x="1634" y="819"/>
                  <a:pt x="1692" y="860"/>
                  <a:pt x="1759" y="860"/>
                </a:cubicBezTo>
                <a:cubicBezTo>
                  <a:pt x="1847" y="860"/>
                  <a:pt x="1919" y="788"/>
                  <a:pt x="1919" y="700"/>
                </a:cubicBezTo>
                <a:cubicBezTo>
                  <a:pt x="1919" y="612"/>
                  <a:pt x="1847" y="540"/>
                  <a:pt x="1759" y="5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5792788" y="1177925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5994401" y="1292225"/>
            <a:ext cx="514350" cy="660401"/>
            <a:chOff x="5994401" y="1292225"/>
            <a:chExt cx="514350" cy="660401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6165851" y="1865313"/>
              <a:ext cx="173038" cy="87313"/>
            </a:xfrm>
            <a:custGeom>
              <a:avLst/>
              <a:gdLst>
                <a:gd name="T0" fmla="*/ 240 w 480"/>
                <a:gd name="T1" fmla="*/ 240 h 240"/>
                <a:gd name="T2" fmla="*/ 480 w 480"/>
                <a:gd name="T3" fmla="*/ 0 h 240"/>
                <a:gd name="T4" fmla="*/ 0 w 480"/>
                <a:gd name="T5" fmla="*/ 0 h 240"/>
                <a:gd name="T6" fmla="*/ 240 w 48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240">
                  <a:moveTo>
                    <a:pt x="240" y="240"/>
                  </a:moveTo>
                  <a:cubicBezTo>
                    <a:pt x="373" y="240"/>
                    <a:pt x="480" y="133"/>
                    <a:pt x="4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107" y="240"/>
                    <a:pt x="240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5994401" y="1292225"/>
              <a:ext cx="514350" cy="519113"/>
            </a:xfrm>
            <a:custGeom>
              <a:avLst/>
              <a:gdLst>
                <a:gd name="T0" fmla="*/ 575 w 1434"/>
                <a:gd name="T1" fmla="*/ 1448 h 1448"/>
                <a:gd name="T2" fmla="*/ 859 w 1434"/>
                <a:gd name="T3" fmla="*/ 1448 h 1448"/>
                <a:gd name="T4" fmla="*/ 1434 w 1434"/>
                <a:gd name="T5" fmla="*/ 1448 h 1448"/>
                <a:gd name="T6" fmla="*/ 1217 w 1434"/>
                <a:gd name="T7" fmla="*/ 943 h 1448"/>
                <a:gd name="T8" fmla="*/ 1217 w 1434"/>
                <a:gd name="T9" fmla="*/ 657 h 1448"/>
                <a:gd name="T10" fmla="*/ 876 w 1434"/>
                <a:gd name="T11" fmla="*/ 182 h 1448"/>
                <a:gd name="T12" fmla="*/ 878 w 1434"/>
                <a:gd name="T13" fmla="*/ 160 h 1448"/>
                <a:gd name="T14" fmla="*/ 718 w 1434"/>
                <a:gd name="T15" fmla="*/ 0 h 1448"/>
                <a:gd name="T16" fmla="*/ 558 w 1434"/>
                <a:gd name="T17" fmla="*/ 160 h 1448"/>
                <a:gd name="T18" fmla="*/ 559 w 1434"/>
                <a:gd name="T19" fmla="*/ 181 h 1448"/>
                <a:gd name="T20" fmla="*/ 215 w 1434"/>
                <a:gd name="T21" fmla="*/ 657 h 1448"/>
                <a:gd name="T22" fmla="*/ 215 w 1434"/>
                <a:gd name="T23" fmla="*/ 969 h 1448"/>
                <a:gd name="T24" fmla="*/ 0 w 1434"/>
                <a:gd name="T25" fmla="*/ 1448 h 1448"/>
                <a:gd name="T26" fmla="*/ 575 w 1434"/>
                <a:gd name="T27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448">
                  <a:moveTo>
                    <a:pt x="575" y="1448"/>
                  </a:moveTo>
                  <a:cubicBezTo>
                    <a:pt x="859" y="1448"/>
                    <a:pt x="859" y="1448"/>
                    <a:pt x="859" y="1448"/>
                  </a:cubicBezTo>
                  <a:cubicBezTo>
                    <a:pt x="1434" y="1448"/>
                    <a:pt x="1434" y="1448"/>
                    <a:pt x="1434" y="1448"/>
                  </a:cubicBezTo>
                  <a:cubicBezTo>
                    <a:pt x="1221" y="1194"/>
                    <a:pt x="1217" y="943"/>
                    <a:pt x="1217" y="943"/>
                  </a:cubicBezTo>
                  <a:cubicBezTo>
                    <a:pt x="1217" y="657"/>
                    <a:pt x="1217" y="657"/>
                    <a:pt x="1217" y="657"/>
                  </a:cubicBezTo>
                  <a:cubicBezTo>
                    <a:pt x="1217" y="436"/>
                    <a:pt x="1075" y="249"/>
                    <a:pt x="876" y="182"/>
                  </a:cubicBezTo>
                  <a:cubicBezTo>
                    <a:pt x="877" y="175"/>
                    <a:pt x="878" y="167"/>
                    <a:pt x="878" y="160"/>
                  </a:cubicBezTo>
                  <a:cubicBezTo>
                    <a:pt x="878" y="72"/>
                    <a:pt x="806" y="0"/>
                    <a:pt x="718" y="0"/>
                  </a:cubicBezTo>
                  <a:cubicBezTo>
                    <a:pt x="630" y="0"/>
                    <a:pt x="558" y="72"/>
                    <a:pt x="558" y="160"/>
                  </a:cubicBezTo>
                  <a:cubicBezTo>
                    <a:pt x="558" y="167"/>
                    <a:pt x="559" y="174"/>
                    <a:pt x="559" y="181"/>
                  </a:cubicBezTo>
                  <a:cubicBezTo>
                    <a:pt x="359" y="247"/>
                    <a:pt x="215" y="435"/>
                    <a:pt x="215" y="657"/>
                  </a:cubicBezTo>
                  <a:cubicBezTo>
                    <a:pt x="215" y="969"/>
                    <a:pt x="215" y="969"/>
                    <a:pt x="215" y="969"/>
                  </a:cubicBezTo>
                  <a:cubicBezTo>
                    <a:pt x="208" y="1039"/>
                    <a:pt x="173" y="1242"/>
                    <a:pt x="0" y="1448"/>
                  </a:cubicBezTo>
                  <a:lnTo>
                    <a:pt x="575" y="1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7426325" y="1177925"/>
            <a:ext cx="917575" cy="917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91" name="群組 90"/>
          <p:cNvGrpSpPr/>
          <p:nvPr/>
        </p:nvGrpSpPr>
        <p:grpSpPr>
          <a:xfrm>
            <a:off x="7540625" y="1292225"/>
            <a:ext cx="688975" cy="688976"/>
            <a:chOff x="7540625" y="1292225"/>
            <a:chExt cx="688975" cy="688976"/>
          </a:xfrm>
        </p:grpSpPr>
        <p:sp>
          <p:nvSpPr>
            <p:cNvPr id="66" name="Oval 30"/>
            <p:cNvSpPr>
              <a:spLocks noChangeArrowheads="1"/>
            </p:cNvSpPr>
            <p:nvPr/>
          </p:nvSpPr>
          <p:spPr bwMode="auto">
            <a:xfrm>
              <a:off x="7742238" y="1493838"/>
              <a:ext cx="285750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7856538" y="1292225"/>
              <a:ext cx="57150" cy="142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7621588" y="1373188"/>
              <a:ext cx="142875" cy="141288"/>
            </a:xfrm>
            <a:custGeom>
              <a:avLst/>
              <a:gdLst>
                <a:gd name="T0" fmla="*/ 90 w 90"/>
                <a:gd name="T1" fmla="*/ 64 h 89"/>
                <a:gd name="T2" fmla="*/ 26 w 90"/>
                <a:gd name="T3" fmla="*/ 0 h 89"/>
                <a:gd name="T4" fmla="*/ 0 w 90"/>
                <a:gd name="T5" fmla="*/ 25 h 89"/>
                <a:gd name="T6" fmla="*/ 64 w 90"/>
                <a:gd name="T7" fmla="*/ 89 h 89"/>
                <a:gd name="T8" fmla="*/ 90 w 90"/>
                <a:gd name="T9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90" y="64"/>
                  </a:moveTo>
                  <a:lnTo>
                    <a:pt x="26" y="0"/>
                  </a:lnTo>
                  <a:lnTo>
                    <a:pt x="0" y="25"/>
                  </a:lnTo>
                  <a:lnTo>
                    <a:pt x="64" y="89"/>
                  </a:lnTo>
                  <a:lnTo>
                    <a:pt x="9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7540625" y="1608138"/>
              <a:ext cx="144463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7621588" y="1757363"/>
              <a:ext cx="141288" cy="142875"/>
            </a:xfrm>
            <a:custGeom>
              <a:avLst/>
              <a:gdLst>
                <a:gd name="T0" fmla="*/ 0 w 89"/>
                <a:gd name="T1" fmla="*/ 64 h 90"/>
                <a:gd name="T2" fmla="*/ 25 w 89"/>
                <a:gd name="T3" fmla="*/ 90 h 90"/>
                <a:gd name="T4" fmla="*/ 89 w 89"/>
                <a:gd name="T5" fmla="*/ 26 h 90"/>
                <a:gd name="T6" fmla="*/ 64 w 89"/>
                <a:gd name="T7" fmla="*/ 0 h 90"/>
                <a:gd name="T8" fmla="*/ 0 w 89"/>
                <a:gd name="T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0" y="64"/>
                  </a:moveTo>
                  <a:lnTo>
                    <a:pt x="25" y="90"/>
                  </a:lnTo>
                  <a:lnTo>
                    <a:pt x="89" y="26"/>
                  </a:lnTo>
                  <a:lnTo>
                    <a:pt x="64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7856538" y="1836738"/>
              <a:ext cx="57150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8007350" y="1758950"/>
              <a:ext cx="141288" cy="141288"/>
            </a:xfrm>
            <a:custGeom>
              <a:avLst/>
              <a:gdLst>
                <a:gd name="T0" fmla="*/ 0 w 89"/>
                <a:gd name="T1" fmla="*/ 25 h 89"/>
                <a:gd name="T2" fmla="*/ 64 w 89"/>
                <a:gd name="T3" fmla="*/ 89 h 89"/>
                <a:gd name="T4" fmla="*/ 89 w 89"/>
                <a:gd name="T5" fmla="*/ 64 h 89"/>
                <a:gd name="T6" fmla="*/ 25 w 89"/>
                <a:gd name="T7" fmla="*/ 0 h 89"/>
                <a:gd name="T8" fmla="*/ 0 w 89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0" y="25"/>
                  </a:moveTo>
                  <a:lnTo>
                    <a:pt x="64" y="89"/>
                  </a:lnTo>
                  <a:lnTo>
                    <a:pt x="89" y="64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8086725" y="1608138"/>
              <a:ext cx="1428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Freeform 38"/>
            <p:cNvSpPr>
              <a:spLocks/>
            </p:cNvSpPr>
            <p:nvPr/>
          </p:nvSpPr>
          <p:spPr bwMode="auto">
            <a:xfrm>
              <a:off x="8007350" y="1373188"/>
              <a:ext cx="141288" cy="141288"/>
            </a:xfrm>
            <a:custGeom>
              <a:avLst/>
              <a:gdLst>
                <a:gd name="T0" fmla="*/ 89 w 89"/>
                <a:gd name="T1" fmla="*/ 25 h 89"/>
                <a:gd name="T2" fmla="*/ 64 w 89"/>
                <a:gd name="T3" fmla="*/ 0 h 89"/>
                <a:gd name="T4" fmla="*/ 0 w 89"/>
                <a:gd name="T5" fmla="*/ 64 h 89"/>
                <a:gd name="T6" fmla="*/ 25 w 89"/>
                <a:gd name="T7" fmla="*/ 89 h 89"/>
                <a:gd name="T8" fmla="*/ 89 w 89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89" y="25"/>
                  </a:moveTo>
                  <a:lnTo>
                    <a:pt x="64" y="0"/>
                  </a:lnTo>
                  <a:lnTo>
                    <a:pt x="0" y="64"/>
                  </a:lnTo>
                  <a:lnTo>
                    <a:pt x="25" y="89"/>
                  </a:lnTo>
                  <a:lnTo>
                    <a:pt x="8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95" name="Oval 42"/>
          <p:cNvSpPr>
            <a:spLocks noChangeArrowheads="1"/>
          </p:cNvSpPr>
          <p:nvPr/>
        </p:nvSpPr>
        <p:spPr bwMode="auto">
          <a:xfrm>
            <a:off x="841375" y="3297238"/>
            <a:ext cx="903288" cy="9017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01" name="群組 100"/>
          <p:cNvGrpSpPr/>
          <p:nvPr/>
        </p:nvGrpSpPr>
        <p:grpSpPr>
          <a:xfrm>
            <a:off x="958850" y="3659188"/>
            <a:ext cx="666751" cy="176213"/>
            <a:chOff x="958850" y="3659188"/>
            <a:chExt cx="666751" cy="176213"/>
          </a:xfrm>
        </p:grpSpPr>
        <p:sp>
          <p:nvSpPr>
            <p:cNvPr id="96" name="Freeform 43"/>
            <p:cNvSpPr>
              <a:spLocks noEditPoints="1"/>
            </p:cNvSpPr>
            <p:nvPr/>
          </p:nvSpPr>
          <p:spPr bwMode="auto">
            <a:xfrm>
              <a:off x="958850" y="3659188"/>
              <a:ext cx="177800" cy="176213"/>
            </a:xfrm>
            <a:custGeom>
              <a:avLst/>
              <a:gdLst>
                <a:gd name="T0" fmla="*/ 502 w 502"/>
                <a:gd name="T1" fmla="*/ 250 h 498"/>
                <a:gd name="T2" fmla="*/ 251 w 502"/>
                <a:gd name="T3" fmla="*/ 498 h 498"/>
                <a:gd name="T4" fmla="*/ 0 w 502"/>
                <a:gd name="T5" fmla="*/ 250 h 498"/>
                <a:gd name="T6" fmla="*/ 251 w 502"/>
                <a:gd name="T7" fmla="*/ 0 h 498"/>
                <a:gd name="T8" fmla="*/ 502 w 502"/>
                <a:gd name="T9" fmla="*/ 250 h 498"/>
                <a:gd name="T10" fmla="*/ 405 w 502"/>
                <a:gd name="T11" fmla="*/ 250 h 498"/>
                <a:gd name="T12" fmla="*/ 251 w 502"/>
                <a:gd name="T13" fmla="*/ 91 h 498"/>
                <a:gd name="T14" fmla="*/ 97 w 502"/>
                <a:gd name="T15" fmla="*/ 250 h 498"/>
                <a:gd name="T16" fmla="*/ 251 w 502"/>
                <a:gd name="T17" fmla="*/ 407 h 498"/>
                <a:gd name="T18" fmla="*/ 405 w 502"/>
                <a:gd name="T19" fmla="*/ 2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498">
                  <a:moveTo>
                    <a:pt x="502" y="250"/>
                  </a:moveTo>
                  <a:cubicBezTo>
                    <a:pt x="502" y="389"/>
                    <a:pt x="392" y="498"/>
                    <a:pt x="251" y="498"/>
                  </a:cubicBezTo>
                  <a:cubicBezTo>
                    <a:pt x="110" y="498"/>
                    <a:pt x="0" y="389"/>
                    <a:pt x="0" y="250"/>
                  </a:cubicBezTo>
                  <a:cubicBezTo>
                    <a:pt x="0" y="111"/>
                    <a:pt x="110" y="0"/>
                    <a:pt x="251" y="0"/>
                  </a:cubicBezTo>
                  <a:cubicBezTo>
                    <a:pt x="392" y="0"/>
                    <a:pt x="502" y="111"/>
                    <a:pt x="502" y="250"/>
                  </a:cubicBezTo>
                  <a:close/>
                  <a:moveTo>
                    <a:pt x="405" y="250"/>
                  </a:moveTo>
                  <a:cubicBezTo>
                    <a:pt x="405" y="159"/>
                    <a:pt x="337" y="91"/>
                    <a:pt x="251" y="91"/>
                  </a:cubicBezTo>
                  <a:cubicBezTo>
                    <a:pt x="165" y="91"/>
                    <a:pt x="97" y="159"/>
                    <a:pt x="97" y="250"/>
                  </a:cubicBezTo>
                  <a:cubicBezTo>
                    <a:pt x="97" y="341"/>
                    <a:pt x="165" y="407"/>
                    <a:pt x="251" y="407"/>
                  </a:cubicBezTo>
                  <a:cubicBezTo>
                    <a:pt x="337" y="407"/>
                    <a:pt x="405" y="341"/>
                    <a:pt x="405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1163638" y="3663951"/>
              <a:ext cx="120650" cy="168275"/>
            </a:xfrm>
            <a:custGeom>
              <a:avLst/>
              <a:gdLst>
                <a:gd name="T0" fmla="*/ 76 w 76"/>
                <a:gd name="T1" fmla="*/ 106 h 106"/>
                <a:gd name="T2" fmla="*/ 0 w 76"/>
                <a:gd name="T3" fmla="*/ 106 h 106"/>
                <a:gd name="T4" fmla="*/ 0 w 76"/>
                <a:gd name="T5" fmla="*/ 0 h 106"/>
                <a:gd name="T6" fmla="*/ 22 w 76"/>
                <a:gd name="T7" fmla="*/ 0 h 106"/>
                <a:gd name="T8" fmla="*/ 22 w 76"/>
                <a:gd name="T9" fmla="*/ 86 h 106"/>
                <a:gd name="T10" fmla="*/ 76 w 76"/>
                <a:gd name="T11" fmla="*/ 86 h 106"/>
                <a:gd name="T12" fmla="*/ 76 w 76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76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86"/>
                  </a:lnTo>
                  <a:lnTo>
                    <a:pt x="76" y="86"/>
                  </a:ln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1312863" y="3663951"/>
              <a:ext cx="127000" cy="168275"/>
            </a:xfrm>
            <a:custGeom>
              <a:avLst/>
              <a:gdLst>
                <a:gd name="T0" fmla="*/ 80 w 80"/>
                <a:gd name="T1" fmla="*/ 106 h 106"/>
                <a:gd name="T2" fmla="*/ 0 w 80"/>
                <a:gd name="T3" fmla="*/ 106 h 106"/>
                <a:gd name="T4" fmla="*/ 0 w 80"/>
                <a:gd name="T5" fmla="*/ 0 h 106"/>
                <a:gd name="T6" fmla="*/ 80 w 80"/>
                <a:gd name="T7" fmla="*/ 0 h 106"/>
                <a:gd name="T8" fmla="*/ 80 w 80"/>
                <a:gd name="T9" fmla="*/ 19 h 106"/>
                <a:gd name="T10" fmla="*/ 21 w 80"/>
                <a:gd name="T11" fmla="*/ 19 h 106"/>
                <a:gd name="T12" fmla="*/ 21 w 80"/>
                <a:gd name="T13" fmla="*/ 43 h 106"/>
                <a:gd name="T14" fmla="*/ 75 w 80"/>
                <a:gd name="T15" fmla="*/ 43 h 106"/>
                <a:gd name="T16" fmla="*/ 75 w 80"/>
                <a:gd name="T17" fmla="*/ 62 h 106"/>
                <a:gd name="T18" fmla="*/ 21 w 80"/>
                <a:gd name="T19" fmla="*/ 62 h 106"/>
                <a:gd name="T20" fmla="*/ 21 w 80"/>
                <a:gd name="T21" fmla="*/ 86 h 106"/>
                <a:gd name="T22" fmla="*/ 80 w 80"/>
                <a:gd name="T23" fmla="*/ 86 h 106"/>
                <a:gd name="T24" fmla="*/ 80 w 80"/>
                <a:gd name="T2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06">
                  <a:moveTo>
                    <a:pt x="8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21" y="19"/>
                  </a:lnTo>
                  <a:lnTo>
                    <a:pt x="21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1" y="62"/>
                  </a:lnTo>
                  <a:lnTo>
                    <a:pt x="21" y="86"/>
                  </a:lnTo>
                  <a:lnTo>
                    <a:pt x="80" y="86"/>
                  </a:lnTo>
                  <a:lnTo>
                    <a:pt x="8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0" name="Freeform 46"/>
            <p:cNvSpPr>
              <a:spLocks noEditPoints="1"/>
            </p:cNvSpPr>
            <p:nvPr/>
          </p:nvSpPr>
          <p:spPr bwMode="auto">
            <a:xfrm>
              <a:off x="1471613" y="3663951"/>
              <a:ext cx="153988" cy="168275"/>
            </a:xfrm>
            <a:custGeom>
              <a:avLst/>
              <a:gdLst>
                <a:gd name="T0" fmla="*/ 175 w 437"/>
                <a:gd name="T1" fmla="*/ 0 h 477"/>
                <a:gd name="T2" fmla="*/ 437 w 437"/>
                <a:gd name="T3" fmla="*/ 238 h 477"/>
                <a:gd name="T4" fmla="*/ 175 w 437"/>
                <a:gd name="T5" fmla="*/ 477 h 477"/>
                <a:gd name="T6" fmla="*/ 0 w 437"/>
                <a:gd name="T7" fmla="*/ 477 h 477"/>
                <a:gd name="T8" fmla="*/ 0 w 437"/>
                <a:gd name="T9" fmla="*/ 0 h 477"/>
                <a:gd name="T10" fmla="*/ 175 w 437"/>
                <a:gd name="T11" fmla="*/ 0 h 477"/>
                <a:gd name="T12" fmla="*/ 175 w 437"/>
                <a:gd name="T13" fmla="*/ 389 h 477"/>
                <a:gd name="T14" fmla="*/ 340 w 437"/>
                <a:gd name="T15" fmla="*/ 238 h 477"/>
                <a:gd name="T16" fmla="*/ 175 w 437"/>
                <a:gd name="T17" fmla="*/ 87 h 477"/>
                <a:gd name="T18" fmla="*/ 96 w 437"/>
                <a:gd name="T19" fmla="*/ 87 h 477"/>
                <a:gd name="T20" fmla="*/ 96 w 437"/>
                <a:gd name="T21" fmla="*/ 389 h 477"/>
                <a:gd name="T22" fmla="*/ 175 w 437"/>
                <a:gd name="T23" fmla="*/ 389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" h="477">
                  <a:moveTo>
                    <a:pt x="175" y="0"/>
                  </a:moveTo>
                  <a:cubicBezTo>
                    <a:pt x="332" y="0"/>
                    <a:pt x="437" y="96"/>
                    <a:pt x="437" y="238"/>
                  </a:cubicBezTo>
                  <a:cubicBezTo>
                    <a:pt x="437" y="381"/>
                    <a:pt x="332" y="477"/>
                    <a:pt x="175" y="477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5" y="0"/>
                  </a:lnTo>
                  <a:close/>
                  <a:moveTo>
                    <a:pt x="175" y="389"/>
                  </a:moveTo>
                  <a:cubicBezTo>
                    <a:pt x="274" y="389"/>
                    <a:pt x="340" y="331"/>
                    <a:pt x="340" y="238"/>
                  </a:cubicBezTo>
                  <a:cubicBezTo>
                    <a:pt x="340" y="146"/>
                    <a:pt x="274" y="87"/>
                    <a:pt x="175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389"/>
                    <a:pt x="96" y="389"/>
                    <a:pt x="96" y="389"/>
                  </a:cubicBezTo>
                  <a:lnTo>
                    <a:pt x="175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7108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3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Nebula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72" y="1966904"/>
            <a:ext cx="1109380" cy="15848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68" y="1966904"/>
            <a:ext cx="3734282" cy="15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Zyxel One Network</a:t>
            </a:r>
            <a:endParaRPr lang="zh-TW" altLang="en-US" dirty="0"/>
          </a:p>
        </p:txBody>
      </p:sp>
      <p:pic>
        <p:nvPicPr>
          <p:cNvPr id="1026" name="Picture 2" descr="Z:\marcom\logo\logo_promotion_brand2.0\zyxel_one_network\one_network_blue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4" y="1266289"/>
            <a:ext cx="3642678" cy="25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marcom\logo\logo_promotion_brand2.0\zyxel_one_network\one_network_blue_rgb_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08" y="1925042"/>
            <a:ext cx="4134604" cy="13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1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E-Commerce 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66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Circle</a:t>
            </a:r>
            <a:endParaRPr lang="zh-TW" altLang="en-US" dirty="0"/>
          </a:p>
        </p:txBody>
      </p:sp>
      <p:grpSp>
        <p:nvGrpSpPr>
          <p:cNvPr id="47" name="群組 46"/>
          <p:cNvGrpSpPr/>
          <p:nvPr/>
        </p:nvGrpSpPr>
        <p:grpSpPr>
          <a:xfrm>
            <a:off x="2543175" y="1957212"/>
            <a:ext cx="3857626" cy="1490662"/>
            <a:chOff x="2543175" y="1957212"/>
            <a:chExt cx="3857626" cy="1490662"/>
          </a:xfrm>
        </p:grpSpPr>
        <p:grpSp>
          <p:nvGrpSpPr>
            <p:cNvPr id="46" name="群組 45"/>
            <p:cNvGrpSpPr/>
            <p:nvPr/>
          </p:nvGrpSpPr>
          <p:grpSpPr>
            <a:xfrm>
              <a:off x="4603750" y="2574749"/>
              <a:ext cx="1797051" cy="477838"/>
              <a:chOff x="4603750" y="2574749"/>
              <a:chExt cx="1797051" cy="477838"/>
            </a:xfrm>
          </p:grpSpPr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4603750" y="2604912"/>
                <a:ext cx="433388" cy="447675"/>
              </a:xfrm>
              <a:custGeom>
                <a:avLst/>
                <a:gdLst>
                  <a:gd name="T0" fmla="*/ 60 w 115"/>
                  <a:gd name="T1" fmla="*/ 96 h 118"/>
                  <a:gd name="T2" fmla="*/ 34 w 115"/>
                  <a:gd name="T3" fmla="*/ 85 h 118"/>
                  <a:gd name="T4" fmla="*/ 23 w 115"/>
                  <a:gd name="T5" fmla="*/ 59 h 118"/>
                  <a:gd name="T6" fmla="*/ 34 w 115"/>
                  <a:gd name="T7" fmla="*/ 32 h 118"/>
                  <a:gd name="T8" fmla="*/ 60 w 115"/>
                  <a:gd name="T9" fmla="*/ 21 h 118"/>
                  <a:gd name="T10" fmla="*/ 81 w 115"/>
                  <a:gd name="T11" fmla="*/ 28 h 118"/>
                  <a:gd name="T12" fmla="*/ 93 w 115"/>
                  <a:gd name="T13" fmla="*/ 49 h 118"/>
                  <a:gd name="T14" fmla="*/ 115 w 115"/>
                  <a:gd name="T15" fmla="*/ 43 h 118"/>
                  <a:gd name="T16" fmla="*/ 96 w 115"/>
                  <a:gd name="T17" fmla="*/ 11 h 118"/>
                  <a:gd name="T18" fmla="*/ 60 w 115"/>
                  <a:gd name="T19" fmla="*/ 0 h 118"/>
                  <a:gd name="T20" fmla="*/ 17 w 115"/>
                  <a:gd name="T21" fmla="*/ 17 h 118"/>
                  <a:gd name="T22" fmla="*/ 0 w 115"/>
                  <a:gd name="T23" fmla="*/ 59 h 118"/>
                  <a:gd name="T24" fmla="*/ 17 w 115"/>
                  <a:gd name="T25" fmla="*/ 100 h 118"/>
                  <a:gd name="T26" fmla="*/ 60 w 115"/>
                  <a:gd name="T27" fmla="*/ 118 h 118"/>
                  <a:gd name="T28" fmla="*/ 96 w 115"/>
                  <a:gd name="T29" fmla="*/ 106 h 118"/>
                  <a:gd name="T30" fmla="*/ 115 w 115"/>
                  <a:gd name="T31" fmla="*/ 72 h 118"/>
                  <a:gd name="T32" fmla="*/ 93 w 115"/>
                  <a:gd name="T33" fmla="*/ 68 h 118"/>
                  <a:gd name="T34" fmla="*/ 81 w 115"/>
                  <a:gd name="T35" fmla="*/ 89 h 118"/>
                  <a:gd name="T36" fmla="*/ 60 w 115"/>
                  <a:gd name="T37" fmla="*/ 9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5" h="118">
                    <a:moveTo>
                      <a:pt x="60" y="96"/>
                    </a:moveTo>
                    <a:cubicBezTo>
                      <a:pt x="49" y="96"/>
                      <a:pt x="41" y="93"/>
                      <a:pt x="34" y="85"/>
                    </a:cubicBezTo>
                    <a:cubicBezTo>
                      <a:pt x="27" y="78"/>
                      <a:pt x="23" y="69"/>
                      <a:pt x="23" y="59"/>
                    </a:cubicBezTo>
                    <a:cubicBezTo>
                      <a:pt x="23" y="48"/>
                      <a:pt x="27" y="39"/>
                      <a:pt x="34" y="32"/>
                    </a:cubicBezTo>
                    <a:cubicBezTo>
                      <a:pt x="41" y="25"/>
                      <a:pt x="49" y="21"/>
                      <a:pt x="60" y="21"/>
                    </a:cubicBezTo>
                    <a:cubicBezTo>
                      <a:pt x="68" y="21"/>
                      <a:pt x="75" y="23"/>
                      <a:pt x="81" y="28"/>
                    </a:cubicBezTo>
                    <a:cubicBezTo>
                      <a:pt x="87" y="33"/>
                      <a:pt x="91" y="40"/>
                      <a:pt x="93" y="49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2" y="30"/>
                      <a:pt x="106" y="19"/>
                      <a:pt x="96" y="11"/>
                    </a:cubicBezTo>
                    <a:cubicBezTo>
                      <a:pt x="85" y="3"/>
                      <a:pt x="73" y="0"/>
                      <a:pt x="60" y="0"/>
                    </a:cubicBezTo>
                    <a:cubicBezTo>
                      <a:pt x="43" y="0"/>
                      <a:pt x="29" y="5"/>
                      <a:pt x="17" y="17"/>
                    </a:cubicBezTo>
                    <a:cubicBezTo>
                      <a:pt x="6" y="28"/>
                      <a:pt x="0" y="42"/>
                      <a:pt x="0" y="59"/>
                    </a:cubicBezTo>
                    <a:cubicBezTo>
                      <a:pt x="0" y="75"/>
                      <a:pt x="6" y="89"/>
                      <a:pt x="17" y="100"/>
                    </a:cubicBezTo>
                    <a:cubicBezTo>
                      <a:pt x="29" y="112"/>
                      <a:pt x="43" y="118"/>
                      <a:pt x="60" y="118"/>
                    </a:cubicBezTo>
                    <a:cubicBezTo>
                      <a:pt x="74" y="118"/>
                      <a:pt x="86" y="114"/>
                      <a:pt x="96" y="106"/>
                    </a:cubicBezTo>
                    <a:cubicBezTo>
                      <a:pt x="106" y="98"/>
                      <a:pt x="113" y="87"/>
                      <a:pt x="115" y="72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1" y="77"/>
                      <a:pt x="87" y="84"/>
                      <a:pt x="81" y="89"/>
                    </a:cubicBezTo>
                    <a:cubicBezTo>
                      <a:pt x="75" y="94"/>
                      <a:pt x="68" y="96"/>
                      <a:pt x="60" y="96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5105400" y="2574749"/>
                <a:ext cx="101600" cy="466725"/>
              </a:xfrm>
              <a:custGeom>
                <a:avLst/>
                <a:gdLst>
                  <a:gd name="T0" fmla="*/ 24 w 27"/>
                  <a:gd name="T1" fmla="*/ 123 h 123"/>
                  <a:gd name="T2" fmla="*/ 24 w 27"/>
                  <a:gd name="T3" fmla="*/ 39 h 123"/>
                  <a:gd name="T4" fmla="*/ 2 w 27"/>
                  <a:gd name="T5" fmla="*/ 39 h 123"/>
                  <a:gd name="T6" fmla="*/ 2 w 27"/>
                  <a:gd name="T7" fmla="*/ 123 h 123"/>
                  <a:gd name="T8" fmla="*/ 24 w 27"/>
                  <a:gd name="T9" fmla="*/ 123 h 123"/>
                  <a:gd name="T10" fmla="*/ 13 w 27"/>
                  <a:gd name="T11" fmla="*/ 0 h 123"/>
                  <a:gd name="T12" fmla="*/ 3 w 27"/>
                  <a:gd name="T13" fmla="*/ 4 h 123"/>
                  <a:gd name="T14" fmla="*/ 0 w 27"/>
                  <a:gd name="T15" fmla="*/ 14 h 123"/>
                  <a:gd name="T16" fmla="*/ 3 w 27"/>
                  <a:gd name="T17" fmla="*/ 23 h 123"/>
                  <a:gd name="T18" fmla="*/ 13 w 27"/>
                  <a:gd name="T19" fmla="*/ 27 h 123"/>
                  <a:gd name="T20" fmla="*/ 23 w 27"/>
                  <a:gd name="T21" fmla="*/ 23 h 123"/>
                  <a:gd name="T22" fmla="*/ 27 w 27"/>
                  <a:gd name="T23" fmla="*/ 14 h 123"/>
                  <a:gd name="T24" fmla="*/ 23 w 27"/>
                  <a:gd name="T25" fmla="*/ 4 h 123"/>
                  <a:gd name="T26" fmla="*/ 13 w 27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23">
                    <a:moveTo>
                      <a:pt x="24" y="123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123"/>
                      <a:pt x="2" y="123"/>
                      <a:pt x="2" y="123"/>
                    </a:cubicBezTo>
                    <a:lnTo>
                      <a:pt x="24" y="123"/>
                    </a:lnTo>
                    <a:close/>
                    <a:moveTo>
                      <a:pt x="13" y="0"/>
                    </a:moveTo>
                    <a:cubicBezTo>
                      <a:pt x="9" y="0"/>
                      <a:pt x="6" y="2"/>
                      <a:pt x="3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7"/>
                      <a:pt x="1" y="21"/>
                      <a:pt x="3" y="23"/>
                    </a:cubicBezTo>
                    <a:cubicBezTo>
                      <a:pt x="6" y="25"/>
                      <a:pt x="9" y="27"/>
                      <a:pt x="13" y="27"/>
                    </a:cubicBezTo>
                    <a:cubicBezTo>
                      <a:pt x="17" y="27"/>
                      <a:pt x="20" y="25"/>
                      <a:pt x="23" y="23"/>
                    </a:cubicBezTo>
                    <a:cubicBezTo>
                      <a:pt x="25" y="21"/>
                      <a:pt x="27" y="17"/>
                      <a:pt x="27" y="14"/>
                    </a:cubicBezTo>
                    <a:cubicBezTo>
                      <a:pt x="27" y="10"/>
                      <a:pt x="25" y="7"/>
                      <a:pt x="23" y="4"/>
                    </a:cubicBez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5291138" y="2719212"/>
                <a:ext cx="219075" cy="322262"/>
              </a:xfrm>
              <a:custGeom>
                <a:avLst/>
                <a:gdLst>
                  <a:gd name="T0" fmla="*/ 52 w 58"/>
                  <a:gd name="T1" fmla="*/ 0 h 85"/>
                  <a:gd name="T2" fmla="*/ 22 w 58"/>
                  <a:gd name="T3" fmla="*/ 16 h 85"/>
                  <a:gd name="T4" fmla="*/ 22 w 58"/>
                  <a:gd name="T5" fmla="*/ 1 h 85"/>
                  <a:gd name="T6" fmla="*/ 0 w 58"/>
                  <a:gd name="T7" fmla="*/ 1 h 85"/>
                  <a:gd name="T8" fmla="*/ 0 w 58"/>
                  <a:gd name="T9" fmla="*/ 85 h 85"/>
                  <a:gd name="T10" fmla="*/ 22 w 58"/>
                  <a:gd name="T11" fmla="*/ 85 h 85"/>
                  <a:gd name="T12" fmla="*/ 22 w 58"/>
                  <a:gd name="T13" fmla="*/ 58 h 85"/>
                  <a:gd name="T14" fmla="*/ 52 w 58"/>
                  <a:gd name="T15" fmla="*/ 22 h 85"/>
                  <a:gd name="T16" fmla="*/ 57 w 58"/>
                  <a:gd name="T17" fmla="*/ 22 h 85"/>
                  <a:gd name="T18" fmla="*/ 58 w 58"/>
                  <a:gd name="T19" fmla="*/ 0 h 85"/>
                  <a:gd name="T20" fmla="*/ 52 w 58"/>
                  <a:gd name="T2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85">
                    <a:moveTo>
                      <a:pt x="52" y="0"/>
                    </a:moveTo>
                    <a:cubicBezTo>
                      <a:pt x="40" y="0"/>
                      <a:pt x="30" y="5"/>
                      <a:pt x="22" y="16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4"/>
                      <a:pt x="32" y="22"/>
                      <a:pt x="52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5" y="0"/>
                      <a:pt x="52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5535613" y="2711274"/>
                <a:ext cx="328613" cy="341312"/>
              </a:xfrm>
              <a:custGeom>
                <a:avLst/>
                <a:gdLst>
                  <a:gd name="T0" fmla="*/ 45 w 87"/>
                  <a:gd name="T1" fmla="*/ 69 h 90"/>
                  <a:gd name="T2" fmla="*/ 28 w 87"/>
                  <a:gd name="T3" fmla="*/ 62 h 90"/>
                  <a:gd name="T4" fmla="*/ 21 w 87"/>
                  <a:gd name="T5" fmla="*/ 45 h 90"/>
                  <a:gd name="T6" fmla="*/ 28 w 87"/>
                  <a:gd name="T7" fmla="*/ 27 h 90"/>
                  <a:gd name="T8" fmla="*/ 45 w 87"/>
                  <a:gd name="T9" fmla="*/ 21 h 90"/>
                  <a:gd name="T10" fmla="*/ 65 w 87"/>
                  <a:gd name="T11" fmla="*/ 37 h 90"/>
                  <a:gd name="T12" fmla="*/ 87 w 87"/>
                  <a:gd name="T13" fmla="*/ 31 h 90"/>
                  <a:gd name="T14" fmla="*/ 71 w 87"/>
                  <a:gd name="T15" fmla="*/ 9 h 90"/>
                  <a:gd name="T16" fmla="*/ 45 w 87"/>
                  <a:gd name="T17" fmla="*/ 0 h 90"/>
                  <a:gd name="T18" fmla="*/ 13 w 87"/>
                  <a:gd name="T19" fmla="*/ 13 h 90"/>
                  <a:gd name="T20" fmla="*/ 0 w 87"/>
                  <a:gd name="T21" fmla="*/ 45 h 90"/>
                  <a:gd name="T22" fmla="*/ 13 w 87"/>
                  <a:gd name="T23" fmla="*/ 77 h 90"/>
                  <a:gd name="T24" fmla="*/ 45 w 87"/>
                  <a:gd name="T25" fmla="*/ 90 h 90"/>
                  <a:gd name="T26" fmla="*/ 72 w 87"/>
                  <a:gd name="T27" fmla="*/ 81 h 90"/>
                  <a:gd name="T28" fmla="*/ 87 w 87"/>
                  <a:gd name="T29" fmla="*/ 58 h 90"/>
                  <a:gd name="T30" fmla="*/ 66 w 87"/>
                  <a:gd name="T31" fmla="*/ 53 h 90"/>
                  <a:gd name="T32" fmla="*/ 45 w 87"/>
                  <a:gd name="T33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90">
                    <a:moveTo>
                      <a:pt x="45" y="69"/>
                    </a:moveTo>
                    <a:cubicBezTo>
                      <a:pt x="38" y="69"/>
                      <a:pt x="32" y="67"/>
                      <a:pt x="28" y="62"/>
                    </a:cubicBezTo>
                    <a:cubicBezTo>
                      <a:pt x="23" y="58"/>
                      <a:pt x="21" y="52"/>
                      <a:pt x="21" y="45"/>
                    </a:cubicBezTo>
                    <a:cubicBezTo>
                      <a:pt x="21" y="38"/>
                      <a:pt x="23" y="32"/>
                      <a:pt x="28" y="27"/>
                    </a:cubicBezTo>
                    <a:cubicBezTo>
                      <a:pt x="32" y="23"/>
                      <a:pt x="38" y="21"/>
                      <a:pt x="45" y="21"/>
                    </a:cubicBezTo>
                    <a:cubicBezTo>
                      <a:pt x="56" y="21"/>
                      <a:pt x="63" y="26"/>
                      <a:pt x="65" y="37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4" y="22"/>
                      <a:pt x="79" y="15"/>
                      <a:pt x="71" y="9"/>
                    </a:cubicBezTo>
                    <a:cubicBezTo>
                      <a:pt x="63" y="3"/>
                      <a:pt x="55" y="0"/>
                      <a:pt x="45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4" y="21"/>
                      <a:pt x="0" y="32"/>
                      <a:pt x="0" y="45"/>
                    </a:cubicBezTo>
                    <a:cubicBezTo>
                      <a:pt x="0" y="58"/>
                      <a:pt x="4" y="69"/>
                      <a:pt x="13" y="77"/>
                    </a:cubicBezTo>
                    <a:cubicBezTo>
                      <a:pt x="21" y="85"/>
                      <a:pt x="32" y="90"/>
                      <a:pt x="45" y="90"/>
                    </a:cubicBezTo>
                    <a:cubicBezTo>
                      <a:pt x="55" y="90"/>
                      <a:pt x="64" y="87"/>
                      <a:pt x="72" y="81"/>
                    </a:cubicBezTo>
                    <a:cubicBezTo>
                      <a:pt x="79" y="75"/>
                      <a:pt x="85" y="68"/>
                      <a:pt x="87" y="58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64"/>
                      <a:pt x="56" y="69"/>
                      <a:pt x="45" y="69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5929313" y="2582687"/>
                <a:ext cx="82550" cy="458787"/>
              </a:xfrm>
              <a:prstGeom prst="rect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6075363" y="2711274"/>
                <a:ext cx="325438" cy="341312"/>
              </a:xfrm>
              <a:custGeom>
                <a:avLst/>
                <a:gdLst>
                  <a:gd name="T0" fmla="*/ 43 w 86"/>
                  <a:gd name="T1" fmla="*/ 20 h 90"/>
                  <a:gd name="T2" fmla="*/ 56 w 86"/>
                  <a:gd name="T3" fmla="*/ 24 h 90"/>
                  <a:gd name="T4" fmla="*/ 63 w 86"/>
                  <a:gd name="T5" fmla="*/ 35 h 90"/>
                  <a:gd name="T6" fmla="*/ 23 w 86"/>
                  <a:gd name="T7" fmla="*/ 35 h 90"/>
                  <a:gd name="T8" fmla="*/ 30 w 86"/>
                  <a:gd name="T9" fmla="*/ 24 h 90"/>
                  <a:gd name="T10" fmla="*/ 43 w 86"/>
                  <a:gd name="T11" fmla="*/ 20 h 90"/>
                  <a:gd name="T12" fmla="*/ 86 w 86"/>
                  <a:gd name="T13" fmla="*/ 43 h 90"/>
                  <a:gd name="T14" fmla="*/ 73 w 86"/>
                  <a:gd name="T15" fmla="*/ 12 h 90"/>
                  <a:gd name="T16" fmla="*/ 43 w 86"/>
                  <a:gd name="T17" fmla="*/ 0 h 90"/>
                  <a:gd name="T18" fmla="*/ 12 w 86"/>
                  <a:gd name="T19" fmla="*/ 13 h 90"/>
                  <a:gd name="T20" fmla="*/ 0 w 86"/>
                  <a:gd name="T21" fmla="*/ 45 h 90"/>
                  <a:gd name="T22" fmla="*/ 12 w 86"/>
                  <a:gd name="T23" fmla="*/ 77 h 90"/>
                  <a:gd name="T24" fmla="*/ 43 w 86"/>
                  <a:gd name="T25" fmla="*/ 90 h 90"/>
                  <a:gd name="T26" fmla="*/ 68 w 86"/>
                  <a:gd name="T27" fmla="*/ 83 h 90"/>
                  <a:gd name="T28" fmla="*/ 84 w 86"/>
                  <a:gd name="T29" fmla="*/ 64 h 90"/>
                  <a:gd name="T30" fmla="*/ 64 w 86"/>
                  <a:gd name="T31" fmla="*/ 59 h 90"/>
                  <a:gd name="T32" fmla="*/ 43 w 86"/>
                  <a:gd name="T33" fmla="*/ 70 h 90"/>
                  <a:gd name="T34" fmla="*/ 29 w 86"/>
                  <a:gd name="T35" fmla="*/ 65 h 90"/>
                  <a:gd name="T36" fmla="*/ 22 w 86"/>
                  <a:gd name="T37" fmla="*/ 51 h 90"/>
                  <a:gd name="T38" fmla="*/ 86 w 86"/>
                  <a:gd name="T39" fmla="*/ 51 h 90"/>
                  <a:gd name="T40" fmla="*/ 86 w 86"/>
                  <a:gd name="T41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90">
                    <a:moveTo>
                      <a:pt x="43" y="20"/>
                    </a:moveTo>
                    <a:cubicBezTo>
                      <a:pt x="48" y="20"/>
                      <a:pt x="52" y="21"/>
                      <a:pt x="56" y="24"/>
                    </a:cubicBezTo>
                    <a:cubicBezTo>
                      <a:pt x="59" y="26"/>
                      <a:pt x="62" y="30"/>
                      <a:pt x="6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0"/>
                      <a:pt x="26" y="26"/>
                      <a:pt x="30" y="24"/>
                    </a:cubicBezTo>
                    <a:cubicBezTo>
                      <a:pt x="34" y="21"/>
                      <a:pt x="39" y="20"/>
                      <a:pt x="43" y="20"/>
                    </a:cubicBezTo>
                    <a:close/>
                    <a:moveTo>
                      <a:pt x="86" y="43"/>
                    </a:moveTo>
                    <a:cubicBezTo>
                      <a:pt x="86" y="31"/>
                      <a:pt x="81" y="20"/>
                      <a:pt x="73" y="12"/>
                    </a:cubicBezTo>
                    <a:cubicBezTo>
                      <a:pt x="65" y="4"/>
                      <a:pt x="55" y="0"/>
                      <a:pt x="43" y="0"/>
                    </a:cubicBezTo>
                    <a:cubicBezTo>
                      <a:pt x="31" y="0"/>
                      <a:pt x="21" y="5"/>
                      <a:pt x="12" y="13"/>
                    </a:cubicBezTo>
                    <a:cubicBezTo>
                      <a:pt x="4" y="21"/>
                      <a:pt x="0" y="32"/>
                      <a:pt x="0" y="45"/>
                    </a:cubicBezTo>
                    <a:cubicBezTo>
                      <a:pt x="0" y="58"/>
                      <a:pt x="4" y="69"/>
                      <a:pt x="12" y="77"/>
                    </a:cubicBezTo>
                    <a:cubicBezTo>
                      <a:pt x="21" y="85"/>
                      <a:pt x="31" y="90"/>
                      <a:pt x="43" y="90"/>
                    </a:cubicBezTo>
                    <a:cubicBezTo>
                      <a:pt x="52" y="90"/>
                      <a:pt x="61" y="87"/>
                      <a:pt x="68" y="83"/>
                    </a:cubicBezTo>
                    <a:cubicBezTo>
                      <a:pt x="75" y="79"/>
                      <a:pt x="80" y="72"/>
                      <a:pt x="84" y="64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0" y="67"/>
                      <a:pt x="53" y="70"/>
                      <a:pt x="43" y="70"/>
                    </a:cubicBezTo>
                    <a:cubicBezTo>
                      <a:pt x="38" y="70"/>
                      <a:pt x="33" y="69"/>
                      <a:pt x="29" y="65"/>
                    </a:cubicBezTo>
                    <a:cubicBezTo>
                      <a:pt x="26" y="62"/>
                      <a:pt x="23" y="57"/>
                      <a:pt x="22" y="51"/>
                    </a:cubicBezTo>
                    <a:cubicBezTo>
                      <a:pt x="86" y="51"/>
                      <a:pt x="86" y="51"/>
                      <a:pt x="86" y="51"/>
                    </a:cubicBezTo>
                    <a:lnTo>
                      <a:pt x="86" y="43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2543175" y="1957212"/>
              <a:ext cx="1577975" cy="1490662"/>
              <a:chOff x="2543175" y="1957212"/>
              <a:chExt cx="1577975" cy="1490662"/>
            </a:xfrm>
          </p:grpSpPr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2543175" y="2236612"/>
                <a:ext cx="306388" cy="307975"/>
              </a:xfrm>
              <a:custGeom>
                <a:avLst/>
                <a:gdLst>
                  <a:gd name="T0" fmla="*/ 40 w 81"/>
                  <a:gd name="T1" fmla="*/ 0 h 81"/>
                  <a:gd name="T2" fmla="*/ 48 w 81"/>
                  <a:gd name="T3" fmla="*/ 1 h 81"/>
                  <a:gd name="T4" fmla="*/ 56 w 81"/>
                  <a:gd name="T5" fmla="*/ 3 h 81"/>
                  <a:gd name="T6" fmla="*/ 63 w 81"/>
                  <a:gd name="T7" fmla="*/ 7 h 81"/>
                  <a:gd name="T8" fmla="*/ 69 w 81"/>
                  <a:gd name="T9" fmla="*/ 12 h 81"/>
                  <a:gd name="T10" fmla="*/ 74 w 81"/>
                  <a:gd name="T11" fmla="*/ 18 h 81"/>
                  <a:gd name="T12" fmla="*/ 78 w 81"/>
                  <a:gd name="T13" fmla="*/ 25 h 81"/>
                  <a:gd name="T14" fmla="*/ 80 w 81"/>
                  <a:gd name="T15" fmla="*/ 32 h 81"/>
                  <a:gd name="T16" fmla="*/ 81 w 81"/>
                  <a:gd name="T17" fmla="*/ 40 h 81"/>
                  <a:gd name="T18" fmla="*/ 80 w 81"/>
                  <a:gd name="T19" fmla="*/ 48 h 81"/>
                  <a:gd name="T20" fmla="*/ 78 w 81"/>
                  <a:gd name="T21" fmla="*/ 56 h 81"/>
                  <a:gd name="T22" fmla="*/ 74 w 81"/>
                  <a:gd name="T23" fmla="*/ 63 h 81"/>
                  <a:gd name="T24" fmla="*/ 69 w 81"/>
                  <a:gd name="T25" fmla="*/ 69 h 81"/>
                  <a:gd name="T26" fmla="*/ 63 w 81"/>
                  <a:gd name="T27" fmla="*/ 74 h 81"/>
                  <a:gd name="T28" fmla="*/ 56 w 81"/>
                  <a:gd name="T29" fmla="*/ 78 h 81"/>
                  <a:gd name="T30" fmla="*/ 48 w 81"/>
                  <a:gd name="T31" fmla="*/ 80 h 81"/>
                  <a:gd name="T32" fmla="*/ 40 w 81"/>
                  <a:gd name="T33" fmla="*/ 81 h 81"/>
                  <a:gd name="T34" fmla="*/ 33 w 81"/>
                  <a:gd name="T35" fmla="*/ 80 h 81"/>
                  <a:gd name="T36" fmla="*/ 25 w 81"/>
                  <a:gd name="T37" fmla="*/ 78 h 81"/>
                  <a:gd name="T38" fmla="*/ 18 w 81"/>
                  <a:gd name="T39" fmla="*/ 74 h 81"/>
                  <a:gd name="T40" fmla="*/ 12 w 81"/>
                  <a:gd name="T41" fmla="*/ 69 h 81"/>
                  <a:gd name="T42" fmla="*/ 7 w 81"/>
                  <a:gd name="T43" fmla="*/ 63 h 81"/>
                  <a:gd name="T44" fmla="*/ 3 w 81"/>
                  <a:gd name="T45" fmla="*/ 56 h 81"/>
                  <a:gd name="T46" fmla="*/ 1 w 81"/>
                  <a:gd name="T47" fmla="*/ 48 h 81"/>
                  <a:gd name="T48" fmla="*/ 0 w 81"/>
                  <a:gd name="T49" fmla="*/ 40 h 81"/>
                  <a:gd name="T50" fmla="*/ 1 w 81"/>
                  <a:gd name="T51" fmla="*/ 32 h 81"/>
                  <a:gd name="T52" fmla="*/ 3 w 81"/>
                  <a:gd name="T53" fmla="*/ 25 h 81"/>
                  <a:gd name="T54" fmla="*/ 7 w 81"/>
                  <a:gd name="T55" fmla="*/ 18 h 81"/>
                  <a:gd name="T56" fmla="*/ 12 w 81"/>
                  <a:gd name="T57" fmla="*/ 12 h 81"/>
                  <a:gd name="T58" fmla="*/ 18 w 81"/>
                  <a:gd name="T59" fmla="*/ 7 h 81"/>
                  <a:gd name="T60" fmla="*/ 25 w 81"/>
                  <a:gd name="T61" fmla="*/ 3 h 81"/>
                  <a:gd name="T62" fmla="*/ 33 w 81"/>
                  <a:gd name="T63" fmla="*/ 1 h 81"/>
                  <a:gd name="T64" fmla="*/ 40 w 81"/>
                  <a:gd name="T6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43" y="0"/>
                      <a:pt x="46" y="0"/>
                      <a:pt x="48" y="1"/>
                    </a:cubicBezTo>
                    <a:cubicBezTo>
                      <a:pt x="51" y="1"/>
                      <a:pt x="54" y="2"/>
                      <a:pt x="56" y="3"/>
                    </a:cubicBezTo>
                    <a:cubicBezTo>
                      <a:pt x="58" y="4"/>
                      <a:pt x="61" y="5"/>
                      <a:pt x="63" y="7"/>
                    </a:cubicBezTo>
                    <a:cubicBezTo>
                      <a:pt x="65" y="8"/>
                      <a:pt x="67" y="10"/>
                      <a:pt x="69" y="12"/>
                    </a:cubicBezTo>
                    <a:cubicBezTo>
                      <a:pt x="71" y="14"/>
                      <a:pt x="73" y="16"/>
                      <a:pt x="74" y="18"/>
                    </a:cubicBezTo>
                    <a:cubicBezTo>
                      <a:pt x="76" y="20"/>
                      <a:pt x="77" y="22"/>
                      <a:pt x="78" y="25"/>
                    </a:cubicBezTo>
                    <a:cubicBezTo>
                      <a:pt x="79" y="27"/>
                      <a:pt x="80" y="30"/>
                      <a:pt x="80" y="32"/>
                    </a:cubicBezTo>
                    <a:cubicBezTo>
                      <a:pt x="81" y="35"/>
                      <a:pt x="81" y="38"/>
                      <a:pt x="81" y="40"/>
                    </a:cubicBezTo>
                    <a:cubicBezTo>
                      <a:pt x="81" y="43"/>
                      <a:pt x="81" y="46"/>
                      <a:pt x="80" y="48"/>
                    </a:cubicBezTo>
                    <a:cubicBezTo>
                      <a:pt x="80" y="51"/>
                      <a:pt x="79" y="53"/>
                      <a:pt x="78" y="56"/>
                    </a:cubicBezTo>
                    <a:cubicBezTo>
                      <a:pt x="77" y="58"/>
                      <a:pt x="76" y="61"/>
                      <a:pt x="74" y="63"/>
                    </a:cubicBezTo>
                    <a:cubicBezTo>
                      <a:pt x="73" y="65"/>
                      <a:pt x="71" y="67"/>
                      <a:pt x="69" y="69"/>
                    </a:cubicBezTo>
                    <a:cubicBezTo>
                      <a:pt x="67" y="71"/>
                      <a:pt x="65" y="72"/>
                      <a:pt x="63" y="74"/>
                    </a:cubicBezTo>
                    <a:cubicBezTo>
                      <a:pt x="61" y="75"/>
                      <a:pt x="58" y="77"/>
                      <a:pt x="56" y="78"/>
                    </a:cubicBezTo>
                    <a:cubicBezTo>
                      <a:pt x="54" y="79"/>
                      <a:pt x="51" y="79"/>
                      <a:pt x="48" y="80"/>
                    </a:cubicBezTo>
                    <a:cubicBezTo>
                      <a:pt x="46" y="80"/>
                      <a:pt x="43" y="81"/>
                      <a:pt x="40" y="81"/>
                    </a:cubicBezTo>
                    <a:cubicBezTo>
                      <a:pt x="38" y="81"/>
                      <a:pt x="35" y="80"/>
                      <a:pt x="33" y="80"/>
                    </a:cubicBezTo>
                    <a:cubicBezTo>
                      <a:pt x="30" y="79"/>
                      <a:pt x="27" y="79"/>
                      <a:pt x="25" y="78"/>
                    </a:cubicBezTo>
                    <a:cubicBezTo>
                      <a:pt x="23" y="77"/>
                      <a:pt x="20" y="75"/>
                      <a:pt x="18" y="74"/>
                    </a:cubicBezTo>
                    <a:cubicBezTo>
                      <a:pt x="16" y="72"/>
                      <a:pt x="14" y="71"/>
                      <a:pt x="12" y="69"/>
                    </a:cubicBezTo>
                    <a:cubicBezTo>
                      <a:pt x="10" y="67"/>
                      <a:pt x="8" y="65"/>
                      <a:pt x="7" y="63"/>
                    </a:cubicBezTo>
                    <a:cubicBezTo>
                      <a:pt x="5" y="61"/>
                      <a:pt x="4" y="58"/>
                      <a:pt x="3" y="56"/>
                    </a:cubicBezTo>
                    <a:cubicBezTo>
                      <a:pt x="2" y="53"/>
                      <a:pt x="1" y="51"/>
                      <a:pt x="1" y="48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1" y="30"/>
                      <a:pt x="2" y="27"/>
                      <a:pt x="3" y="25"/>
                    </a:cubicBezTo>
                    <a:cubicBezTo>
                      <a:pt x="4" y="22"/>
                      <a:pt x="5" y="20"/>
                      <a:pt x="7" y="18"/>
                    </a:cubicBezTo>
                    <a:cubicBezTo>
                      <a:pt x="8" y="16"/>
                      <a:pt x="10" y="14"/>
                      <a:pt x="12" y="12"/>
                    </a:cubicBezTo>
                    <a:cubicBezTo>
                      <a:pt x="14" y="10"/>
                      <a:pt x="16" y="8"/>
                      <a:pt x="18" y="7"/>
                    </a:cubicBezTo>
                    <a:cubicBezTo>
                      <a:pt x="20" y="5"/>
                      <a:pt x="23" y="4"/>
                      <a:pt x="25" y="3"/>
                    </a:cubicBezTo>
                    <a:cubicBezTo>
                      <a:pt x="27" y="2"/>
                      <a:pt x="30" y="1"/>
                      <a:pt x="33" y="1"/>
                    </a:cubicBezTo>
                    <a:cubicBezTo>
                      <a:pt x="35" y="0"/>
                      <a:pt x="38" y="0"/>
                      <a:pt x="40" y="0"/>
                    </a:cubicBezTo>
                    <a:close/>
                  </a:path>
                </a:pathLst>
              </a:custGeom>
              <a:solidFill>
                <a:srgbClr val="FF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3686175" y="1957212"/>
                <a:ext cx="434975" cy="431800"/>
              </a:xfrm>
              <a:custGeom>
                <a:avLst/>
                <a:gdLst>
                  <a:gd name="T0" fmla="*/ 58 w 115"/>
                  <a:gd name="T1" fmla="*/ 0 h 114"/>
                  <a:gd name="T2" fmla="*/ 69 w 115"/>
                  <a:gd name="T3" fmla="*/ 1 h 114"/>
                  <a:gd name="T4" fmla="*/ 80 w 115"/>
                  <a:gd name="T5" fmla="*/ 4 h 114"/>
                  <a:gd name="T6" fmla="*/ 90 w 115"/>
                  <a:gd name="T7" fmla="*/ 9 h 114"/>
                  <a:gd name="T8" fmla="*/ 98 w 115"/>
                  <a:gd name="T9" fmla="*/ 16 h 114"/>
                  <a:gd name="T10" fmla="*/ 105 w 115"/>
                  <a:gd name="T11" fmla="*/ 25 h 114"/>
                  <a:gd name="T12" fmla="*/ 111 w 115"/>
                  <a:gd name="T13" fmla="*/ 35 h 114"/>
                  <a:gd name="T14" fmla="*/ 114 w 115"/>
                  <a:gd name="T15" fmla="*/ 46 h 114"/>
                  <a:gd name="T16" fmla="*/ 115 w 115"/>
                  <a:gd name="T17" fmla="*/ 57 h 114"/>
                  <a:gd name="T18" fmla="*/ 114 w 115"/>
                  <a:gd name="T19" fmla="*/ 68 h 114"/>
                  <a:gd name="T20" fmla="*/ 111 w 115"/>
                  <a:gd name="T21" fmla="*/ 79 h 114"/>
                  <a:gd name="T22" fmla="*/ 105 w 115"/>
                  <a:gd name="T23" fmla="*/ 89 h 114"/>
                  <a:gd name="T24" fmla="*/ 98 w 115"/>
                  <a:gd name="T25" fmla="*/ 97 h 114"/>
                  <a:gd name="T26" fmla="*/ 90 w 115"/>
                  <a:gd name="T27" fmla="*/ 105 h 114"/>
                  <a:gd name="T28" fmla="*/ 80 w 115"/>
                  <a:gd name="T29" fmla="*/ 110 h 114"/>
                  <a:gd name="T30" fmla="*/ 69 w 115"/>
                  <a:gd name="T31" fmla="*/ 113 h 114"/>
                  <a:gd name="T32" fmla="*/ 58 w 115"/>
                  <a:gd name="T33" fmla="*/ 114 h 114"/>
                  <a:gd name="T34" fmla="*/ 47 w 115"/>
                  <a:gd name="T35" fmla="*/ 113 h 114"/>
                  <a:gd name="T36" fmla="*/ 36 w 115"/>
                  <a:gd name="T37" fmla="*/ 110 h 114"/>
                  <a:gd name="T38" fmla="*/ 26 w 115"/>
                  <a:gd name="T39" fmla="*/ 105 h 114"/>
                  <a:gd name="T40" fmla="*/ 17 w 115"/>
                  <a:gd name="T41" fmla="*/ 97 h 114"/>
                  <a:gd name="T42" fmla="*/ 10 w 115"/>
                  <a:gd name="T43" fmla="*/ 89 h 114"/>
                  <a:gd name="T44" fmla="*/ 5 w 115"/>
                  <a:gd name="T45" fmla="*/ 79 h 114"/>
                  <a:gd name="T46" fmla="*/ 2 w 115"/>
                  <a:gd name="T47" fmla="*/ 68 h 114"/>
                  <a:gd name="T48" fmla="*/ 0 w 115"/>
                  <a:gd name="T49" fmla="*/ 57 h 114"/>
                  <a:gd name="T50" fmla="*/ 2 w 115"/>
                  <a:gd name="T51" fmla="*/ 46 h 114"/>
                  <a:gd name="T52" fmla="*/ 5 w 115"/>
                  <a:gd name="T53" fmla="*/ 35 h 114"/>
                  <a:gd name="T54" fmla="*/ 10 w 115"/>
                  <a:gd name="T55" fmla="*/ 25 h 114"/>
                  <a:gd name="T56" fmla="*/ 17 w 115"/>
                  <a:gd name="T57" fmla="*/ 16 h 114"/>
                  <a:gd name="T58" fmla="*/ 26 w 115"/>
                  <a:gd name="T59" fmla="*/ 9 h 114"/>
                  <a:gd name="T60" fmla="*/ 36 w 115"/>
                  <a:gd name="T61" fmla="*/ 4 h 114"/>
                  <a:gd name="T62" fmla="*/ 47 w 115"/>
                  <a:gd name="T63" fmla="*/ 1 h 114"/>
                  <a:gd name="T64" fmla="*/ 58 w 115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14">
                    <a:moveTo>
                      <a:pt x="58" y="0"/>
                    </a:moveTo>
                    <a:cubicBezTo>
                      <a:pt x="62" y="0"/>
                      <a:pt x="65" y="0"/>
                      <a:pt x="69" y="1"/>
                    </a:cubicBezTo>
                    <a:cubicBezTo>
                      <a:pt x="73" y="1"/>
                      <a:pt x="76" y="3"/>
                      <a:pt x="80" y="4"/>
                    </a:cubicBezTo>
                    <a:cubicBezTo>
                      <a:pt x="83" y="5"/>
                      <a:pt x="87" y="7"/>
                      <a:pt x="90" y="9"/>
                    </a:cubicBezTo>
                    <a:cubicBezTo>
                      <a:pt x="93" y="11"/>
                      <a:pt x="96" y="14"/>
                      <a:pt x="98" y="16"/>
                    </a:cubicBezTo>
                    <a:cubicBezTo>
                      <a:pt x="101" y="19"/>
                      <a:pt x="103" y="22"/>
                      <a:pt x="105" y="25"/>
                    </a:cubicBezTo>
                    <a:cubicBezTo>
                      <a:pt x="108" y="28"/>
                      <a:pt x="109" y="32"/>
                      <a:pt x="111" y="35"/>
                    </a:cubicBezTo>
                    <a:cubicBezTo>
                      <a:pt x="112" y="38"/>
                      <a:pt x="113" y="42"/>
                      <a:pt x="114" y="46"/>
                    </a:cubicBezTo>
                    <a:cubicBezTo>
                      <a:pt x="115" y="49"/>
                      <a:pt x="115" y="53"/>
                      <a:pt x="115" y="57"/>
                    </a:cubicBezTo>
                    <a:cubicBezTo>
                      <a:pt x="115" y="61"/>
                      <a:pt x="115" y="64"/>
                      <a:pt x="114" y="68"/>
                    </a:cubicBezTo>
                    <a:cubicBezTo>
                      <a:pt x="113" y="72"/>
                      <a:pt x="112" y="75"/>
                      <a:pt x="111" y="79"/>
                    </a:cubicBezTo>
                    <a:cubicBezTo>
                      <a:pt x="109" y="82"/>
                      <a:pt x="108" y="86"/>
                      <a:pt x="105" y="89"/>
                    </a:cubicBezTo>
                    <a:cubicBezTo>
                      <a:pt x="103" y="92"/>
                      <a:pt x="101" y="95"/>
                      <a:pt x="98" y="97"/>
                    </a:cubicBezTo>
                    <a:cubicBezTo>
                      <a:pt x="96" y="100"/>
                      <a:pt x="93" y="103"/>
                      <a:pt x="90" y="105"/>
                    </a:cubicBezTo>
                    <a:cubicBezTo>
                      <a:pt x="87" y="107"/>
                      <a:pt x="83" y="108"/>
                      <a:pt x="80" y="110"/>
                    </a:cubicBezTo>
                    <a:cubicBezTo>
                      <a:pt x="76" y="111"/>
                      <a:pt x="73" y="112"/>
                      <a:pt x="69" y="113"/>
                    </a:cubicBezTo>
                    <a:cubicBezTo>
                      <a:pt x="65" y="114"/>
                      <a:pt x="62" y="114"/>
                      <a:pt x="58" y="114"/>
                    </a:cubicBezTo>
                    <a:cubicBezTo>
                      <a:pt x="54" y="114"/>
                      <a:pt x="50" y="114"/>
                      <a:pt x="47" y="113"/>
                    </a:cubicBezTo>
                    <a:cubicBezTo>
                      <a:pt x="43" y="112"/>
                      <a:pt x="39" y="111"/>
                      <a:pt x="36" y="110"/>
                    </a:cubicBezTo>
                    <a:cubicBezTo>
                      <a:pt x="32" y="108"/>
                      <a:pt x="29" y="107"/>
                      <a:pt x="26" y="105"/>
                    </a:cubicBezTo>
                    <a:cubicBezTo>
                      <a:pt x="23" y="103"/>
                      <a:pt x="20" y="100"/>
                      <a:pt x="17" y="97"/>
                    </a:cubicBezTo>
                    <a:cubicBezTo>
                      <a:pt x="15" y="95"/>
                      <a:pt x="12" y="92"/>
                      <a:pt x="10" y="89"/>
                    </a:cubicBezTo>
                    <a:cubicBezTo>
                      <a:pt x="8" y="86"/>
                      <a:pt x="6" y="82"/>
                      <a:pt x="5" y="79"/>
                    </a:cubicBezTo>
                    <a:cubicBezTo>
                      <a:pt x="3" y="75"/>
                      <a:pt x="2" y="72"/>
                      <a:pt x="2" y="68"/>
                    </a:cubicBezTo>
                    <a:cubicBezTo>
                      <a:pt x="1" y="64"/>
                      <a:pt x="0" y="61"/>
                      <a:pt x="0" y="57"/>
                    </a:cubicBezTo>
                    <a:cubicBezTo>
                      <a:pt x="0" y="53"/>
                      <a:pt x="1" y="49"/>
                      <a:pt x="2" y="46"/>
                    </a:cubicBezTo>
                    <a:cubicBezTo>
                      <a:pt x="2" y="42"/>
                      <a:pt x="3" y="38"/>
                      <a:pt x="5" y="35"/>
                    </a:cubicBezTo>
                    <a:cubicBezTo>
                      <a:pt x="6" y="32"/>
                      <a:pt x="8" y="28"/>
                      <a:pt x="10" y="25"/>
                    </a:cubicBezTo>
                    <a:cubicBezTo>
                      <a:pt x="12" y="22"/>
                      <a:pt x="15" y="19"/>
                      <a:pt x="17" y="16"/>
                    </a:cubicBezTo>
                    <a:cubicBezTo>
                      <a:pt x="20" y="14"/>
                      <a:pt x="23" y="11"/>
                      <a:pt x="26" y="9"/>
                    </a:cubicBezTo>
                    <a:cubicBezTo>
                      <a:pt x="29" y="7"/>
                      <a:pt x="32" y="5"/>
                      <a:pt x="36" y="4"/>
                    </a:cubicBezTo>
                    <a:cubicBezTo>
                      <a:pt x="39" y="3"/>
                      <a:pt x="43" y="1"/>
                      <a:pt x="47" y="1"/>
                    </a:cubicBezTo>
                    <a:cubicBezTo>
                      <a:pt x="50" y="0"/>
                      <a:pt x="54" y="0"/>
                      <a:pt x="58" y="0"/>
                    </a:cubicBez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3328988" y="2449337"/>
                <a:ext cx="781050" cy="998537"/>
              </a:xfrm>
              <a:custGeom>
                <a:avLst/>
                <a:gdLst>
                  <a:gd name="T0" fmla="*/ 187 w 207"/>
                  <a:gd name="T1" fmla="*/ 7 h 263"/>
                  <a:gd name="T2" fmla="*/ 173 w 207"/>
                  <a:gd name="T3" fmla="*/ 4 h 263"/>
                  <a:gd name="T4" fmla="*/ 159 w 207"/>
                  <a:gd name="T5" fmla="*/ 1 h 263"/>
                  <a:gd name="T6" fmla="*/ 145 w 207"/>
                  <a:gd name="T7" fmla="*/ 0 h 263"/>
                  <a:gd name="T8" fmla="*/ 131 w 207"/>
                  <a:gd name="T9" fmla="*/ 1 h 263"/>
                  <a:gd name="T10" fmla="*/ 117 w 207"/>
                  <a:gd name="T11" fmla="*/ 3 h 263"/>
                  <a:gd name="T12" fmla="*/ 104 w 207"/>
                  <a:gd name="T13" fmla="*/ 6 h 263"/>
                  <a:gd name="T14" fmla="*/ 91 w 207"/>
                  <a:gd name="T15" fmla="*/ 11 h 263"/>
                  <a:gd name="T16" fmla="*/ 78 w 207"/>
                  <a:gd name="T17" fmla="*/ 16 h 263"/>
                  <a:gd name="T18" fmla="*/ 66 w 207"/>
                  <a:gd name="T19" fmla="*/ 23 h 263"/>
                  <a:gd name="T20" fmla="*/ 54 w 207"/>
                  <a:gd name="T21" fmla="*/ 32 h 263"/>
                  <a:gd name="T22" fmla="*/ 44 w 207"/>
                  <a:gd name="T23" fmla="*/ 41 h 263"/>
                  <a:gd name="T24" fmla="*/ 34 w 207"/>
                  <a:gd name="T25" fmla="*/ 51 h 263"/>
                  <a:gd name="T26" fmla="*/ 26 w 207"/>
                  <a:gd name="T27" fmla="*/ 62 h 263"/>
                  <a:gd name="T28" fmla="*/ 18 w 207"/>
                  <a:gd name="T29" fmla="*/ 74 h 263"/>
                  <a:gd name="T30" fmla="*/ 12 w 207"/>
                  <a:gd name="T31" fmla="*/ 87 h 263"/>
                  <a:gd name="T32" fmla="*/ 7 w 207"/>
                  <a:gd name="T33" fmla="*/ 100 h 263"/>
                  <a:gd name="T34" fmla="*/ 3 w 207"/>
                  <a:gd name="T35" fmla="*/ 114 h 263"/>
                  <a:gd name="T36" fmla="*/ 1 w 207"/>
                  <a:gd name="T37" fmla="*/ 127 h 263"/>
                  <a:gd name="T38" fmla="*/ 0 w 207"/>
                  <a:gd name="T39" fmla="*/ 141 h 263"/>
                  <a:gd name="T40" fmla="*/ 1 w 207"/>
                  <a:gd name="T41" fmla="*/ 155 h 263"/>
                  <a:gd name="T42" fmla="*/ 3 w 207"/>
                  <a:gd name="T43" fmla="*/ 169 h 263"/>
                  <a:gd name="T44" fmla="*/ 6 w 207"/>
                  <a:gd name="T45" fmla="*/ 183 h 263"/>
                  <a:gd name="T46" fmla="*/ 10 w 207"/>
                  <a:gd name="T47" fmla="*/ 196 h 263"/>
                  <a:gd name="T48" fmla="*/ 16 w 207"/>
                  <a:gd name="T49" fmla="*/ 209 h 263"/>
                  <a:gd name="T50" fmla="*/ 23 w 207"/>
                  <a:gd name="T51" fmla="*/ 221 h 263"/>
                  <a:gd name="T52" fmla="*/ 31 w 207"/>
                  <a:gd name="T53" fmla="*/ 232 h 263"/>
                  <a:gd name="T54" fmla="*/ 40 w 207"/>
                  <a:gd name="T55" fmla="*/ 243 h 263"/>
                  <a:gd name="T56" fmla="*/ 51 w 207"/>
                  <a:gd name="T57" fmla="*/ 253 h 263"/>
                  <a:gd name="T58" fmla="*/ 62 w 207"/>
                  <a:gd name="T59" fmla="*/ 261 h 263"/>
                  <a:gd name="T60" fmla="*/ 64 w 207"/>
                  <a:gd name="T61" fmla="*/ 263 h 263"/>
                  <a:gd name="T62" fmla="*/ 71 w 207"/>
                  <a:gd name="T63" fmla="*/ 262 h 263"/>
                  <a:gd name="T64" fmla="*/ 79 w 207"/>
                  <a:gd name="T65" fmla="*/ 256 h 263"/>
                  <a:gd name="T66" fmla="*/ 205 w 207"/>
                  <a:gd name="T67" fmla="*/ 29 h 263"/>
                  <a:gd name="T68" fmla="*/ 206 w 207"/>
                  <a:gd name="T69" fmla="*/ 19 h 263"/>
                  <a:gd name="T70" fmla="*/ 202 w 207"/>
                  <a:gd name="T71" fmla="*/ 13 h 263"/>
                  <a:gd name="T72" fmla="*/ 200 w 207"/>
                  <a:gd name="T73" fmla="*/ 12 h 263"/>
                  <a:gd name="T74" fmla="*/ 187 w 207"/>
                  <a:gd name="T75" fmla="*/ 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7" h="263">
                    <a:moveTo>
                      <a:pt x="187" y="7"/>
                    </a:moveTo>
                    <a:cubicBezTo>
                      <a:pt x="182" y="6"/>
                      <a:pt x="178" y="5"/>
                      <a:pt x="173" y="4"/>
                    </a:cubicBezTo>
                    <a:cubicBezTo>
                      <a:pt x="169" y="3"/>
                      <a:pt x="164" y="2"/>
                      <a:pt x="159" y="1"/>
                    </a:cubicBezTo>
                    <a:cubicBezTo>
                      <a:pt x="155" y="1"/>
                      <a:pt x="150" y="1"/>
                      <a:pt x="145" y="0"/>
                    </a:cubicBezTo>
                    <a:cubicBezTo>
                      <a:pt x="141" y="0"/>
                      <a:pt x="136" y="1"/>
                      <a:pt x="131" y="1"/>
                    </a:cubicBezTo>
                    <a:cubicBezTo>
                      <a:pt x="127" y="1"/>
                      <a:pt x="122" y="2"/>
                      <a:pt x="117" y="3"/>
                    </a:cubicBezTo>
                    <a:cubicBezTo>
                      <a:pt x="113" y="4"/>
                      <a:pt x="108" y="5"/>
                      <a:pt x="104" y="6"/>
                    </a:cubicBezTo>
                    <a:cubicBezTo>
                      <a:pt x="99" y="7"/>
                      <a:pt x="95" y="9"/>
                      <a:pt x="91" y="11"/>
                    </a:cubicBezTo>
                    <a:cubicBezTo>
                      <a:pt x="86" y="12"/>
                      <a:pt x="82" y="14"/>
                      <a:pt x="78" y="16"/>
                    </a:cubicBezTo>
                    <a:cubicBezTo>
                      <a:pt x="74" y="19"/>
                      <a:pt x="70" y="21"/>
                      <a:pt x="66" y="23"/>
                    </a:cubicBezTo>
                    <a:cubicBezTo>
                      <a:pt x="62" y="26"/>
                      <a:pt x="58" y="29"/>
                      <a:pt x="54" y="32"/>
                    </a:cubicBezTo>
                    <a:cubicBezTo>
                      <a:pt x="51" y="35"/>
                      <a:pt x="47" y="38"/>
                      <a:pt x="44" y="41"/>
                    </a:cubicBezTo>
                    <a:cubicBezTo>
                      <a:pt x="40" y="44"/>
                      <a:pt x="37" y="48"/>
                      <a:pt x="34" y="51"/>
                    </a:cubicBezTo>
                    <a:cubicBezTo>
                      <a:pt x="31" y="55"/>
                      <a:pt x="28" y="58"/>
                      <a:pt x="26" y="62"/>
                    </a:cubicBezTo>
                    <a:cubicBezTo>
                      <a:pt x="23" y="66"/>
                      <a:pt x="21" y="70"/>
                      <a:pt x="18" y="74"/>
                    </a:cubicBezTo>
                    <a:cubicBezTo>
                      <a:pt x="16" y="78"/>
                      <a:pt x="14" y="83"/>
                      <a:pt x="12" y="87"/>
                    </a:cubicBezTo>
                    <a:cubicBezTo>
                      <a:pt x="10" y="91"/>
                      <a:pt x="9" y="96"/>
                      <a:pt x="7" y="100"/>
                    </a:cubicBezTo>
                    <a:cubicBezTo>
                      <a:pt x="6" y="104"/>
                      <a:pt x="4" y="109"/>
                      <a:pt x="3" y="114"/>
                    </a:cubicBezTo>
                    <a:cubicBezTo>
                      <a:pt x="3" y="118"/>
                      <a:pt x="2" y="123"/>
                      <a:pt x="1" y="127"/>
                    </a:cubicBezTo>
                    <a:cubicBezTo>
                      <a:pt x="1" y="132"/>
                      <a:pt x="0" y="137"/>
                      <a:pt x="0" y="141"/>
                    </a:cubicBezTo>
                    <a:cubicBezTo>
                      <a:pt x="0" y="146"/>
                      <a:pt x="0" y="151"/>
                      <a:pt x="1" y="155"/>
                    </a:cubicBezTo>
                    <a:cubicBezTo>
                      <a:pt x="1" y="160"/>
                      <a:pt x="2" y="165"/>
                      <a:pt x="3" y="169"/>
                    </a:cubicBezTo>
                    <a:cubicBezTo>
                      <a:pt x="3" y="174"/>
                      <a:pt x="4" y="178"/>
                      <a:pt x="6" y="183"/>
                    </a:cubicBezTo>
                    <a:cubicBezTo>
                      <a:pt x="7" y="187"/>
                      <a:pt x="9" y="192"/>
                      <a:pt x="10" y="196"/>
                    </a:cubicBezTo>
                    <a:cubicBezTo>
                      <a:pt x="12" y="201"/>
                      <a:pt x="14" y="205"/>
                      <a:pt x="16" y="209"/>
                    </a:cubicBezTo>
                    <a:cubicBezTo>
                      <a:pt x="18" y="213"/>
                      <a:pt x="20" y="217"/>
                      <a:pt x="23" y="221"/>
                    </a:cubicBezTo>
                    <a:cubicBezTo>
                      <a:pt x="26" y="225"/>
                      <a:pt x="28" y="229"/>
                      <a:pt x="31" y="232"/>
                    </a:cubicBezTo>
                    <a:cubicBezTo>
                      <a:pt x="34" y="236"/>
                      <a:pt x="37" y="240"/>
                      <a:pt x="40" y="243"/>
                    </a:cubicBezTo>
                    <a:cubicBezTo>
                      <a:pt x="44" y="246"/>
                      <a:pt x="47" y="250"/>
                      <a:pt x="51" y="253"/>
                    </a:cubicBezTo>
                    <a:cubicBezTo>
                      <a:pt x="54" y="256"/>
                      <a:pt x="58" y="258"/>
                      <a:pt x="62" y="261"/>
                    </a:cubicBezTo>
                    <a:cubicBezTo>
                      <a:pt x="62" y="262"/>
                      <a:pt x="63" y="262"/>
                      <a:pt x="64" y="263"/>
                    </a:cubicBezTo>
                    <a:cubicBezTo>
                      <a:pt x="66" y="263"/>
                      <a:pt x="68" y="263"/>
                      <a:pt x="71" y="262"/>
                    </a:cubicBezTo>
                    <a:cubicBezTo>
                      <a:pt x="74" y="261"/>
                      <a:pt x="77" y="259"/>
                      <a:pt x="79" y="256"/>
                    </a:cubicBezTo>
                    <a:cubicBezTo>
                      <a:pt x="205" y="29"/>
                      <a:pt x="205" y="29"/>
                      <a:pt x="205" y="29"/>
                    </a:cubicBezTo>
                    <a:cubicBezTo>
                      <a:pt x="206" y="26"/>
                      <a:pt x="207" y="23"/>
                      <a:pt x="206" y="19"/>
                    </a:cubicBezTo>
                    <a:cubicBezTo>
                      <a:pt x="205" y="17"/>
                      <a:pt x="204" y="15"/>
                      <a:pt x="202" y="13"/>
                    </a:cubicBezTo>
                    <a:cubicBezTo>
                      <a:pt x="201" y="13"/>
                      <a:pt x="201" y="12"/>
                      <a:pt x="200" y="12"/>
                    </a:cubicBezTo>
                    <a:cubicBezTo>
                      <a:pt x="195" y="10"/>
                      <a:pt x="191" y="9"/>
                      <a:pt x="187" y="7"/>
                    </a:cubicBezTo>
                    <a:close/>
                  </a:path>
                </a:pathLst>
              </a:custGeom>
              <a:solidFill>
                <a:srgbClr val="FF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2565400" y="2665237"/>
                <a:ext cx="646113" cy="777875"/>
              </a:xfrm>
              <a:custGeom>
                <a:avLst/>
                <a:gdLst>
                  <a:gd name="T0" fmla="*/ 3 w 171"/>
                  <a:gd name="T1" fmla="*/ 29 h 205"/>
                  <a:gd name="T2" fmla="*/ 113 w 171"/>
                  <a:gd name="T3" fmla="*/ 199 h 205"/>
                  <a:gd name="T4" fmla="*/ 121 w 171"/>
                  <a:gd name="T5" fmla="*/ 205 h 205"/>
                  <a:gd name="T6" fmla="*/ 128 w 171"/>
                  <a:gd name="T7" fmla="*/ 204 h 205"/>
                  <a:gd name="T8" fmla="*/ 128 w 171"/>
                  <a:gd name="T9" fmla="*/ 204 h 205"/>
                  <a:gd name="T10" fmla="*/ 137 w 171"/>
                  <a:gd name="T11" fmla="*/ 197 h 205"/>
                  <a:gd name="T12" fmla="*/ 145 w 171"/>
                  <a:gd name="T13" fmla="*/ 188 h 205"/>
                  <a:gd name="T14" fmla="*/ 151 w 171"/>
                  <a:gd name="T15" fmla="*/ 179 h 205"/>
                  <a:gd name="T16" fmla="*/ 157 w 171"/>
                  <a:gd name="T17" fmla="*/ 170 h 205"/>
                  <a:gd name="T18" fmla="*/ 162 w 171"/>
                  <a:gd name="T19" fmla="*/ 160 h 205"/>
                  <a:gd name="T20" fmla="*/ 166 w 171"/>
                  <a:gd name="T21" fmla="*/ 149 h 205"/>
                  <a:gd name="T22" fmla="*/ 169 w 171"/>
                  <a:gd name="T23" fmla="*/ 138 h 205"/>
                  <a:gd name="T24" fmla="*/ 171 w 171"/>
                  <a:gd name="T25" fmla="*/ 127 h 205"/>
                  <a:gd name="T26" fmla="*/ 171 w 171"/>
                  <a:gd name="T27" fmla="*/ 116 h 205"/>
                  <a:gd name="T28" fmla="*/ 171 w 171"/>
                  <a:gd name="T29" fmla="*/ 105 h 205"/>
                  <a:gd name="T30" fmla="*/ 169 w 171"/>
                  <a:gd name="T31" fmla="*/ 94 h 205"/>
                  <a:gd name="T32" fmla="*/ 167 w 171"/>
                  <a:gd name="T33" fmla="*/ 83 h 205"/>
                  <a:gd name="T34" fmla="*/ 163 w 171"/>
                  <a:gd name="T35" fmla="*/ 72 h 205"/>
                  <a:gd name="T36" fmla="*/ 158 w 171"/>
                  <a:gd name="T37" fmla="*/ 62 h 205"/>
                  <a:gd name="T38" fmla="*/ 153 w 171"/>
                  <a:gd name="T39" fmla="*/ 52 h 205"/>
                  <a:gd name="T40" fmla="*/ 146 w 171"/>
                  <a:gd name="T41" fmla="*/ 43 h 205"/>
                  <a:gd name="T42" fmla="*/ 139 w 171"/>
                  <a:gd name="T43" fmla="*/ 35 h 205"/>
                  <a:gd name="T44" fmla="*/ 131 w 171"/>
                  <a:gd name="T45" fmla="*/ 27 h 205"/>
                  <a:gd name="T46" fmla="*/ 122 w 171"/>
                  <a:gd name="T47" fmla="*/ 20 h 205"/>
                  <a:gd name="T48" fmla="*/ 112 w 171"/>
                  <a:gd name="T49" fmla="*/ 14 h 205"/>
                  <a:gd name="T50" fmla="*/ 102 w 171"/>
                  <a:gd name="T51" fmla="*/ 9 h 205"/>
                  <a:gd name="T52" fmla="*/ 91 w 171"/>
                  <a:gd name="T53" fmla="*/ 5 h 205"/>
                  <a:gd name="T54" fmla="*/ 81 w 171"/>
                  <a:gd name="T55" fmla="*/ 2 h 205"/>
                  <a:gd name="T56" fmla="*/ 69 w 171"/>
                  <a:gd name="T57" fmla="*/ 1 h 205"/>
                  <a:gd name="T58" fmla="*/ 58 w 171"/>
                  <a:gd name="T59" fmla="*/ 0 h 205"/>
                  <a:gd name="T60" fmla="*/ 47 w 171"/>
                  <a:gd name="T61" fmla="*/ 0 h 205"/>
                  <a:gd name="T62" fmla="*/ 36 w 171"/>
                  <a:gd name="T63" fmla="*/ 2 h 205"/>
                  <a:gd name="T64" fmla="*/ 25 w 171"/>
                  <a:gd name="T65" fmla="*/ 4 h 205"/>
                  <a:gd name="T66" fmla="*/ 14 w 171"/>
                  <a:gd name="T67" fmla="*/ 8 h 205"/>
                  <a:gd name="T68" fmla="*/ 4 w 171"/>
                  <a:gd name="T69" fmla="*/ 13 h 205"/>
                  <a:gd name="T70" fmla="*/ 4 w 171"/>
                  <a:gd name="T71" fmla="*/ 13 h 205"/>
                  <a:gd name="T72" fmla="*/ 1 w 171"/>
                  <a:gd name="T73" fmla="*/ 19 h 205"/>
                  <a:gd name="T74" fmla="*/ 3 w 171"/>
                  <a:gd name="T75" fmla="*/ 2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205">
                    <a:moveTo>
                      <a:pt x="3" y="29"/>
                    </a:move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5" y="202"/>
                      <a:pt x="118" y="204"/>
                      <a:pt x="121" y="205"/>
                    </a:cubicBezTo>
                    <a:cubicBezTo>
                      <a:pt x="124" y="205"/>
                      <a:pt x="126" y="205"/>
                      <a:pt x="128" y="204"/>
                    </a:cubicBezTo>
                    <a:cubicBezTo>
                      <a:pt x="128" y="204"/>
                      <a:pt x="128" y="204"/>
                      <a:pt x="128" y="204"/>
                    </a:cubicBezTo>
                    <a:cubicBezTo>
                      <a:pt x="131" y="202"/>
                      <a:pt x="134" y="199"/>
                      <a:pt x="137" y="197"/>
                    </a:cubicBezTo>
                    <a:cubicBezTo>
                      <a:pt x="140" y="194"/>
                      <a:pt x="142" y="191"/>
                      <a:pt x="145" y="188"/>
                    </a:cubicBezTo>
                    <a:cubicBezTo>
                      <a:pt x="147" y="186"/>
                      <a:pt x="149" y="183"/>
                      <a:pt x="151" y="179"/>
                    </a:cubicBezTo>
                    <a:cubicBezTo>
                      <a:pt x="153" y="176"/>
                      <a:pt x="155" y="173"/>
                      <a:pt x="157" y="170"/>
                    </a:cubicBezTo>
                    <a:cubicBezTo>
                      <a:pt x="159" y="167"/>
                      <a:pt x="161" y="163"/>
                      <a:pt x="162" y="160"/>
                    </a:cubicBezTo>
                    <a:cubicBezTo>
                      <a:pt x="164" y="156"/>
                      <a:pt x="165" y="153"/>
                      <a:pt x="166" y="149"/>
                    </a:cubicBezTo>
                    <a:cubicBezTo>
                      <a:pt x="167" y="146"/>
                      <a:pt x="168" y="142"/>
                      <a:pt x="169" y="138"/>
                    </a:cubicBezTo>
                    <a:cubicBezTo>
                      <a:pt x="170" y="135"/>
                      <a:pt x="170" y="131"/>
                      <a:pt x="171" y="127"/>
                    </a:cubicBezTo>
                    <a:cubicBezTo>
                      <a:pt x="171" y="124"/>
                      <a:pt x="171" y="120"/>
                      <a:pt x="171" y="116"/>
                    </a:cubicBezTo>
                    <a:cubicBezTo>
                      <a:pt x="171" y="112"/>
                      <a:pt x="171" y="109"/>
                      <a:pt x="171" y="105"/>
                    </a:cubicBezTo>
                    <a:cubicBezTo>
                      <a:pt x="171" y="101"/>
                      <a:pt x="170" y="97"/>
                      <a:pt x="169" y="94"/>
                    </a:cubicBezTo>
                    <a:cubicBezTo>
                      <a:pt x="169" y="90"/>
                      <a:pt x="168" y="86"/>
                      <a:pt x="167" y="83"/>
                    </a:cubicBezTo>
                    <a:cubicBezTo>
                      <a:pt x="166" y="79"/>
                      <a:pt x="165" y="76"/>
                      <a:pt x="163" y="72"/>
                    </a:cubicBezTo>
                    <a:cubicBezTo>
                      <a:pt x="162" y="69"/>
                      <a:pt x="160" y="65"/>
                      <a:pt x="158" y="62"/>
                    </a:cubicBezTo>
                    <a:cubicBezTo>
                      <a:pt x="157" y="59"/>
                      <a:pt x="155" y="55"/>
                      <a:pt x="153" y="52"/>
                    </a:cubicBezTo>
                    <a:cubicBezTo>
                      <a:pt x="151" y="49"/>
                      <a:pt x="149" y="46"/>
                      <a:pt x="146" y="43"/>
                    </a:cubicBezTo>
                    <a:cubicBezTo>
                      <a:pt x="144" y="40"/>
                      <a:pt x="141" y="37"/>
                      <a:pt x="139" y="35"/>
                    </a:cubicBezTo>
                    <a:cubicBezTo>
                      <a:pt x="136" y="32"/>
                      <a:pt x="133" y="29"/>
                      <a:pt x="131" y="27"/>
                    </a:cubicBezTo>
                    <a:cubicBezTo>
                      <a:pt x="128" y="25"/>
                      <a:pt x="125" y="22"/>
                      <a:pt x="122" y="20"/>
                    </a:cubicBezTo>
                    <a:cubicBezTo>
                      <a:pt x="118" y="18"/>
                      <a:pt x="115" y="16"/>
                      <a:pt x="112" y="14"/>
                    </a:cubicBezTo>
                    <a:cubicBezTo>
                      <a:pt x="109" y="12"/>
                      <a:pt x="105" y="11"/>
                      <a:pt x="102" y="9"/>
                    </a:cubicBezTo>
                    <a:cubicBezTo>
                      <a:pt x="98" y="8"/>
                      <a:pt x="95" y="6"/>
                      <a:pt x="91" y="5"/>
                    </a:cubicBezTo>
                    <a:cubicBezTo>
                      <a:pt x="88" y="4"/>
                      <a:pt x="84" y="3"/>
                      <a:pt x="81" y="2"/>
                    </a:cubicBezTo>
                    <a:cubicBezTo>
                      <a:pt x="77" y="2"/>
                      <a:pt x="73" y="1"/>
                      <a:pt x="69" y="1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4" y="0"/>
                      <a:pt x="51" y="0"/>
                      <a:pt x="47" y="0"/>
                    </a:cubicBezTo>
                    <a:cubicBezTo>
                      <a:pt x="43" y="1"/>
                      <a:pt x="40" y="1"/>
                      <a:pt x="36" y="2"/>
                    </a:cubicBezTo>
                    <a:cubicBezTo>
                      <a:pt x="32" y="2"/>
                      <a:pt x="29" y="3"/>
                      <a:pt x="25" y="4"/>
                    </a:cubicBezTo>
                    <a:cubicBezTo>
                      <a:pt x="21" y="5"/>
                      <a:pt x="18" y="7"/>
                      <a:pt x="14" y="8"/>
                    </a:cubicBezTo>
                    <a:cubicBezTo>
                      <a:pt x="11" y="9"/>
                      <a:pt x="7" y="11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4"/>
                      <a:pt x="1" y="16"/>
                      <a:pt x="1" y="19"/>
                    </a:cubicBezTo>
                    <a:cubicBezTo>
                      <a:pt x="0" y="22"/>
                      <a:pt x="1" y="26"/>
                      <a:pt x="3" y="29"/>
                    </a:cubicBezTo>
                    <a:close/>
                  </a:path>
                </a:pathLst>
              </a:custGeom>
              <a:solidFill>
                <a:srgbClr val="FFB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296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Marketplace</a:t>
            </a:r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2110441" y="2130747"/>
            <a:ext cx="4919944" cy="1246132"/>
            <a:chOff x="2514600" y="1946275"/>
            <a:chExt cx="4111625" cy="1041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7775" y="1949450"/>
              <a:ext cx="410845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4071938" y="2090738"/>
              <a:ext cx="2551113" cy="839787"/>
              <a:chOff x="4071938" y="2090738"/>
              <a:chExt cx="2551113" cy="839787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4071938" y="2109788"/>
                <a:ext cx="215900" cy="284163"/>
              </a:xfrm>
              <a:custGeom>
                <a:avLst/>
                <a:gdLst>
                  <a:gd name="T0" fmla="*/ 136 w 136"/>
                  <a:gd name="T1" fmla="*/ 179 h 179"/>
                  <a:gd name="T2" fmla="*/ 0 w 136"/>
                  <a:gd name="T3" fmla="*/ 179 h 179"/>
                  <a:gd name="T4" fmla="*/ 0 w 136"/>
                  <a:gd name="T5" fmla="*/ 165 h 179"/>
                  <a:gd name="T6" fmla="*/ 109 w 136"/>
                  <a:gd name="T7" fmla="*/ 19 h 179"/>
                  <a:gd name="T8" fmla="*/ 3 w 136"/>
                  <a:gd name="T9" fmla="*/ 19 h 179"/>
                  <a:gd name="T10" fmla="*/ 3 w 136"/>
                  <a:gd name="T11" fmla="*/ 0 h 179"/>
                  <a:gd name="T12" fmla="*/ 136 w 136"/>
                  <a:gd name="T13" fmla="*/ 0 h 179"/>
                  <a:gd name="T14" fmla="*/ 136 w 136"/>
                  <a:gd name="T15" fmla="*/ 16 h 179"/>
                  <a:gd name="T16" fmla="*/ 29 w 136"/>
                  <a:gd name="T17" fmla="*/ 160 h 179"/>
                  <a:gd name="T18" fmla="*/ 136 w 136"/>
                  <a:gd name="T19" fmla="*/ 160 h 179"/>
                  <a:gd name="T20" fmla="*/ 136 w 136"/>
                  <a:gd name="T21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79">
                    <a:moveTo>
                      <a:pt x="136" y="179"/>
                    </a:moveTo>
                    <a:lnTo>
                      <a:pt x="0" y="179"/>
                    </a:lnTo>
                    <a:lnTo>
                      <a:pt x="0" y="165"/>
                    </a:lnTo>
                    <a:lnTo>
                      <a:pt x="109" y="19"/>
                    </a:lnTo>
                    <a:lnTo>
                      <a:pt x="3" y="19"/>
                    </a:lnTo>
                    <a:lnTo>
                      <a:pt x="3" y="0"/>
                    </a:lnTo>
                    <a:lnTo>
                      <a:pt x="136" y="0"/>
                    </a:lnTo>
                    <a:lnTo>
                      <a:pt x="136" y="16"/>
                    </a:lnTo>
                    <a:lnTo>
                      <a:pt x="29" y="160"/>
                    </a:lnTo>
                    <a:lnTo>
                      <a:pt x="136" y="160"/>
                    </a:lnTo>
                    <a:lnTo>
                      <a:pt x="136" y="179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306888" y="2185988"/>
                <a:ext cx="222250" cy="280988"/>
              </a:xfrm>
              <a:custGeom>
                <a:avLst/>
                <a:gdLst>
                  <a:gd name="T0" fmla="*/ 59 w 140"/>
                  <a:gd name="T1" fmla="*/ 177 h 177"/>
                  <a:gd name="T2" fmla="*/ 38 w 140"/>
                  <a:gd name="T3" fmla="*/ 177 h 177"/>
                  <a:gd name="T4" fmla="*/ 59 w 140"/>
                  <a:gd name="T5" fmla="*/ 129 h 177"/>
                  <a:gd name="T6" fmla="*/ 0 w 140"/>
                  <a:gd name="T7" fmla="*/ 0 h 177"/>
                  <a:gd name="T8" fmla="*/ 23 w 140"/>
                  <a:gd name="T9" fmla="*/ 0 h 177"/>
                  <a:gd name="T10" fmla="*/ 68 w 140"/>
                  <a:gd name="T11" fmla="*/ 105 h 177"/>
                  <a:gd name="T12" fmla="*/ 116 w 140"/>
                  <a:gd name="T13" fmla="*/ 0 h 177"/>
                  <a:gd name="T14" fmla="*/ 140 w 140"/>
                  <a:gd name="T15" fmla="*/ 0 h 177"/>
                  <a:gd name="T16" fmla="*/ 59 w 140"/>
                  <a:gd name="T1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77">
                    <a:moveTo>
                      <a:pt x="59" y="177"/>
                    </a:moveTo>
                    <a:lnTo>
                      <a:pt x="38" y="177"/>
                    </a:lnTo>
                    <a:lnTo>
                      <a:pt x="59" y="129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68" y="105"/>
                    </a:lnTo>
                    <a:lnTo>
                      <a:pt x="116" y="0"/>
                    </a:lnTo>
                    <a:lnTo>
                      <a:pt x="140" y="0"/>
                    </a:lnTo>
                    <a:lnTo>
                      <a:pt x="59" y="17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4554538" y="2185988"/>
                <a:ext cx="204788" cy="207963"/>
              </a:xfrm>
              <a:custGeom>
                <a:avLst/>
                <a:gdLst>
                  <a:gd name="T0" fmla="*/ 129 w 129"/>
                  <a:gd name="T1" fmla="*/ 131 h 131"/>
                  <a:gd name="T2" fmla="*/ 105 w 129"/>
                  <a:gd name="T3" fmla="*/ 131 h 131"/>
                  <a:gd name="T4" fmla="*/ 65 w 129"/>
                  <a:gd name="T5" fmla="*/ 79 h 131"/>
                  <a:gd name="T6" fmla="*/ 24 w 129"/>
                  <a:gd name="T7" fmla="*/ 131 h 131"/>
                  <a:gd name="T8" fmla="*/ 0 w 129"/>
                  <a:gd name="T9" fmla="*/ 131 h 131"/>
                  <a:gd name="T10" fmla="*/ 50 w 129"/>
                  <a:gd name="T11" fmla="*/ 67 h 131"/>
                  <a:gd name="T12" fmla="*/ 0 w 129"/>
                  <a:gd name="T13" fmla="*/ 0 h 131"/>
                  <a:gd name="T14" fmla="*/ 24 w 129"/>
                  <a:gd name="T15" fmla="*/ 0 h 131"/>
                  <a:gd name="T16" fmla="*/ 65 w 129"/>
                  <a:gd name="T17" fmla="*/ 52 h 131"/>
                  <a:gd name="T18" fmla="*/ 105 w 129"/>
                  <a:gd name="T19" fmla="*/ 0 h 131"/>
                  <a:gd name="T20" fmla="*/ 129 w 129"/>
                  <a:gd name="T21" fmla="*/ 0 h 131"/>
                  <a:gd name="T22" fmla="*/ 79 w 129"/>
                  <a:gd name="T23" fmla="*/ 67 h 131"/>
                  <a:gd name="T24" fmla="*/ 129 w 129"/>
                  <a:gd name="T2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31">
                    <a:moveTo>
                      <a:pt x="129" y="131"/>
                    </a:moveTo>
                    <a:lnTo>
                      <a:pt x="105" y="131"/>
                    </a:lnTo>
                    <a:lnTo>
                      <a:pt x="65" y="79"/>
                    </a:lnTo>
                    <a:lnTo>
                      <a:pt x="24" y="131"/>
                    </a:lnTo>
                    <a:lnTo>
                      <a:pt x="0" y="131"/>
                    </a:lnTo>
                    <a:lnTo>
                      <a:pt x="50" y="67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65" y="52"/>
                    </a:lnTo>
                    <a:lnTo>
                      <a:pt x="105" y="0"/>
                    </a:lnTo>
                    <a:lnTo>
                      <a:pt x="129" y="0"/>
                    </a:lnTo>
                    <a:lnTo>
                      <a:pt x="79" y="67"/>
                    </a:lnTo>
                    <a:lnTo>
                      <a:pt x="129" y="131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Freeform 8"/>
              <p:cNvSpPr>
                <a:spLocks noEditPoints="1"/>
              </p:cNvSpPr>
              <p:nvPr/>
            </p:nvSpPr>
            <p:spPr bwMode="auto">
              <a:xfrm>
                <a:off x="4789488" y="2181225"/>
                <a:ext cx="206375" cy="217488"/>
              </a:xfrm>
              <a:custGeom>
                <a:avLst/>
                <a:gdLst>
                  <a:gd name="T0" fmla="*/ 55 w 55"/>
                  <a:gd name="T1" fmla="*/ 30 h 57"/>
                  <a:gd name="T2" fmla="*/ 8 w 55"/>
                  <a:gd name="T3" fmla="*/ 30 h 57"/>
                  <a:gd name="T4" fmla="*/ 27 w 55"/>
                  <a:gd name="T5" fmla="*/ 50 h 57"/>
                  <a:gd name="T6" fmla="*/ 46 w 55"/>
                  <a:gd name="T7" fmla="*/ 38 h 57"/>
                  <a:gd name="T8" fmla="*/ 54 w 55"/>
                  <a:gd name="T9" fmla="*/ 40 h 57"/>
                  <a:gd name="T10" fmla="*/ 27 w 55"/>
                  <a:gd name="T11" fmla="*/ 57 h 57"/>
                  <a:gd name="T12" fmla="*/ 0 w 55"/>
                  <a:gd name="T13" fmla="*/ 28 h 57"/>
                  <a:gd name="T14" fmla="*/ 28 w 55"/>
                  <a:gd name="T15" fmla="*/ 0 h 57"/>
                  <a:gd name="T16" fmla="*/ 55 w 55"/>
                  <a:gd name="T17" fmla="*/ 27 h 57"/>
                  <a:gd name="T18" fmla="*/ 55 w 55"/>
                  <a:gd name="T19" fmla="*/ 30 h 57"/>
                  <a:gd name="T20" fmla="*/ 8 w 55"/>
                  <a:gd name="T21" fmla="*/ 24 h 57"/>
                  <a:gd name="T22" fmla="*/ 46 w 55"/>
                  <a:gd name="T23" fmla="*/ 24 h 57"/>
                  <a:gd name="T24" fmla="*/ 28 w 55"/>
                  <a:gd name="T25" fmla="*/ 7 h 57"/>
                  <a:gd name="T26" fmla="*/ 8 w 55"/>
                  <a:gd name="T27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57">
                    <a:moveTo>
                      <a:pt x="55" y="30"/>
                    </a:moveTo>
                    <a:cubicBezTo>
                      <a:pt x="8" y="30"/>
                      <a:pt x="8" y="30"/>
                      <a:pt x="8" y="30"/>
                    </a:cubicBezTo>
                    <a:cubicBezTo>
                      <a:pt x="9" y="42"/>
                      <a:pt x="18" y="50"/>
                      <a:pt x="27" y="50"/>
                    </a:cubicBezTo>
                    <a:cubicBezTo>
                      <a:pt x="35" y="50"/>
                      <a:pt x="42" y="47"/>
                      <a:pt x="46" y="38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49" y="51"/>
                      <a:pt x="40" y="57"/>
                      <a:pt x="27" y="57"/>
                    </a:cubicBezTo>
                    <a:cubicBezTo>
                      <a:pt x="13" y="57"/>
                      <a:pt x="0" y="46"/>
                      <a:pt x="0" y="28"/>
                    </a:cubicBezTo>
                    <a:cubicBezTo>
                      <a:pt x="0" y="11"/>
                      <a:pt x="13" y="0"/>
                      <a:pt x="28" y="0"/>
                    </a:cubicBezTo>
                    <a:cubicBezTo>
                      <a:pt x="43" y="0"/>
                      <a:pt x="54" y="11"/>
                      <a:pt x="55" y="27"/>
                    </a:cubicBezTo>
                    <a:lnTo>
                      <a:pt x="55" y="30"/>
                    </a:lnTo>
                    <a:close/>
                    <a:moveTo>
                      <a:pt x="8" y="24"/>
                    </a:move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13"/>
                      <a:pt x="37" y="7"/>
                      <a:pt x="28" y="7"/>
                    </a:cubicBezTo>
                    <a:cubicBezTo>
                      <a:pt x="19" y="7"/>
                      <a:pt x="10" y="13"/>
                      <a:pt x="8" y="24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5049838" y="2090738"/>
                <a:ext cx="33338" cy="303213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083050" y="2576513"/>
                <a:ext cx="301625" cy="282575"/>
              </a:xfrm>
              <a:custGeom>
                <a:avLst/>
                <a:gdLst>
                  <a:gd name="T0" fmla="*/ 190 w 190"/>
                  <a:gd name="T1" fmla="*/ 178 h 178"/>
                  <a:gd name="T2" fmla="*/ 171 w 190"/>
                  <a:gd name="T3" fmla="*/ 178 h 178"/>
                  <a:gd name="T4" fmla="*/ 171 w 190"/>
                  <a:gd name="T5" fmla="*/ 46 h 178"/>
                  <a:gd name="T6" fmla="*/ 102 w 190"/>
                  <a:gd name="T7" fmla="*/ 178 h 178"/>
                  <a:gd name="T8" fmla="*/ 91 w 190"/>
                  <a:gd name="T9" fmla="*/ 178 h 178"/>
                  <a:gd name="T10" fmla="*/ 22 w 190"/>
                  <a:gd name="T11" fmla="*/ 46 h 178"/>
                  <a:gd name="T12" fmla="*/ 22 w 190"/>
                  <a:gd name="T13" fmla="*/ 178 h 178"/>
                  <a:gd name="T14" fmla="*/ 0 w 190"/>
                  <a:gd name="T15" fmla="*/ 178 h 178"/>
                  <a:gd name="T16" fmla="*/ 0 w 190"/>
                  <a:gd name="T17" fmla="*/ 0 h 178"/>
                  <a:gd name="T18" fmla="*/ 19 w 190"/>
                  <a:gd name="T19" fmla="*/ 0 h 178"/>
                  <a:gd name="T20" fmla="*/ 95 w 190"/>
                  <a:gd name="T21" fmla="*/ 146 h 178"/>
                  <a:gd name="T22" fmla="*/ 174 w 190"/>
                  <a:gd name="T23" fmla="*/ 0 h 178"/>
                  <a:gd name="T24" fmla="*/ 190 w 190"/>
                  <a:gd name="T25" fmla="*/ 0 h 178"/>
                  <a:gd name="T26" fmla="*/ 190 w 190"/>
                  <a:gd name="T2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178">
                    <a:moveTo>
                      <a:pt x="190" y="178"/>
                    </a:moveTo>
                    <a:lnTo>
                      <a:pt x="171" y="178"/>
                    </a:lnTo>
                    <a:lnTo>
                      <a:pt x="171" y="46"/>
                    </a:lnTo>
                    <a:lnTo>
                      <a:pt x="102" y="178"/>
                    </a:lnTo>
                    <a:lnTo>
                      <a:pt x="91" y="178"/>
                    </a:lnTo>
                    <a:lnTo>
                      <a:pt x="22" y="46"/>
                    </a:lnTo>
                    <a:lnTo>
                      <a:pt x="22" y="178"/>
                    </a:lnTo>
                    <a:lnTo>
                      <a:pt x="0" y="178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95" y="146"/>
                    </a:lnTo>
                    <a:lnTo>
                      <a:pt x="174" y="0"/>
                    </a:lnTo>
                    <a:lnTo>
                      <a:pt x="190" y="0"/>
                    </a:lnTo>
                    <a:lnTo>
                      <a:pt x="190" y="178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4438650" y="2644775"/>
                <a:ext cx="219075" cy="220663"/>
              </a:xfrm>
              <a:custGeom>
                <a:avLst/>
                <a:gdLst>
                  <a:gd name="T0" fmla="*/ 58 w 58"/>
                  <a:gd name="T1" fmla="*/ 56 h 58"/>
                  <a:gd name="T2" fmla="*/ 50 w 58"/>
                  <a:gd name="T3" fmla="*/ 56 h 58"/>
                  <a:gd name="T4" fmla="*/ 50 w 58"/>
                  <a:gd name="T5" fmla="*/ 48 h 58"/>
                  <a:gd name="T6" fmla="*/ 28 w 58"/>
                  <a:gd name="T7" fmla="*/ 58 h 58"/>
                  <a:gd name="T8" fmla="*/ 0 w 58"/>
                  <a:gd name="T9" fmla="*/ 29 h 58"/>
                  <a:gd name="T10" fmla="*/ 28 w 58"/>
                  <a:gd name="T11" fmla="*/ 0 h 58"/>
                  <a:gd name="T12" fmla="*/ 50 w 58"/>
                  <a:gd name="T13" fmla="*/ 10 h 58"/>
                  <a:gd name="T14" fmla="*/ 50 w 58"/>
                  <a:gd name="T15" fmla="*/ 2 h 58"/>
                  <a:gd name="T16" fmla="*/ 58 w 58"/>
                  <a:gd name="T17" fmla="*/ 2 h 58"/>
                  <a:gd name="T18" fmla="*/ 58 w 58"/>
                  <a:gd name="T19" fmla="*/ 56 h 58"/>
                  <a:gd name="T20" fmla="*/ 50 w 58"/>
                  <a:gd name="T21" fmla="*/ 29 h 58"/>
                  <a:gd name="T22" fmla="*/ 29 w 58"/>
                  <a:gd name="T23" fmla="*/ 8 h 58"/>
                  <a:gd name="T24" fmla="*/ 9 w 58"/>
                  <a:gd name="T25" fmla="*/ 29 h 58"/>
                  <a:gd name="T26" fmla="*/ 29 w 58"/>
                  <a:gd name="T27" fmla="*/ 50 h 58"/>
                  <a:gd name="T28" fmla="*/ 50 w 58"/>
                  <a:gd name="T2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58">
                    <a:moveTo>
                      <a:pt x="58" y="56"/>
                    </a:move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5" y="54"/>
                      <a:pt x="37" y="58"/>
                      <a:pt x="28" y="58"/>
                    </a:cubicBezTo>
                    <a:cubicBezTo>
                      <a:pt x="13" y="58"/>
                      <a:pt x="0" y="46"/>
                      <a:pt x="0" y="29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7" y="0"/>
                      <a:pt x="45" y="4"/>
                      <a:pt x="50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8" y="2"/>
                      <a:pt x="58" y="2"/>
                      <a:pt x="58" y="2"/>
                    </a:cubicBezTo>
                    <a:lnTo>
                      <a:pt x="58" y="56"/>
                    </a:lnTo>
                    <a:close/>
                    <a:moveTo>
                      <a:pt x="50" y="29"/>
                    </a:moveTo>
                    <a:cubicBezTo>
                      <a:pt x="50" y="16"/>
                      <a:pt x="39" y="8"/>
                      <a:pt x="29" y="8"/>
                    </a:cubicBezTo>
                    <a:cubicBezTo>
                      <a:pt x="18" y="8"/>
                      <a:pt x="9" y="16"/>
                      <a:pt x="9" y="29"/>
                    </a:cubicBezTo>
                    <a:cubicBezTo>
                      <a:pt x="9" y="42"/>
                      <a:pt x="18" y="50"/>
                      <a:pt x="29" y="50"/>
                    </a:cubicBezTo>
                    <a:cubicBezTo>
                      <a:pt x="39" y="50"/>
                      <a:pt x="50" y="42"/>
                      <a:pt x="50" y="29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4732338" y="2649538"/>
                <a:ext cx="128588" cy="209550"/>
              </a:xfrm>
              <a:custGeom>
                <a:avLst/>
                <a:gdLst>
                  <a:gd name="T0" fmla="*/ 34 w 34"/>
                  <a:gd name="T1" fmla="*/ 1 h 55"/>
                  <a:gd name="T2" fmla="*/ 33 w 34"/>
                  <a:gd name="T3" fmla="*/ 9 h 55"/>
                  <a:gd name="T4" fmla="*/ 30 w 34"/>
                  <a:gd name="T5" fmla="*/ 9 h 55"/>
                  <a:gd name="T6" fmla="*/ 8 w 34"/>
                  <a:gd name="T7" fmla="*/ 34 h 55"/>
                  <a:gd name="T8" fmla="*/ 8 w 34"/>
                  <a:gd name="T9" fmla="*/ 55 h 55"/>
                  <a:gd name="T10" fmla="*/ 0 w 34"/>
                  <a:gd name="T11" fmla="*/ 55 h 55"/>
                  <a:gd name="T12" fmla="*/ 0 w 34"/>
                  <a:gd name="T13" fmla="*/ 1 h 55"/>
                  <a:gd name="T14" fmla="*/ 8 w 34"/>
                  <a:gd name="T15" fmla="*/ 1 h 55"/>
                  <a:gd name="T16" fmla="*/ 8 w 34"/>
                  <a:gd name="T17" fmla="*/ 14 h 55"/>
                  <a:gd name="T18" fmla="*/ 30 w 34"/>
                  <a:gd name="T19" fmla="*/ 0 h 55"/>
                  <a:gd name="T20" fmla="*/ 34 w 34"/>
                  <a:gd name="T21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55">
                    <a:moveTo>
                      <a:pt x="34" y="1"/>
                    </a:move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1" y="9"/>
                      <a:pt x="30" y="9"/>
                    </a:cubicBezTo>
                    <a:cubicBezTo>
                      <a:pt x="16" y="9"/>
                      <a:pt x="8" y="20"/>
                      <a:pt x="8" y="34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3" y="6"/>
                      <a:pt x="20" y="0"/>
                      <a:pt x="30" y="0"/>
                    </a:cubicBezTo>
                    <a:cubicBezTo>
                      <a:pt x="31" y="0"/>
                      <a:pt x="32" y="0"/>
                      <a:pt x="34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4902200" y="2554288"/>
                <a:ext cx="203200" cy="304800"/>
              </a:xfrm>
              <a:custGeom>
                <a:avLst/>
                <a:gdLst>
                  <a:gd name="T0" fmla="*/ 100 w 128"/>
                  <a:gd name="T1" fmla="*/ 192 h 192"/>
                  <a:gd name="T2" fmla="*/ 29 w 128"/>
                  <a:gd name="T3" fmla="*/ 134 h 192"/>
                  <a:gd name="T4" fmla="*/ 21 w 128"/>
                  <a:gd name="T5" fmla="*/ 134 h 192"/>
                  <a:gd name="T6" fmla="*/ 21 w 128"/>
                  <a:gd name="T7" fmla="*/ 192 h 192"/>
                  <a:gd name="T8" fmla="*/ 0 w 128"/>
                  <a:gd name="T9" fmla="*/ 192 h 192"/>
                  <a:gd name="T10" fmla="*/ 0 w 128"/>
                  <a:gd name="T11" fmla="*/ 0 h 192"/>
                  <a:gd name="T12" fmla="*/ 21 w 128"/>
                  <a:gd name="T13" fmla="*/ 0 h 192"/>
                  <a:gd name="T14" fmla="*/ 21 w 128"/>
                  <a:gd name="T15" fmla="*/ 115 h 192"/>
                  <a:gd name="T16" fmla="*/ 31 w 128"/>
                  <a:gd name="T17" fmla="*/ 115 h 192"/>
                  <a:gd name="T18" fmla="*/ 93 w 128"/>
                  <a:gd name="T19" fmla="*/ 62 h 192"/>
                  <a:gd name="T20" fmla="*/ 119 w 128"/>
                  <a:gd name="T21" fmla="*/ 62 h 192"/>
                  <a:gd name="T22" fmla="*/ 45 w 128"/>
                  <a:gd name="T23" fmla="*/ 124 h 192"/>
                  <a:gd name="T24" fmla="*/ 128 w 128"/>
                  <a:gd name="T25" fmla="*/ 192 h 192"/>
                  <a:gd name="T26" fmla="*/ 100 w 128"/>
                  <a:gd name="T2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92">
                    <a:moveTo>
                      <a:pt x="100" y="192"/>
                    </a:moveTo>
                    <a:lnTo>
                      <a:pt x="29" y="134"/>
                    </a:lnTo>
                    <a:lnTo>
                      <a:pt x="21" y="134"/>
                    </a:lnTo>
                    <a:lnTo>
                      <a:pt x="21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115"/>
                    </a:lnTo>
                    <a:lnTo>
                      <a:pt x="31" y="115"/>
                    </a:lnTo>
                    <a:lnTo>
                      <a:pt x="93" y="62"/>
                    </a:lnTo>
                    <a:lnTo>
                      <a:pt x="119" y="62"/>
                    </a:lnTo>
                    <a:lnTo>
                      <a:pt x="45" y="124"/>
                    </a:lnTo>
                    <a:lnTo>
                      <a:pt x="128" y="192"/>
                    </a:lnTo>
                    <a:lnTo>
                      <a:pt x="100" y="192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113338" y="2644775"/>
                <a:ext cx="211138" cy="220663"/>
              </a:xfrm>
              <a:custGeom>
                <a:avLst/>
                <a:gdLst>
                  <a:gd name="T0" fmla="*/ 56 w 56"/>
                  <a:gd name="T1" fmla="*/ 31 h 58"/>
                  <a:gd name="T2" fmla="*/ 9 w 56"/>
                  <a:gd name="T3" fmla="*/ 31 h 58"/>
                  <a:gd name="T4" fmla="*/ 28 w 56"/>
                  <a:gd name="T5" fmla="*/ 50 h 58"/>
                  <a:gd name="T6" fmla="*/ 47 w 56"/>
                  <a:gd name="T7" fmla="*/ 39 h 58"/>
                  <a:gd name="T8" fmla="*/ 54 w 56"/>
                  <a:gd name="T9" fmla="*/ 40 h 58"/>
                  <a:gd name="T10" fmla="*/ 28 w 56"/>
                  <a:gd name="T11" fmla="*/ 58 h 58"/>
                  <a:gd name="T12" fmla="*/ 0 w 56"/>
                  <a:gd name="T13" fmla="*/ 29 h 58"/>
                  <a:gd name="T14" fmla="*/ 29 w 56"/>
                  <a:gd name="T15" fmla="*/ 0 h 58"/>
                  <a:gd name="T16" fmla="*/ 56 w 56"/>
                  <a:gd name="T17" fmla="*/ 28 h 58"/>
                  <a:gd name="T18" fmla="*/ 56 w 56"/>
                  <a:gd name="T19" fmla="*/ 31 h 58"/>
                  <a:gd name="T20" fmla="*/ 9 w 56"/>
                  <a:gd name="T21" fmla="*/ 24 h 58"/>
                  <a:gd name="T22" fmla="*/ 47 w 56"/>
                  <a:gd name="T23" fmla="*/ 24 h 58"/>
                  <a:gd name="T24" fmla="*/ 29 w 56"/>
                  <a:gd name="T25" fmla="*/ 8 h 58"/>
                  <a:gd name="T26" fmla="*/ 9 w 56"/>
                  <a:gd name="T27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8">
                    <a:moveTo>
                      <a:pt x="56" y="31"/>
                    </a:moveTo>
                    <a:cubicBezTo>
                      <a:pt x="9" y="31"/>
                      <a:pt x="9" y="31"/>
                      <a:pt x="9" y="31"/>
                    </a:cubicBezTo>
                    <a:cubicBezTo>
                      <a:pt x="9" y="43"/>
                      <a:pt x="19" y="50"/>
                      <a:pt x="28" y="50"/>
                    </a:cubicBezTo>
                    <a:cubicBezTo>
                      <a:pt x="36" y="50"/>
                      <a:pt x="43" y="47"/>
                      <a:pt x="47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0" y="52"/>
                      <a:pt x="40" y="58"/>
                      <a:pt x="28" y="58"/>
                    </a:cubicBezTo>
                    <a:cubicBezTo>
                      <a:pt x="14" y="58"/>
                      <a:pt x="0" y="47"/>
                      <a:pt x="0" y="29"/>
                    </a:cubicBezTo>
                    <a:cubicBezTo>
                      <a:pt x="0" y="12"/>
                      <a:pt x="14" y="0"/>
                      <a:pt x="29" y="0"/>
                    </a:cubicBezTo>
                    <a:cubicBezTo>
                      <a:pt x="43" y="0"/>
                      <a:pt x="55" y="11"/>
                      <a:pt x="56" y="28"/>
                    </a:cubicBezTo>
                    <a:lnTo>
                      <a:pt x="56" y="31"/>
                    </a:lnTo>
                    <a:close/>
                    <a:moveTo>
                      <a:pt x="9" y="24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14"/>
                      <a:pt x="38" y="8"/>
                      <a:pt x="29" y="8"/>
                    </a:cubicBezTo>
                    <a:cubicBezTo>
                      <a:pt x="20" y="8"/>
                      <a:pt x="11" y="14"/>
                      <a:pt x="9" y="24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5340350" y="2584450"/>
                <a:ext cx="161925" cy="280988"/>
              </a:xfrm>
              <a:custGeom>
                <a:avLst/>
                <a:gdLst>
                  <a:gd name="T0" fmla="*/ 43 w 43"/>
                  <a:gd name="T1" fmla="*/ 70 h 74"/>
                  <a:gd name="T2" fmla="*/ 30 w 43"/>
                  <a:gd name="T3" fmla="*/ 74 h 74"/>
                  <a:gd name="T4" fmla="*/ 12 w 43"/>
                  <a:gd name="T5" fmla="*/ 55 h 74"/>
                  <a:gd name="T6" fmla="*/ 12 w 43"/>
                  <a:gd name="T7" fmla="*/ 25 h 74"/>
                  <a:gd name="T8" fmla="*/ 0 w 43"/>
                  <a:gd name="T9" fmla="*/ 25 h 74"/>
                  <a:gd name="T10" fmla="*/ 0 w 43"/>
                  <a:gd name="T11" fmla="*/ 18 h 74"/>
                  <a:gd name="T12" fmla="*/ 12 w 43"/>
                  <a:gd name="T13" fmla="*/ 18 h 74"/>
                  <a:gd name="T14" fmla="*/ 12 w 43"/>
                  <a:gd name="T15" fmla="*/ 0 h 74"/>
                  <a:gd name="T16" fmla="*/ 21 w 43"/>
                  <a:gd name="T17" fmla="*/ 0 h 74"/>
                  <a:gd name="T18" fmla="*/ 21 w 43"/>
                  <a:gd name="T19" fmla="*/ 18 h 74"/>
                  <a:gd name="T20" fmla="*/ 40 w 43"/>
                  <a:gd name="T21" fmla="*/ 18 h 74"/>
                  <a:gd name="T22" fmla="*/ 40 w 43"/>
                  <a:gd name="T23" fmla="*/ 25 h 74"/>
                  <a:gd name="T24" fmla="*/ 21 w 43"/>
                  <a:gd name="T25" fmla="*/ 25 h 74"/>
                  <a:gd name="T26" fmla="*/ 21 w 43"/>
                  <a:gd name="T27" fmla="*/ 55 h 74"/>
                  <a:gd name="T28" fmla="*/ 31 w 43"/>
                  <a:gd name="T29" fmla="*/ 66 h 74"/>
                  <a:gd name="T30" fmla="*/ 40 w 43"/>
                  <a:gd name="T31" fmla="*/ 63 h 74"/>
                  <a:gd name="T32" fmla="*/ 43 w 43"/>
                  <a:gd name="T33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4">
                    <a:moveTo>
                      <a:pt x="43" y="70"/>
                    </a:moveTo>
                    <a:cubicBezTo>
                      <a:pt x="39" y="73"/>
                      <a:pt x="35" y="74"/>
                      <a:pt x="30" y="74"/>
                    </a:cubicBezTo>
                    <a:cubicBezTo>
                      <a:pt x="19" y="74"/>
                      <a:pt x="12" y="67"/>
                      <a:pt x="12" y="5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62"/>
                      <a:pt x="25" y="66"/>
                      <a:pt x="31" y="66"/>
                    </a:cubicBezTo>
                    <a:cubicBezTo>
                      <a:pt x="34" y="66"/>
                      <a:pt x="37" y="65"/>
                      <a:pt x="40" y="63"/>
                    </a:cubicBezTo>
                    <a:lnTo>
                      <a:pt x="43" y="70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5543550" y="2644775"/>
                <a:ext cx="214313" cy="285750"/>
              </a:xfrm>
              <a:custGeom>
                <a:avLst/>
                <a:gdLst>
                  <a:gd name="T0" fmla="*/ 57 w 57"/>
                  <a:gd name="T1" fmla="*/ 29 h 75"/>
                  <a:gd name="T2" fmla="*/ 30 w 57"/>
                  <a:gd name="T3" fmla="*/ 58 h 75"/>
                  <a:gd name="T4" fmla="*/ 8 w 57"/>
                  <a:gd name="T5" fmla="*/ 48 h 75"/>
                  <a:gd name="T6" fmla="*/ 8 w 57"/>
                  <a:gd name="T7" fmla="*/ 75 h 75"/>
                  <a:gd name="T8" fmla="*/ 0 w 57"/>
                  <a:gd name="T9" fmla="*/ 75 h 75"/>
                  <a:gd name="T10" fmla="*/ 0 w 57"/>
                  <a:gd name="T11" fmla="*/ 2 h 75"/>
                  <a:gd name="T12" fmla="*/ 8 w 57"/>
                  <a:gd name="T13" fmla="*/ 2 h 75"/>
                  <a:gd name="T14" fmla="*/ 8 w 57"/>
                  <a:gd name="T15" fmla="*/ 10 h 75"/>
                  <a:gd name="T16" fmla="*/ 30 w 57"/>
                  <a:gd name="T17" fmla="*/ 0 h 75"/>
                  <a:gd name="T18" fmla="*/ 57 w 57"/>
                  <a:gd name="T19" fmla="*/ 29 h 75"/>
                  <a:gd name="T20" fmla="*/ 49 w 57"/>
                  <a:gd name="T21" fmla="*/ 29 h 75"/>
                  <a:gd name="T22" fmla="*/ 29 w 57"/>
                  <a:gd name="T23" fmla="*/ 8 h 75"/>
                  <a:gd name="T24" fmla="*/ 8 w 57"/>
                  <a:gd name="T25" fmla="*/ 29 h 75"/>
                  <a:gd name="T26" fmla="*/ 29 w 57"/>
                  <a:gd name="T27" fmla="*/ 50 h 75"/>
                  <a:gd name="T28" fmla="*/ 49 w 57"/>
                  <a:gd name="T29" fmla="*/ 2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75">
                    <a:moveTo>
                      <a:pt x="57" y="29"/>
                    </a:moveTo>
                    <a:cubicBezTo>
                      <a:pt x="57" y="46"/>
                      <a:pt x="45" y="58"/>
                      <a:pt x="30" y="58"/>
                    </a:cubicBezTo>
                    <a:cubicBezTo>
                      <a:pt x="21" y="58"/>
                      <a:pt x="13" y="54"/>
                      <a:pt x="8" y="48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3" y="4"/>
                      <a:pt x="21" y="0"/>
                      <a:pt x="30" y="0"/>
                    </a:cubicBezTo>
                    <a:cubicBezTo>
                      <a:pt x="45" y="0"/>
                      <a:pt x="57" y="12"/>
                      <a:pt x="57" y="29"/>
                    </a:cubicBezTo>
                    <a:close/>
                    <a:moveTo>
                      <a:pt x="49" y="29"/>
                    </a:moveTo>
                    <a:cubicBezTo>
                      <a:pt x="49" y="16"/>
                      <a:pt x="40" y="8"/>
                      <a:pt x="29" y="8"/>
                    </a:cubicBezTo>
                    <a:cubicBezTo>
                      <a:pt x="18" y="8"/>
                      <a:pt x="8" y="16"/>
                      <a:pt x="8" y="29"/>
                    </a:cubicBezTo>
                    <a:cubicBezTo>
                      <a:pt x="8" y="42"/>
                      <a:pt x="18" y="50"/>
                      <a:pt x="29" y="50"/>
                    </a:cubicBezTo>
                    <a:cubicBezTo>
                      <a:pt x="40" y="50"/>
                      <a:pt x="49" y="42"/>
                      <a:pt x="49" y="29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5815013" y="2554288"/>
                <a:ext cx="30163" cy="304800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5897563" y="2644775"/>
                <a:ext cx="219075" cy="220663"/>
              </a:xfrm>
              <a:custGeom>
                <a:avLst/>
                <a:gdLst>
                  <a:gd name="T0" fmla="*/ 58 w 58"/>
                  <a:gd name="T1" fmla="*/ 56 h 58"/>
                  <a:gd name="T2" fmla="*/ 50 w 58"/>
                  <a:gd name="T3" fmla="*/ 56 h 58"/>
                  <a:gd name="T4" fmla="*/ 50 w 58"/>
                  <a:gd name="T5" fmla="*/ 48 h 58"/>
                  <a:gd name="T6" fmla="*/ 28 w 58"/>
                  <a:gd name="T7" fmla="*/ 58 h 58"/>
                  <a:gd name="T8" fmla="*/ 0 w 58"/>
                  <a:gd name="T9" fmla="*/ 29 h 58"/>
                  <a:gd name="T10" fmla="*/ 28 w 58"/>
                  <a:gd name="T11" fmla="*/ 0 h 58"/>
                  <a:gd name="T12" fmla="*/ 50 w 58"/>
                  <a:gd name="T13" fmla="*/ 10 h 58"/>
                  <a:gd name="T14" fmla="*/ 50 w 58"/>
                  <a:gd name="T15" fmla="*/ 2 h 58"/>
                  <a:gd name="T16" fmla="*/ 58 w 58"/>
                  <a:gd name="T17" fmla="*/ 2 h 58"/>
                  <a:gd name="T18" fmla="*/ 58 w 58"/>
                  <a:gd name="T19" fmla="*/ 56 h 58"/>
                  <a:gd name="T20" fmla="*/ 50 w 58"/>
                  <a:gd name="T21" fmla="*/ 29 h 58"/>
                  <a:gd name="T22" fmla="*/ 29 w 58"/>
                  <a:gd name="T23" fmla="*/ 8 h 58"/>
                  <a:gd name="T24" fmla="*/ 9 w 58"/>
                  <a:gd name="T25" fmla="*/ 29 h 58"/>
                  <a:gd name="T26" fmla="*/ 29 w 58"/>
                  <a:gd name="T27" fmla="*/ 50 h 58"/>
                  <a:gd name="T28" fmla="*/ 50 w 58"/>
                  <a:gd name="T2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58">
                    <a:moveTo>
                      <a:pt x="58" y="56"/>
                    </a:move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5" y="54"/>
                      <a:pt x="37" y="58"/>
                      <a:pt x="28" y="58"/>
                    </a:cubicBezTo>
                    <a:cubicBezTo>
                      <a:pt x="13" y="58"/>
                      <a:pt x="0" y="46"/>
                      <a:pt x="0" y="29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7" y="0"/>
                      <a:pt x="45" y="4"/>
                      <a:pt x="50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8" y="2"/>
                      <a:pt x="58" y="2"/>
                      <a:pt x="58" y="2"/>
                    </a:cubicBezTo>
                    <a:lnTo>
                      <a:pt x="58" y="56"/>
                    </a:lnTo>
                    <a:close/>
                    <a:moveTo>
                      <a:pt x="50" y="29"/>
                    </a:moveTo>
                    <a:cubicBezTo>
                      <a:pt x="50" y="16"/>
                      <a:pt x="39" y="8"/>
                      <a:pt x="29" y="8"/>
                    </a:cubicBezTo>
                    <a:cubicBezTo>
                      <a:pt x="18" y="8"/>
                      <a:pt x="9" y="16"/>
                      <a:pt x="9" y="29"/>
                    </a:cubicBezTo>
                    <a:cubicBezTo>
                      <a:pt x="9" y="42"/>
                      <a:pt x="18" y="50"/>
                      <a:pt x="29" y="50"/>
                    </a:cubicBezTo>
                    <a:cubicBezTo>
                      <a:pt x="39" y="50"/>
                      <a:pt x="50" y="42"/>
                      <a:pt x="50" y="29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173788" y="2644775"/>
                <a:ext cx="203200" cy="220663"/>
              </a:xfrm>
              <a:custGeom>
                <a:avLst/>
                <a:gdLst>
                  <a:gd name="T0" fmla="*/ 46 w 54"/>
                  <a:gd name="T1" fmla="*/ 38 h 58"/>
                  <a:gd name="T2" fmla="*/ 54 w 54"/>
                  <a:gd name="T3" fmla="*/ 40 h 58"/>
                  <a:gd name="T4" fmla="*/ 28 w 54"/>
                  <a:gd name="T5" fmla="*/ 58 h 58"/>
                  <a:gd name="T6" fmla="*/ 0 w 54"/>
                  <a:gd name="T7" fmla="*/ 29 h 58"/>
                  <a:gd name="T8" fmla="*/ 28 w 54"/>
                  <a:gd name="T9" fmla="*/ 0 h 58"/>
                  <a:gd name="T10" fmla="*/ 54 w 54"/>
                  <a:gd name="T11" fmla="*/ 19 h 58"/>
                  <a:gd name="T12" fmla="*/ 46 w 54"/>
                  <a:gd name="T13" fmla="*/ 21 h 58"/>
                  <a:gd name="T14" fmla="*/ 28 w 54"/>
                  <a:gd name="T15" fmla="*/ 8 h 58"/>
                  <a:gd name="T16" fmla="*/ 8 w 54"/>
                  <a:gd name="T17" fmla="*/ 29 h 58"/>
                  <a:gd name="T18" fmla="*/ 28 w 54"/>
                  <a:gd name="T19" fmla="*/ 50 h 58"/>
                  <a:gd name="T20" fmla="*/ 46 w 54"/>
                  <a:gd name="T21" fmla="*/ 3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58">
                    <a:moveTo>
                      <a:pt x="46" y="38"/>
                    </a:moveTo>
                    <a:cubicBezTo>
                      <a:pt x="54" y="40"/>
                      <a:pt x="54" y="40"/>
                      <a:pt x="54" y="40"/>
                    </a:cubicBezTo>
                    <a:cubicBezTo>
                      <a:pt x="51" y="51"/>
                      <a:pt x="40" y="58"/>
                      <a:pt x="28" y="58"/>
                    </a:cubicBezTo>
                    <a:cubicBezTo>
                      <a:pt x="13" y="58"/>
                      <a:pt x="0" y="47"/>
                      <a:pt x="0" y="29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40" y="0"/>
                      <a:pt x="51" y="7"/>
                      <a:pt x="54" y="19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4" y="13"/>
                      <a:pt x="36" y="8"/>
                      <a:pt x="28" y="8"/>
                    </a:cubicBezTo>
                    <a:cubicBezTo>
                      <a:pt x="17" y="8"/>
                      <a:pt x="8" y="17"/>
                      <a:pt x="8" y="29"/>
                    </a:cubicBezTo>
                    <a:cubicBezTo>
                      <a:pt x="8" y="42"/>
                      <a:pt x="17" y="50"/>
                      <a:pt x="28" y="50"/>
                    </a:cubicBezTo>
                    <a:cubicBezTo>
                      <a:pt x="36" y="50"/>
                      <a:pt x="44" y="46"/>
                      <a:pt x="46" y="38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6411913" y="2644775"/>
                <a:ext cx="211138" cy="220663"/>
              </a:xfrm>
              <a:custGeom>
                <a:avLst/>
                <a:gdLst>
                  <a:gd name="T0" fmla="*/ 56 w 56"/>
                  <a:gd name="T1" fmla="*/ 31 h 58"/>
                  <a:gd name="T2" fmla="*/ 9 w 56"/>
                  <a:gd name="T3" fmla="*/ 31 h 58"/>
                  <a:gd name="T4" fmla="*/ 28 w 56"/>
                  <a:gd name="T5" fmla="*/ 50 h 58"/>
                  <a:gd name="T6" fmla="*/ 47 w 56"/>
                  <a:gd name="T7" fmla="*/ 39 h 58"/>
                  <a:gd name="T8" fmla="*/ 54 w 56"/>
                  <a:gd name="T9" fmla="*/ 40 h 58"/>
                  <a:gd name="T10" fmla="*/ 28 w 56"/>
                  <a:gd name="T11" fmla="*/ 58 h 58"/>
                  <a:gd name="T12" fmla="*/ 0 w 56"/>
                  <a:gd name="T13" fmla="*/ 29 h 58"/>
                  <a:gd name="T14" fmla="*/ 29 w 56"/>
                  <a:gd name="T15" fmla="*/ 0 h 58"/>
                  <a:gd name="T16" fmla="*/ 56 w 56"/>
                  <a:gd name="T17" fmla="*/ 28 h 58"/>
                  <a:gd name="T18" fmla="*/ 56 w 56"/>
                  <a:gd name="T19" fmla="*/ 31 h 58"/>
                  <a:gd name="T20" fmla="*/ 9 w 56"/>
                  <a:gd name="T21" fmla="*/ 24 h 58"/>
                  <a:gd name="T22" fmla="*/ 47 w 56"/>
                  <a:gd name="T23" fmla="*/ 24 h 58"/>
                  <a:gd name="T24" fmla="*/ 29 w 56"/>
                  <a:gd name="T25" fmla="*/ 8 h 58"/>
                  <a:gd name="T26" fmla="*/ 9 w 56"/>
                  <a:gd name="T27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8">
                    <a:moveTo>
                      <a:pt x="56" y="31"/>
                    </a:moveTo>
                    <a:cubicBezTo>
                      <a:pt x="9" y="31"/>
                      <a:pt x="9" y="31"/>
                      <a:pt x="9" y="31"/>
                    </a:cubicBezTo>
                    <a:cubicBezTo>
                      <a:pt x="9" y="43"/>
                      <a:pt x="19" y="50"/>
                      <a:pt x="28" y="50"/>
                    </a:cubicBezTo>
                    <a:cubicBezTo>
                      <a:pt x="36" y="50"/>
                      <a:pt x="43" y="47"/>
                      <a:pt x="47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0" y="52"/>
                      <a:pt x="41" y="58"/>
                      <a:pt x="28" y="58"/>
                    </a:cubicBezTo>
                    <a:cubicBezTo>
                      <a:pt x="14" y="58"/>
                      <a:pt x="0" y="47"/>
                      <a:pt x="0" y="29"/>
                    </a:cubicBezTo>
                    <a:cubicBezTo>
                      <a:pt x="0" y="12"/>
                      <a:pt x="14" y="0"/>
                      <a:pt x="29" y="0"/>
                    </a:cubicBezTo>
                    <a:cubicBezTo>
                      <a:pt x="44" y="0"/>
                      <a:pt x="55" y="11"/>
                      <a:pt x="56" y="28"/>
                    </a:cubicBezTo>
                    <a:lnTo>
                      <a:pt x="56" y="31"/>
                    </a:lnTo>
                    <a:close/>
                    <a:moveTo>
                      <a:pt x="9" y="24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46" y="14"/>
                      <a:pt x="38" y="8"/>
                      <a:pt x="29" y="8"/>
                    </a:cubicBezTo>
                    <a:cubicBezTo>
                      <a:pt x="20" y="8"/>
                      <a:pt x="11" y="14"/>
                      <a:pt x="9" y="24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2514600" y="1946275"/>
              <a:ext cx="1285876" cy="1038226"/>
              <a:chOff x="2514600" y="1946275"/>
              <a:chExt cx="1285876" cy="1038226"/>
            </a:xfrm>
          </p:grpSpPr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2514600" y="1946275"/>
                <a:ext cx="1168400" cy="1038225"/>
              </a:xfrm>
              <a:custGeom>
                <a:avLst/>
                <a:gdLst>
                  <a:gd name="T0" fmla="*/ 19 w 310"/>
                  <a:gd name="T1" fmla="*/ 0 h 273"/>
                  <a:gd name="T2" fmla="*/ 0 w 310"/>
                  <a:gd name="T3" fmla="*/ 273 h 273"/>
                  <a:gd name="T4" fmla="*/ 310 w 310"/>
                  <a:gd name="T5" fmla="*/ 273 h 273"/>
                  <a:gd name="T6" fmla="*/ 310 w 310"/>
                  <a:gd name="T7" fmla="*/ 273 h 273"/>
                  <a:gd name="T8" fmla="*/ 37 w 310"/>
                  <a:gd name="T9" fmla="*/ 0 h 273"/>
                  <a:gd name="T10" fmla="*/ 19 w 310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273">
                    <a:moveTo>
                      <a:pt x="19" y="0"/>
                    </a:moveTo>
                    <a:cubicBezTo>
                      <a:pt x="19" y="0"/>
                      <a:pt x="3" y="167"/>
                      <a:pt x="0" y="273"/>
                    </a:cubicBezTo>
                    <a:cubicBezTo>
                      <a:pt x="310" y="273"/>
                      <a:pt x="310" y="273"/>
                      <a:pt x="310" y="273"/>
                    </a:cubicBezTo>
                    <a:cubicBezTo>
                      <a:pt x="310" y="273"/>
                      <a:pt x="310" y="273"/>
                      <a:pt x="310" y="273"/>
                    </a:cubicBezTo>
                    <a:cubicBezTo>
                      <a:pt x="310" y="122"/>
                      <a:pt x="188" y="0"/>
                      <a:pt x="37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C6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2630488" y="1946275"/>
                <a:ext cx="1169988" cy="1038225"/>
              </a:xfrm>
              <a:custGeom>
                <a:avLst/>
                <a:gdLst>
                  <a:gd name="T0" fmla="*/ 291 w 310"/>
                  <a:gd name="T1" fmla="*/ 0 h 273"/>
                  <a:gd name="T2" fmla="*/ 310 w 310"/>
                  <a:gd name="T3" fmla="*/ 273 h 273"/>
                  <a:gd name="T4" fmla="*/ 0 w 310"/>
                  <a:gd name="T5" fmla="*/ 273 h 273"/>
                  <a:gd name="T6" fmla="*/ 0 w 310"/>
                  <a:gd name="T7" fmla="*/ 273 h 273"/>
                  <a:gd name="T8" fmla="*/ 272 w 310"/>
                  <a:gd name="T9" fmla="*/ 0 h 273"/>
                  <a:gd name="T10" fmla="*/ 291 w 310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273">
                    <a:moveTo>
                      <a:pt x="291" y="0"/>
                    </a:moveTo>
                    <a:cubicBezTo>
                      <a:pt x="291" y="0"/>
                      <a:pt x="307" y="167"/>
                      <a:pt x="310" y="273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122"/>
                      <a:pt x="122" y="0"/>
                      <a:pt x="272" y="0"/>
                    </a:cubicBez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2630488" y="2078038"/>
                <a:ext cx="1052513" cy="906463"/>
              </a:xfrm>
              <a:custGeom>
                <a:avLst/>
                <a:gdLst>
                  <a:gd name="T0" fmla="*/ 139 w 279"/>
                  <a:gd name="T1" fmla="*/ 0 h 238"/>
                  <a:gd name="T2" fmla="*/ 0 w 279"/>
                  <a:gd name="T3" fmla="*/ 238 h 238"/>
                  <a:gd name="T4" fmla="*/ 0 w 279"/>
                  <a:gd name="T5" fmla="*/ 238 h 238"/>
                  <a:gd name="T6" fmla="*/ 279 w 279"/>
                  <a:gd name="T7" fmla="*/ 238 h 238"/>
                  <a:gd name="T8" fmla="*/ 279 w 279"/>
                  <a:gd name="T9" fmla="*/ 238 h 238"/>
                  <a:gd name="T10" fmla="*/ 139 w 279"/>
                  <a:gd name="T11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238">
                    <a:moveTo>
                      <a:pt x="139" y="0"/>
                    </a:moveTo>
                    <a:cubicBezTo>
                      <a:pt x="56" y="47"/>
                      <a:pt x="0" y="136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136"/>
                      <a:pt x="223" y="47"/>
                      <a:pt x="139" y="0"/>
                    </a:cubicBezTo>
                    <a:close/>
                  </a:path>
                </a:pathLst>
              </a:custGeom>
              <a:solidFill>
                <a:srgbClr val="DB4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854325" y="2105025"/>
                <a:ext cx="603250" cy="327025"/>
              </a:xfrm>
              <a:custGeom>
                <a:avLst/>
                <a:gdLst>
                  <a:gd name="T0" fmla="*/ 80 w 160"/>
                  <a:gd name="T1" fmla="*/ 86 h 86"/>
                  <a:gd name="T2" fmla="*/ 0 w 160"/>
                  <a:gd name="T3" fmla="*/ 6 h 86"/>
                  <a:gd name="T4" fmla="*/ 6 w 160"/>
                  <a:gd name="T5" fmla="*/ 0 h 86"/>
                  <a:gd name="T6" fmla="*/ 13 w 160"/>
                  <a:gd name="T7" fmla="*/ 6 h 86"/>
                  <a:gd name="T8" fmla="*/ 80 w 160"/>
                  <a:gd name="T9" fmla="*/ 74 h 86"/>
                  <a:gd name="T10" fmla="*/ 148 w 160"/>
                  <a:gd name="T11" fmla="*/ 6 h 86"/>
                  <a:gd name="T12" fmla="*/ 154 w 160"/>
                  <a:gd name="T13" fmla="*/ 0 h 86"/>
                  <a:gd name="T14" fmla="*/ 160 w 160"/>
                  <a:gd name="T15" fmla="*/ 6 h 86"/>
                  <a:gd name="T16" fmla="*/ 80 w 16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86">
                    <a:moveTo>
                      <a:pt x="80" y="86"/>
                    </a:moveTo>
                    <a:cubicBezTo>
                      <a:pt x="36" y="86"/>
                      <a:pt x="0" y="5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43"/>
                      <a:pt x="43" y="74"/>
                      <a:pt x="80" y="74"/>
                    </a:cubicBezTo>
                    <a:cubicBezTo>
                      <a:pt x="117" y="74"/>
                      <a:pt x="148" y="43"/>
                      <a:pt x="148" y="6"/>
                    </a:cubicBezTo>
                    <a:cubicBezTo>
                      <a:pt x="148" y="3"/>
                      <a:pt x="151" y="0"/>
                      <a:pt x="154" y="0"/>
                    </a:cubicBezTo>
                    <a:cubicBezTo>
                      <a:pt x="158" y="0"/>
                      <a:pt x="160" y="3"/>
                      <a:pt x="160" y="6"/>
                    </a:cubicBezTo>
                    <a:cubicBezTo>
                      <a:pt x="160" y="50"/>
                      <a:pt x="124" y="86"/>
                      <a:pt x="80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43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Store</a:t>
            </a:r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1770197" y="2102852"/>
            <a:ext cx="5841732" cy="1094392"/>
            <a:chOff x="1770197" y="2102852"/>
            <a:chExt cx="5841732" cy="1094392"/>
          </a:xfrm>
        </p:grpSpPr>
        <p:grpSp>
          <p:nvGrpSpPr>
            <p:cNvPr id="29" name="群組 28"/>
            <p:cNvGrpSpPr/>
            <p:nvPr/>
          </p:nvGrpSpPr>
          <p:grpSpPr>
            <a:xfrm>
              <a:off x="3464076" y="2330695"/>
              <a:ext cx="4147853" cy="683526"/>
              <a:chOff x="3464076" y="2330695"/>
              <a:chExt cx="4147853" cy="68352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464076" y="2371781"/>
                <a:ext cx="410864" cy="513579"/>
              </a:xfrm>
              <a:custGeom>
                <a:avLst/>
                <a:gdLst>
                  <a:gd name="T0" fmla="*/ 220 w 220"/>
                  <a:gd name="T1" fmla="*/ 275 h 275"/>
                  <a:gd name="T2" fmla="*/ 0 w 220"/>
                  <a:gd name="T3" fmla="*/ 275 h 275"/>
                  <a:gd name="T4" fmla="*/ 0 w 220"/>
                  <a:gd name="T5" fmla="*/ 239 h 275"/>
                  <a:gd name="T6" fmla="*/ 145 w 220"/>
                  <a:gd name="T7" fmla="*/ 46 h 275"/>
                  <a:gd name="T8" fmla="*/ 4 w 220"/>
                  <a:gd name="T9" fmla="*/ 46 h 275"/>
                  <a:gd name="T10" fmla="*/ 4 w 220"/>
                  <a:gd name="T11" fmla="*/ 0 h 275"/>
                  <a:gd name="T12" fmla="*/ 217 w 220"/>
                  <a:gd name="T13" fmla="*/ 0 h 275"/>
                  <a:gd name="T14" fmla="*/ 217 w 220"/>
                  <a:gd name="T15" fmla="*/ 41 h 275"/>
                  <a:gd name="T16" fmla="*/ 79 w 220"/>
                  <a:gd name="T17" fmla="*/ 227 h 275"/>
                  <a:gd name="T18" fmla="*/ 220 w 220"/>
                  <a:gd name="T19" fmla="*/ 227 h 275"/>
                  <a:gd name="T20" fmla="*/ 220 w 220"/>
                  <a:gd name="T2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275">
                    <a:moveTo>
                      <a:pt x="220" y="275"/>
                    </a:moveTo>
                    <a:lnTo>
                      <a:pt x="0" y="275"/>
                    </a:lnTo>
                    <a:lnTo>
                      <a:pt x="0" y="239"/>
                    </a:lnTo>
                    <a:lnTo>
                      <a:pt x="145" y="46"/>
                    </a:lnTo>
                    <a:lnTo>
                      <a:pt x="4" y="46"/>
                    </a:lnTo>
                    <a:lnTo>
                      <a:pt x="4" y="0"/>
                    </a:lnTo>
                    <a:lnTo>
                      <a:pt x="217" y="0"/>
                    </a:lnTo>
                    <a:lnTo>
                      <a:pt x="217" y="41"/>
                    </a:lnTo>
                    <a:lnTo>
                      <a:pt x="79" y="227"/>
                    </a:lnTo>
                    <a:lnTo>
                      <a:pt x="220" y="227"/>
                    </a:lnTo>
                    <a:lnTo>
                      <a:pt x="220" y="275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897350" y="2500642"/>
                <a:ext cx="431407" cy="513579"/>
              </a:xfrm>
              <a:custGeom>
                <a:avLst/>
                <a:gdLst>
                  <a:gd name="T0" fmla="*/ 113 w 231"/>
                  <a:gd name="T1" fmla="*/ 275 h 275"/>
                  <a:gd name="T2" fmla="*/ 53 w 231"/>
                  <a:gd name="T3" fmla="*/ 275 h 275"/>
                  <a:gd name="T4" fmla="*/ 85 w 231"/>
                  <a:gd name="T5" fmla="*/ 199 h 275"/>
                  <a:gd name="T6" fmla="*/ 0 w 231"/>
                  <a:gd name="T7" fmla="*/ 0 h 275"/>
                  <a:gd name="T8" fmla="*/ 61 w 231"/>
                  <a:gd name="T9" fmla="*/ 0 h 275"/>
                  <a:gd name="T10" fmla="*/ 114 w 231"/>
                  <a:gd name="T11" fmla="*/ 131 h 275"/>
                  <a:gd name="T12" fmla="*/ 171 w 231"/>
                  <a:gd name="T13" fmla="*/ 0 h 275"/>
                  <a:gd name="T14" fmla="*/ 231 w 231"/>
                  <a:gd name="T15" fmla="*/ 0 h 275"/>
                  <a:gd name="T16" fmla="*/ 113 w 231"/>
                  <a:gd name="T1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275">
                    <a:moveTo>
                      <a:pt x="113" y="275"/>
                    </a:moveTo>
                    <a:lnTo>
                      <a:pt x="53" y="275"/>
                    </a:lnTo>
                    <a:lnTo>
                      <a:pt x="85" y="199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114" y="131"/>
                    </a:lnTo>
                    <a:lnTo>
                      <a:pt x="171" y="0"/>
                    </a:lnTo>
                    <a:lnTo>
                      <a:pt x="231" y="0"/>
                    </a:lnTo>
                    <a:lnTo>
                      <a:pt x="113" y="275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358637" y="2500642"/>
                <a:ext cx="407128" cy="384718"/>
              </a:xfrm>
              <a:custGeom>
                <a:avLst/>
                <a:gdLst>
                  <a:gd name="T0" fmla="*/ 218 w 218"/>
                  <a:gd name="T1" fmla="*/ 206 h 206"/>
                  <a:gd name="T2" fmla="*/ 155 w 218"/>
                  <a:gd name="T3" fmla="*/ 206 h 206"/>
                  <a:gd name="T4" fmla="*/ 109 w 218"/>
                  <a:gd name="T5" fmla="*/ 140 h 206"/>
                  <a:gd name="T6" fmla="*/ 65 w 218"/>
                  <a:gd name="T7" fmla="*/ 206 h 206"/>
                  <a:gd name="T8" fmla="*/ 0 w 218"/>
                  <a:gd name="T9" fmla="*/ 206 h 206"/>
                  <a:gd name="T10" fmla="*/ 69 w 218"/>
                  <a:gd name="T11" fmla="*/ 106 h 206"/>
                  <a:gd name="T12" fmla="*/ 0 w 218"/>
                  <a:gd name="T13" fmla="*/ 0 h 206"/>
                  <a:gd name="T14" fmla="*/ 65 w 218"/>
                  <a:gd name="T15" fmla="*/ 0 h 206"/>
                  <a:gd name="T16" fmla="*/ 109 w 218"/>
                  <a:gd name="T17" fmla="*/ 70 h 206"/>
                  <a:gd name="T18" fmla="*/ 155 w 218"/>
                  <a:gd name="T19" fmla="*/ 0 h 206"/>
                  <a:gd name="T20" fmla="*/ 218 w 218"/>
                  <a:gd name="T21" fmla="*/ 0 h 206"/>
                  <a:gd name="T22" fmla="*/ 149 w 218"/>
                  <a:gd name="T23" fmla="*/ 106 h 206"/>
                  <a:gd name="T24" fmla="*/ 218 w 218"/>
                  <a:gd name="T2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206">
                    <a:moveTo>
                      <a:pt x="218" y="206"/>
                    </a:moveTo>
                    <a:lnTo>
                      <a:pt x="155" y="206"/>
                    </a:lnTo>
                    <a:lnTo>
                      <a:pt x="109" y="140"/>
                    </a:lnTo>
                    <a:lnTo>
                      <a:pt x="65" y="206"/>
                    </a:lnTo>
                    <a:lnTo>
                      <a:pt x="0" y="206"/>
                    </a:lnTo>
                    <a:lnTo>
                      <a:pt x="69" y="106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109" y="70"/>
                    </a:lnTo>
                    <a:lnTo>
                      <a:pt x="155" y="0"/>
                    </a:lnTo>
                    <a:lnTo>
                      <a:pt x="218" y="0"/>
                    </a:lnTo>
                    <a:lnTo>
                      <a:pt x="149" y="106"/>
                    </a:lnTo>
                    <a:lnTo>
                      <a:pt x="218" y="206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" name="Freeform 8"/>
              <p:cNvSpPr>
                <a:spLocks noEditPoints="1"/>
              </p:cNvSpPr>
              <p:nvPr/>
            </p:nvSpPr>
            <p:spPr bwMode="auto">
              <a:xfrm>
                <a:off x="4795646" y="2491305"/>
                <a:ext cx="394056" cy="405261"/>
              </a:xfrm>
              <a:custGeom>
                <a:avLst/>
                <a:gdLst>
                  <a:gd name="T0" fmla="*/ 158 w 158"/>
                  <a:gd name="T1" fmla="*/ 92 h 163"/>
                  <a:gd name="T2" fmla="*/ 41 w 158"/>
                  <a:gd name="T3" fmla="*/ 92 h 163"/>
                  <a:gd name="T4" fmla="*/ 79 w 158"/>
                  <a:gd name="T5" fmla="*/ 128 h 163"/>
                  <a:gd name="T6" fmla="*/ 117 w 158"/>
                  <a:gd name="T7" fmla="*/ 107 h 163"/>
                  <a:gd name="T8" fmla="*/ 154 w 158"/>
                  <a:gd name="T9" fmla="*/ 115 h 163"/>
                  <a:gd name="T10" fmla="*/ 79 w 158"/>
                  <a:gd name="T11" fmla="*/ 163 h 163"/>
                  <a:gd name="T12" fmla="*/ 0 w 158"/>
                  <a:gd name="T13" fmla="*/ 81 h 163"/>
                  <a:gd name="T14" fmla="*/ 80 w 158"/>
                  <a:gd name="T15" fmla="*/ 0 h 163"/>
                  <a:gd name="T16" fmla="*/ 158 w 158"/>
                  <a:gd name="T17" fmla="*/ 78 h 163"/>
                  <a:gd name="T18" fmla="*/ 158 w 158"/>
                  <a:gd name="T19" fmla="*/ 92 h 163"/>
                  <a:gd name="T20" fmla="*/ 42 w 158"/>
                  <a:gd name="T21" fmla="*/ 63 h 163"/>
                  <a:gd name="T22" fmla="*/ 116 w 158"/>
                  <a:gd name="T23" fmla="*/ 63 h 163"/>
                  <a:gd name="T24" fmla="*/ 80 w 158"/>
                  <a:gd name="T25" fmla="*/ 35 h 163"/>
                  <a:gd name="T26" fmla="*/ 42 w 158"/>
                  <a:gd name="T27" fmla="*/ 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63">
                    <a:moveTo>
                      <a:pt x="158" y="92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5" y="114"/>
                      <a:pt x="60" y="128"/>
                      <a:pt x="79" y="128"/>
                    </a:cubicBezTo>
                    <a:cubicBezTo>
                      <a:pt x="91" y="128"/>
                      <a:pt x="106" y="126"/>
                      <a:pt x="117" y="107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40" y="147"/>
                      <a:pt x="113" y="163"/>
                      <a:pt x="79" y="163"/>
                    </a:cubicBezTo>
                    <a:cubicBezTo>
                      <a:pt x="36" y="163"/>
                      <a:pt x="0" y="130"/>
                      <a:pt x="0" y="81"/>
                    </a:cubicBezTo>
                    <a:cubicBezTo>
                      <a:pt x="0" y="33"/>
                      <a:pt x="36" y="0"/>
                      <a:pt x="80" y="0"/>
                    </a:cubicBezTo>
                    <a:cubicBezTo>
                      <a:pt x="121" y="0"/>
                      <a:pt x="156" y="31"/>
                      <a:pt x="158" y="78"/>
                    </a:cubicBezTo>
                    <a:lnTo>
                      <a:pt x="158" y="92"/>
                    </a:lnTo>
                    <a:close/>
                    <a:moveTo>
                      <a:pt x="42" y="63"/>
                    </a:moveTo>
                    <a:cubicBezTo>
                      <a:pt x="116" y="63"/>
                      <a:pt x="116" y="63"/>
                      <a:pt x="116" y="63"/>
                    </a:cubicBezTo>
                    <a:cubicBezTo>
                      <a:pt x="112" y="46"/>
                      <a:pt x="97" y="35"/>
                      <a:pt x="80" y="35"/>
                    </a:cubicBezTo>
                    <a:cubicBezTo>
                      <a:pt x="62" y="35"/>
                      <a:pt x="47" y="46"/>
                      <a:pt x="42" y="63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5266272" y="2330695"/>
                <a:ext cx="98981" cy="554666"/>
              </a:xfrm>
              <a:prstGeom prst="rect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5637917" y="2358708"/>
                <a:ext cx="420202" cy="537858"/>
              </a:xfrm>
              <a:custGeom>
                <a:avLst/>
                <a:gdLst>
                  <a:gd name="T0" fmla="*/ 166 w 169"/>
                  <a:gd name="T1" fmla="*/ 59 h 216"/>
                  <a:gd name="T2" fmla="*/ 124 w 169"/>
                  <a:gd name="T3" fmla="*/ 68 h 216"/>
                  <a:gd name="T4" fmla="*/ 83 w 169"/>
                  <a:gd name="T5" fmla="*/ 36 h 216"/>
                  <a:gd name="T6" fmla="*/ 49 w 169"/>
                  <a:gd name="T7" fmla="*/ 62 h 216"/>
                  <a:gd name="T8" fmla="*/ 70 w 169"/>
                  <a:gd name="T9" fmla="*/ 83 h 216"/>
                  <a:gd name="T10" fmla="*/ 114 w 169"/>
                  <a:gd name="T11" fmla="*/ 92 h 216"/>
                  <a:gd name="T12" fmla="*/ 169 w 169"/>
                  <a:gd name="T13" fmla="*/ 151 h 216"/>
                  <a:gd name="T14" fmla="*/ 87 w 169"/>
                  <a:gd name="T15" fmla="*/ 216 h 216"/>
                  <a:gd name="T16" fmla="*/ 0 w 169"/>
                  <a:gd name="T17" fmla="*/ 154 h 216"/>
                  <a:gd name="T18" fmla="*/ 44 w 169"/>
                  <a:gd name="T19" fmla="*/ 145 h 216"/>
                  <a:gd name="T20" fmla="*/ 91 w 169"/>
                  <a:gd name="T21" fmla="*/ 179 h 216"/>
                  <a:gd name="T22" fmla="*/ 127 w 169"/>
                  <a:gd name="T23" fmla="*/ 153 h 216"/>
                  <a:gd name="T24" fmla="*/ 103 w 169"/>
                  <a:gd name="T25" fmla="*/ 130 h 216"/>
                  <a:gd name="T26" fmla="*/ 60 w 169"/>
                  <a:gd name="T27" fmla="*/ 122 h 216"/>
                  <a:gd name="T28" fmla="*/ 5 w 169"/>
                  <a:gd name="T29" fmla="*/ 63 h 216"/>
                  <a:gd name="T30" fmla="*/ 84 w 169"/>
                  <a:gd name="T31" fmla="*/ 0 h 216"/>
                  <a:gd name="T32" fmla="*/ 166 w 169"/>
                  <a:gd name="T33" fmla="*/ 5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216">
                    <a:moveTo>
                      <a:pt x="166" y="59"/>
                    </a:moveTo>
                    <a:cubicBezTo>
                      <a:pt x="124" y="68"/>
                      <a:pt x="124" y="68"/>
                      <a:pt x="124" y="68"/>
                    </a:cubicBezTo>
                    <a:cubicBezTo>
                      <a:pt x="121" y="49"/>
                      <a:pt x="104" y="36"/>
                      <a:pt x="83" y="36"/>
                    </a:cubicBezTo>
                    <a:cubicBezTo>
                      <a:pt x="62" y="36"/>
                      <a:pt x="49" y="48"/>
                      <a:pt x="49" y="62"/>
                    </a:cubicBezTo>
                    <a:cubicBezTo>
                      <a:pt x="49" y="72"/>
                      <a:pt x="54" y="80"/>
                      <a:pt x="70" y="83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48" y="99"/>
                      <a:pt x="169" y="119"/>
                      <a:pt x="169" y="151"/>
                    </a:cubicBezTo>
                    <a:cubicBezTo>
                      <a:pt x="169" y="191"/>
                      <a:pt x="136" y="216"/>
                      <a:pt x="87" y="216"/>
                    </a:cubicBezTo>
                    <a:cubicBezTo>
                      <a:pt x="44" y="216"/>
                      <a:pt x="6" y="196"/>
                      <a:pt x="0" y="154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50" y="169"/>
                      <a:pt x="67" y="179"/>
                      <a:pt x="91" y="179"/>
                    </a:cubicBezTo>
                    <a:cubicBezTo>
                      <a:pt x="115" y="179"/>
                      <a:pt x="127" y="168"/>
                      <a:pt x="127" y="153"/>
                    </a:cubicBezTo>
                    <a:cubicBezTo>
                      <a:pt x="127" y="141"/>
                      <a:pt x="122" y="134"/>
                      <a:pt x="103" y="130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35" y="117"/>
                      <a:pt x="5" y="103"/>
                      <a:pt x="5" y="63"/>
                    </a:cubicBezTo>
                    <a:cubicBezTo>
                      <a:pt x="5" y="26"/>
                      <a:pt x="36" y="0"/>
                      <a:pt x="84" y="0"/>
                    </a:cubicBezTo>
                    <a:cubicBezTo>
                      <a:pt x="126" y="0"/>
                      <a:pt x="158" y="23"/>
                      <a:pt x="166" y="59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6087999" y="2386722"/>
                <a:ext cx="330559" cy="509844"/>
              </a:xfrm>
              <a:custGeom>
                <a:avLst/>
                <a:gdLst>
                  <a:gd name="T0" fmla="*/ 133 w 133"/>
                  <a:gd name="T1" fmla="*/ 193 h 205"/>
                  <a:gd name="T2" fmla="*/ 93 w 133"/>
                  <a:gd name="T3" fmla="*/ 205 h 205"/>
                  <a:gd name="T4" fmla="*/ 33 w 133"/>
                  <a:gd name="T5" fmla="*/ 143 h 205"/>
                  <a:gd name="T6" fmla="*/ 33 w 133"/>
                  <a:gd name="T7" fmla="*/ 80 h 205"/>
                  <a:gd name="T8" fmla="*/ 0 w 133"/>
                  <a:gd name="T9" fmla="*/ 80 h 205"/>
                  <a:gd name="T10" fmla="*/ 0 w 133"/>
                  <a:gd name="T11" fmla="*/ 46 h 205"/>
                  <a:gd name="T12" fmla="*/ 33 w 133"/>
                  <a:gd name="T13" fmla="*/ 46 h 205"/>
                  <a:gd name="T14" fmla="*/ 33 w 133"/>
                  <a:gd name="T15" fmla="*/ 0 h 205"/>
                  <a:gd name="T16" fmla="*/ 74 w 133"/>
                  <a:gd name="T17" fmla="*/ 0 h 205"/>
                  <a:gd name="T18" fmla="*/ 74 w 133"/>
                  <a:gd name="T19" fmla="*/ 46 h 205"/>
                  <a:gd name="T20" fmla="*/ 124 w 133"/>
                  <a:gd name="T21" fmla="*/ 46 h 205"/>
                  <a:gd name="T22" fmla="*/ 124 w 133"/>
                  <a:gd name="T23" fmla="*/ 80 h 205"/>
                  <a:gd name="T24" fmla="*/ 74 w 133"/>
                  <a:gd name="T25" fmla="*/ 80 h 205"/>
                  <a:gd name="T26" fmla="*/ 74 w 133"/>
                  <a:gd name="T27" fmla="*/ 140 h 205"/>
                  <a:gd name="T28" fmla="*/ 96 w 133"/>
                  <a:gd name="T29" fmla="*/ 167 h 205"/>
                  <a:gd name="T30" fmla="*/ 122 w 133"/>
                  <a:gd name="T31" fmla="*/ 159 h 205"/>
                  <a:gd name="T32" fmla="*/ 133 w 133"/>
                  <a:gd name="T33" fmla="*/ 19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205">
                    <a:moveTo>
                      <a:pt x="133" y="193"/>
                    </a:moveTo>
                    <a:cubicBezTo>
                      <a:pt x="117" y="202"/>
                      <a:pt x="106" y="205"/>
                      <a:pt x="93" y="205"/>
                    </a:cubicBezTo>
                    <a:cubicBezTo>
                      <a:pt x="57" y="205"/>
                      <a:pt x="33" y="186"/>
                      <a:pt x="33" y="14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140"/>
                      <a:pt x="74" y="140"/>
                      <a:pt x="74" y="140"/>
                    </a:cubicBezTo>
                    <a:cubicBezTo>
                      <a:pt x="74" y="159"/>
                      <a:pt x="82" y="167"/>
                      <a:pt x="96" y="167"/>
                    </a:cubicBezTo>
                    <a:cubicBezTo>
                      <a:pt x="105" y="166"/>
                      <a:pt x="114" y="164"/>
                      <a:pt x="122" y="159"/>
                    </a:cubicBezTo>
                    <a:lnTo>
                      <a:pt x="133" y="193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Freeform 12"/>
              <p:cNvSpPr>
                <a:spLocks noEditPoints="1"/>
              </p:cNvSpPr>
              <p:nvPr/>
            </p:nvSpPr>
            <p:spPr bwMode="auto">
              <a:xfrm>
                <a:off x="6435365" y="2493172"/>
                <a:ext cx="412732" cy="401525"/>
              </a:xfrm>
              <a:custGeom>
                <a:avLst/>
                <a:gdLst>
                  <a:gd name="T0" fmla="*/ 166 w 166"/>
                  <a:gd name="T1" fmla="*/ 80 h 161"/>
                  <a:gd name="T2" fmla="*/ 84 w 166"/>
                  <a:gd name="T3" fmla="*/ 161 h 161"/>
                  <a:gd name="T4" fmla="*/ 0 w 166"/>
                  <a:gd name="T5" fmla="*/ 80 h 161"/>
                  <a:gd name="T6" fmla="*/ 84 w 166"/>
                  <a:gd name="T7" fmla="*/ 0 h 161"/>
                  <a:gd name="T8" fmla="*/ 166 w 166"/>
                  <a:gd name="T9" fmla="*/ 80 h 161"/>
                  <a:gd name="T10" fmla="*/ 127 w 166"/>
                  <a:gd name="T11" fmla="*/ 80 h 161"/>
                  <a:gd name="T12" fmla="*/ 81 w 166"/>
                  <a:gd name="T13" fmla="*/ 38 h 161"/>
                  <a:gd name="T14" fmla="*/ 39 w 166"/>
                  <a:gd name="T15" fmla="*/ 84 h 161"/>
                  <a:gd name="T16" fmla="*/ 84 w 166"/>
                  <a:gd name="T17" fmla="*/ 126 h 161"/>
                  <a:gd name="T18" fmla="*/ 127 w 166"/>
                  <a:gd name="T19" fmla="*/ 81 h 161"/>
                  <a:gd name="T20" fmla="*/ 127 w 166"/>
                  <a:gd name="T21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" h="161">
                    <a:moveTo>
                      <a:pt x="166" y="80"/>
                    </a:moveTo>
                    <a:cubicBezTo>
                      <a:pt x="166" y="129"/>
                      <a:pt x="129" y="161"/>
                      <a:pt x="84" y="161"/>
                    </a:cubicBezTo>
                    <a:cubicBezTo>
                      <a:pt x="38" y="161"/>
                      <a:pt x="0" y="129"/>
                      <a:pt x="0" y="80"/>
                    </a:cubicBezTo>
                    <a:cubicBezTo>
                      <a:pt x="0" y="32"/>
                      <a:pt x="38" y="0"/>
                      <a:pt x="84" y="0"/>
                    </a:cubicBezTo>
                    <a:cubicBezTo>
                      <a:pt x="129" y="0"/>
                      <a:pt x="166" y="32"/>
                      <a:pt x="166" y="80"/>
                    </a:cubicBezTo>
                    <a:close/>
                    <a:moveTo>
                      <a:pt x="127" y="80"/>
                    </a:moveTo>
                    <a:cubicBezTo>
                      <a:pt x="126" y="56"/>
                      <a:pt x="105" y="37"/>
                      <a:pt x="81" y="38"/>
                    </a:cubicBezTo>
                    <a:cubicBezTo>
                      <a:pt x="57" y="39"/>
                      <a:pt x="38" y="60"/>
                      <a:pt x="39" y="84"/>
                    </a:cubicBezTo>
                    <a:cubicBezTo>
                      <a:pt x="40" y="108"/>
                      <a:pt x="60" y="127"/>
                      <a:pt x="84" y="126"/>
                    </a:cubicBezTo>
                    <a:cubicBezTo>
                      <a:pt x="108" y="126"/>
                      <a:pt x="127" y="105"/>
                      <a:pt x="127" y="81"/>
                    </a:cubicBezTo>
                    <a:cubicBezTo>
                      <a:pt x="127" y="81"/>
                      <a:pt x="127" y="80"/>
                      <a:pt x="127" y="8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926535" y="2495040"/>
                <a:ext cx="265194" cy="390320"/>
              </a:xfrm>
              <a:custGeom>
                <a:avLst/>
                <a:gdLst>
                  <a:gd name="T0" fmla="*/ 107 w 107"/>
                  <a:gd name="T1" fmla="*/ 1 h 156"/>
                  <a:gd name="T2" fmla="*/ 105 w 107"/>
                  <a:gd name="T3" fmla="*/ 40 h 156"/>
                  <a:gd name="T4" fmla="*/ 96 w 107"/>
                  <a:gd name="T5" fmla="*/ 40 h 156"/>
                  <a:gd name="T6" fmla="*/ 41 w 107"/>
                  <a:gd name="T7" fmla="*/ 106 h 156"/>
                  <a:gd name="T8" fmla="*/ 41 w 107"/>
                  <a:gd name="T9" fmla="*/ 156 h 156"/>
                  <a:gd name="T10" fmla="*/ 0 w 107"/>
                  <a:gd name="T11" fmla="*/ 156 h 156"/>
                  <a:gd name="T12" fmla="*/ 0 w 107"/>
                  <a:gd name="T13" fmla="*/ 2 h 156"/>
                  <a:gd name="T14" fmla="*/ 41 w 107"/>
                  <a:gd name="T15" fmla="*/ 2 h 156"/>
                  <a:gd name="T16" fmla="*/ 41 w 107"/>
                  <a:gd name="T17" fmla="*/ 30 h 156"/>
                  <a:gd name="T18" fmla="*/ 96 w 107"/>
                  <a:gd name="T19" fmla="*/ 0 h 156"/>
                  <a:gd name="T20" fmla="*/ 107 w 107"/>
                  <a:gd name="T21" fmla="*/ 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56">
                    <a:moveTo>
                      <a:pt x="107" y="1"/>
                    </a:moveTo>
                    <a:cubicBezTo>
                      <a:pt x="105" y="40"/>
                      <a:pt x="105" y="40"/>
                      <a:pt x="105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58" y="40"/>
                      <a:pt x="41" y="64"/>
                      <a:pt x="41" y="106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53" y="12"/>
                      <a:pt x="71" y="0"/>
                      <a:pt x="96" y="0"/>
                    </a:cubicBezTo>
                    <a:cubicBezTo>
                      <a:pt x="100" y="0"/>
                      <a:pt x="103" y="0"/>
                      <a:pt x="107" y="1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7219741" y="2491305"/>
                <a:ext cx="392188" cy="405261"/>
              </a:xfrm>
              <a:custGeom>
                <a:avLst/>
                <a:gdLst>
                  <a:gd name="T0" fmla="*/ 158 w 158"/>
                  <a:gd name="T1" fmla="*/ 92 h 163"/>
                  <a:gd name="T2" fmla="*/ 41 w 158"/>
                  <a:gd name="T3" fmla="*/ 92 h 163"/>
                  <a:gd name="T4" fmla="*/ 79 w 158"/>
                  <a:gd name="T5" fmla="*/ 128 h 163"/>
                  <a:gd name="T6" fmla="*/ 118 w 158"/>
                  <a:gd name="T7" fmla="*/ 107 h 163"/>
                  <a:gd name="T8" fmla="*/ 154 w 158"/>
                  <a:gd name="T9" fmla="*/ 115 h 163"/>
                  <a:gd name="T10" fmla="*/ 79 w 158"/>
                  <a:gd name="T11" fmla="*/ 163 h 163"/>
                  <a:gd name="T12" fmla="*/ 0 w 158"/>
                  <a:gd name="T13" fmla="*/ 81 h 163"/>
                  <a:gd name="T14" fmla="*/ 80 w 158"/>
                  <a:gd name="T15" fmla="*/ 0 h 163"/>
                  <a:gd name="T16" fmla="*/ 158 w 158"/>
                  <a:gd name="T17" fmla="*/ 78 h 163"/>
                  <a:gd name="T18" fmla="*/ 158 w 158"/>
                  <a:gd name="T19" fmla="*/ 92 h 163"/>
                  <a:gd name="T20" fmla="*/ 42 w 158"/>
                  <a:gd name="T21" fmla="*/ 63 h 163"/>
                  <a:gd name="T22" fmla="*/ 116 w 158"/>
                  <a:gd name="T23" fmla="*/ 63 h 163"/>
                  <a:gd name="T24" fmla="*/ 80 w 158"/>
                  <a:gd name="T25" fmla="*/ 35 h 163"/>
                  <a:gd name="T26" fmla="*/ 42 w 158"/>
                  <a:gd name="T27" fmla="*/ 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8" h="163">
                    <a:moveTo>
                      <a:pt x="158" y="92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5" y="114"/>
                      <a:pt x="61" y="128"/>
                      <a:pt x="79" y="128"/>
                    </a:cubicBezTo>
                    <a:cubicBezTo>
                      <a:pt x="91" y="128"/>
                      <a:pt x="106" y="126"/>
                      <a:pt x="118" y="107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40" y="147"/>
                      <a:pt x="113" y="163"/>
                      <a:pt x="79" y="163"/>
                    </a:cubicBezTo>
                    <a:cubicBezTo>
                      <a:pt x="36" y="163"/>
                      <a:pt x="0" y="130"/>
                      <a:pt x="0" y="81"/>
                    </a:cubicBezTo>
                    <a:cubicBezTo>
                      <a:pt x="0" y="33"/>
                      <a:pt x="36" y="0"/>
                      <a:pt x="80" y="0"/>
                    </a:cubicBezTo>
                    <a:cubicBezTo>
                      <a:pt x="121" y="0"/>
                      <a:pt x="156" y="31"/>
                      <a:pt x="158" y="78"/>
                    </a:cubicBezTo>
                    <a:lnTo>
                      <a:pt x="158" y="92"/>
                    </a:lnTo>
                    <a:close/>
                    <a:moveTo>
                      <a:pt x="42" y="63"/>
                    </a:moveTo>
                    <a:cubicBezTo>
                      <a:pt x="116" y="63"/>
                      <a:pt x="116" y="63"/>
                      <a:pt x="116" y="63"/>
                    </a:cubicBezTo>
                    <a:cubicBezTo>
                      <a:pt x="113" y="46"/>
                      <a:pt x="97" y="34"/>
                      <a:pt x="80" y="35"/>
                    </a:cubicBezTo>
                    <a:cubicBezTo>
                      <a:pt x="62" y="35"/>
                      <a:pt x="47" y="46"/>
                      <a:pt x="42" y="63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1770197" y="2102852"/>
              <a:ext cx="1098128" cy="1094392"/>
              <a:chOff x="1770197" y="2102852"/>
              <a:chExt cx="1098128" cy="1094392"/>
            </a:xfrm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788873" y="2566008"/>
                <a:ext cx="1058908" cy="631236"/>
              </a:xfrm>
              <a:custGeom>
                <a:avLst/>
                <a:gdLst>
                  <a:gd name="T0" fmla="*/ 417 w 426"/>
                  <a:gd name="T1" fmla="*/ 248 h 253"/>
                  <a:gd name="T2" fmla="*/ 417 w 426"/>
                  <a:gd name="T3" fmla="*/ 5 h 253"/>
                  <a:gd name="T4" fmla="*/ 8 w 426"/>
                  <a:gd name="T5" fmla="*/ 5 h 253"/>
                  <a:gd name="T6" fmla="*/ 8 w 426"/>
                  <a:gd name="T7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6" h="253">
                    <a:moveTo>
                      <a:pt x="417" y="248"/>
                    </a:moveTo>
                    <a:cubicBezTo>
                      <a:pt x="426" y="253"/>
                      <a:pt x="426" y="0"/>
                      <a:pt x="417" y="5"/>
                    </a:cubicBezTo>
                    <a:cubicBezTo>
                      <a:pt x="426" y="0"/>
                      <a:pt x="0" y="0"/>
                      <a:pt x="8" y="5"/>
                    </a:cubicBezTo>
                    <a:cubicBezTo>
                      <a:pt x="0" y="0"/>
                      <a:pt x="0" y="253"/>
                      <a:pt x="8" y="248"/>
                    </a:cubicBezTo>
                  </a:path>
                </a:pathLst>
              </a:custGeom>
              <a:solidFill>
                <a:srgbClr val="FFE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085815" y="2821863"/>
                <a:ext cx="438878" cy="197962"/>
              </a:xfrm>
              <a:custGeom>
                <a:avLst/>
                <a:gdLst>
                  <a:gd name="T0" fmla="*/ 0 w 177"/>
                  <a:gd name="T1" fmla="*/ 45 h 79"/>
                  <a:gd name="T2" fmla="*/ 94 w 177"/>
                  <a:gd name="T3" fmla="*/ 48 h 79"/>
                  <a:gd name="T4" fmla="*/ 177 w 177"/>
                  <a:gd name="T5" fmla="*/ 0 h 79"/>
                  <a:gd name="T6" fmla="*/ 146 w 177"/>
                  <a:gd name="T7" fmla="*/ 43 h 79"/>
                  <a:gd name="T8" fmla="*/ 46 w 177"/>
                  <a:gd name="T9" fmla="*/ 70 h 79"/>
                  <a:gd name="T10" fmla="*/ 0 w 177"/>
                  <a:gd name="T11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79">
                    <a:moveTo>
                      <a:pt x="0" y="45"/>
                    </a:moveTo>
                    <a:cubicBezTo>
                      <a:pt x="31" y="54"/>
                      <a:pt x="63" y="57"/>
                      <a:pt x="94" y="48"/>
                    </a:cubicBezTo>
                    <a:cubicBezTo>
                      <a:pt x="125" y="40"/>
                      <a:pt x="150" y="20"/>
                      <a:pt x="177" y="0"/>
                    </a:cubicBezTo>
                    <a:cubicBezTo>
                      <a:pt x="170" y="16"/>
                      <a:pt x="159" y="31"/>
                      <a:pt x="146" y="43"/>
                    </a:cubicBezTo>
                    <a:cubicBezTo>
                      <a:pt x="120" y="67"/>
                      <a:pt x="81" y="79"/>
                      <a:pt x="46" y="70"/>
                    </a:cubicBezTo>
                    <a:cubicBezTo>
                      <a:pt x="28" y="66"/>
                      <a:pt x="12" y="57"/>
                      <a:pt x="0" y="45"/>
                    </a:cubicBez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770197" y="2106587"/>
                <a:ext cx="319354" cy="595752"/>
              </a:xfrm>
              <a:custGeom>
                <a:avLst/>
                <a:gdLst>
                  <a:gd name="T0" fmla="*/ 129 w 129"/>
                  <a:gd name="T1" fmla="*/ 0 h 239"/>
                  <a:gd name="T2" fmla="*/ 111 w 129"/>
                  <a:gd name="T3" fmla="*/ 188 h 239"/>
                  <a:gd name="T4" fmla="*/ 110 w 129"/>
                  <a:gd name="T5" fmla="*/ 199 h 239"/>
                  <a:gd name="T6" fmla="*/ 110 w 129"/>
                  <a:gd name="T7" fmla="*/ 199 h 239"/>
                  <a:gd name="T8" fmla="*/ 59 w 129"/>
                  <a:gd name="T9" fmla="*/ 239 h 239"/>
                  <a:gd name="T10" fmla="*/ 52 w 129"/>
                  <a:gd name="T11" fmla="*/ 239 h 239"/>
                  <a:gd name="T12" fmla="*/ 0 w 129"/>
                  <a:gd name="T13" fmla="*/ 194 h 239"/>
                  <a:gd name="T14" fmla="*/ 5 w 129"/>
                  <a:gd name="T15" fmla="*/ 167 h 239"/>
                  <a:gd name="T16" fmla="*/ 38 w 129"/>
                  <a:gd name="T17" fmla="*/ 0 h 239"/>
                  <a:gd name="T18" fmla="*/ 129 w 129"/>
                  <a:gd name="T1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39">
                    <a:moveTo>
                      <a:pt x="129" y="0"/>
                    </a:moveTo>
                    <a:cubicBezTo>
                      <a:pt x="111" y="188"/>
                      <a:pt x="111" y="188"/>
                      <a:pt x="111" y="188"/>
                    </a:cubicBezTo>
                    <a:cubicBezTo>
                      <a:pt x="110" y="199"/>
                      <a:pt x="110" y="199"/>
                      <a:pt x="110" y="199"/>
                    </a:cubicBezTo>
                    <a:cubicBezTo>
                      <a:pt x="110" y="199"/>
                      <a:pt x="110" y="199"/>
                      <a:pt x="110" y="199"/>
                    </a:cubicBezTo>
                    <a:cubicBezTo>
                      <a:pt x="105" y="221"/>
                      <a:pt x="84" y="237"/>
                      <a:pt x="59" y="239"/>
                    </a:cubicBezTo>
                    <a:cubicBezTo>
                      <a:pt x="52" y="239"/>
                      <a:pt x="52" y="239"/>
                      <a:pt x="52" y="239"/>
                    </a:cubicBezTo>
                    <a:cubicBezTo>
                      <a:pt x="25" y="237"/>
                      <a:pt x="3" y="218"/>
                      <a:pt x="0" y="194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99059" y="2702339"/>
                <a:ext cx="16809" cy="0"/>
              </a:xfrm>
              <a:custGeom>
                <a:avLst/>
                <a:gdLst>
                  <a:gd name="T0" fmla="*/ 7 w 7"/>
                  <a:gd name="T1" fmla="*/ 3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319260" y="2102852"/>
                <a:ext cx="272664" cy="595752"/>
              </a:xfrm>
              <a:custGeom>
                <a:avLst/>
                <a:gdLst>
                  <a:gd name="T0" fmla="*/ 110 w 110"/>
                  <a:gd name="T1" fmla="*/ 193 h 239"/>
                  <a:gd name="T2" fmla="*/ 54 w 110"/>
                  <a:gd name="T3" fmla="*/ 239 h 239"/>
                  <a:gd name="T4" fmla="*/ 0 w 110"/>
                  <a:gd name="T5" fmla="*/ 200 h 239"/>
                  <a:gd name="T6" fmla="*/ 0 w 110"/>
                  <a:gd name="T7" fmla="*/ 0 h 239"/>
                  <a:gd name="T8" fmla="*/ 91 w 110"/>
                  <a:gd name="T9" fmla="*/ 0 h 239"/>
                  <a:gd name="T10" fmla="*/ 108 w 110"/>
                  <a:gd name="T11" fmla="*/ 178 h 239"/>
                  <a:gd name="T12" fmla="*/ 110 w 110"/>
                  <a:gd name="T13" fmla="*/ 19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39">
                    <a:moveTo>
                      <a:pt x="110" y="193"/>
                    </a:moveTo>
                    <a:cubicBezTo>
                      <a:pt x="108" y="219"/>
                      <a:pt x="84" y="239"/>
                      <a:pt x="54" y="239"/>
                    </a:cubicBezTo>
                    <a:cubicBezTo>
                      <a:pt x="27" y="239"/>
                      <a:pt x="5" y="223"/>
                      <a:pt x="0" y="2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108" y="178"/>
                      <a:pt x="108" y="178"/>
                      <a:pt x="108" y="178"/>
                    </a:cubicBezTo>
                    <a:lnTo>
                      <a:pt x="110" y="193"/>
                    </a:ln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2545236" y="2104719"/>
                <a:ext cx="323089" cy="597620"/>
              </a:xfrm>
              <a:custGeom>
                <a:avLst/>
                <a:gdLst>
                  <a:gd name="T0" fmla="*/ 130 w 130"/>
                  <a:gd name="T1" fmla="*/ 196 h 240"/>
                  <a:gd name="T2" fmla="*/ 78 w 130"/>
                  <a:gd name="T3" fmla="*/ 240 h 240"/>
                  <a:gd name="T4" fmla="*/ 71 w 130"/>
                  <a:gd name="T5" fmla="*/ 240 h 240"/>
                  <a:gd name="T6" fmla="*/ 19 w 130"/>
                  <a:gd name="T7" fmla="*/ 198 h 240"/>
                  <a:gd name="T8" fmla="*/ 19 w 130"/>
                  <a:gd name="T9" fmla="*/ 190 h 240"/>
                  <a:gd name="T10" fmla="*/ 0 w 130"/>
                  <a:gd name="T11" fmla="*/ 0 h 240"/>
                  <a:gd name="T12" fmla="*/ 91 w 130"/>
                  <a:gd name="T13" fmla="*/ 0 h 240"/>
                  <a:gd name="T14" fmla="*/ 124 w 130"/>
                  <a:gd name="T15" fmla="*/ 167 h 240"/>
                  <a:gd name="T16" fmla="*/ 130 w 130"/>
                  <a:gd name="T17" fmla="*/ 19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40">
                    <a:moveTo>
                      <a:pt x="130" y="196"/>
                    </a:moveTo>
                    <a:cubicBezTo>
                      <a:pt x="127" y="219"/>
                      <a:pt x="105" y="238"/>
                      <a:pt x="78" y="240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45" y="238"/>
                      <a:pt x="24" y="221"/>
                      <a:pt x="19" y="198"/>
                    </a:cubicBezTo>
                    <a:cubicBezTo>
                      <a:pt x="19" y="190"/>
                      <a:pt x="19" y="190"/>
                      <a:pt x="19" y="1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124" y="167"/>
                      <a:pt x="124" y="167"/>
                      <a:pt x="124" y="167"/>
                    </a:cubicBezTo>
                    <a:lnTo>
                      <a:pt x="130" y="196"/>
                    </a:lnTo>
                    <a:close/>
                  </a:path>
                </a:pathLst>
              </a:custGeom>
              <a:solidFill>
                <a:srgbClr val="FFD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591924" y="2579080"/>
                <a:ext cx="0" cy="18676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D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2720786" y="2702339"/>
                <a:ext cx="18676" cy="0"/>
              </a:xfrm>
              <a:custGeom>
                <a:avLst/>
                <a:gdLst>
                  <a:gd name="T0" fmla="*/ 0 w 7"/>
                  <a:gd name="T1" fmla="*/ 7 w 7"/>
                  <a:gd name="T2" fmla="*/ 3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D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046596" y="2104719"/>
                <a:ext cx="272664" cy="597620"/>
              </a:xfrm>
              <a:custGeom>
                <a:avLst/>
                <a:gdLst>
                  <a:gd name="T0" fmla="*/ 110 w 110"/>
                  <a:gd name="T1" fmla="*/ 0 h 240"/>
                  <a:gd name="T2" fmla="*/ 110 w 110"/>
                  <a:gd name="T3" fmla="*/ 199 h 240"/>
                  <a:gd name="T4" fmla="*/ 55 w 110"/>
                  <a:gd name="T5" fmla="*/ 240 h 240"/>
                  <a:gd name="T6" fmla="*/ 0 w 110"/>
                  <a:gd name="T7" fmla="*/ 195 h 240"/>
                  <a:gd name="T8" fmla="*/ 1 w 110"/>
                  <a:gd name="T9" fmla="*/ 176 h 240"/>
                  <a:gd name="T10" fmla="*/ 19 w 110"/>
                  <a:gd name="T11" fmla="*/ 0 h 240"/>
                  <a:gd name="T12" fmla="*/ 110 w 110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40">
                    <a:moveTo>
                      <a:pt x="110" y="0"/>
                    </a:moveTo>
                    <a:cubicBezTo>
                      <a:pt x="110" y="199"/>
                      <a:pt x="110" y="199"/>
                      <a:pt x="110" y="199"/>
                    </a:cubicBezTo>
                    <a:cubicBezTo>
                      <a:pt x="105" y="222"/>
                      <a:pt x="82" y="240"/>
                      <a:pt x="55" y="240"/>
                    </a:cubicBezTo>
                    <a:cubicBezTo>
                      <a:pt x="26" y="240"/>
                      <a:pt x="3" y="220"/>
                      <a:pt x="0" y="195"/>
                    </a:cubicBezTo>
                    <a:cubicBezTo>
                      <a:pt x="1" y="176"/>
                      <a:pt x="1" y="176"/>
                      <a:pt x="1" y="176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D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856105" y="2102852"/>
                <a:ext cx="924443" cy="44822"/>
              </a:xfrm>
              <a:custGeom>
                <a:avLst/>
                <a:gdLst>
                  <a:gd name="T0" fmla="*/ 8 w 372"/>
                  <a:gd name="T1" fmla="*/ 0 h 18"/>
                  <a:gd name="T2" fmla="*/ 364 w 372"/>
                  <a:gd name="T3" fmla="*/ 0 h 18"/>
                  <a:gd name="T4" fmla="*/ 372 w 372"/>
                  <a:gd name="T5" fmla="*/ 8 h 18"/>
                  <a:gd name="T6" fmla="*/ 372 w 372"/>
                  <a:gd name="T7" fmla="*/ 18 h 18"/>
                  <a:gd name="T8" fmla="*/ 372 w 372"/>
                  <a:gd name="T9" fmla="*/ 18 h 18"/>
                  <a:gd name="T10" fmla="*/ 0 w 372"/>
                  <a:gd name="T11" fmla="*/ 18 h 18"/>
                  <a:gd name="T12" fmla="*/ 0 w 372"/>
                  <a:gd name="T13" fmla="*/ 18 h 18"/>
                  <a:gd name="T14" fmla="*/ 0 w 372"/>
                  <a:gd name="T15" fmla="*/ 8 h 18"/>
                  <a:gd name="T16" fmla="*/ 8 w 372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8">
                    <a:moveTo>
                      <a:pt x="8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368" y="0"/>
                      <a:pt x="372" y="3"/>
                      <a:pt x="372" y="8"/>
                    </a:cubicBezTo>
                    <a:cubicBezTo>
                      <a:pt x="372" y="18"/>
                      <a:pt x="372" y="18"/>
                      <a:pt x="372" y="18"/>
                    </a:cubicBezTo>
                    <a:cubicBezTo>
                      <a:pt x="372" y="18"/>
                      <a:pt x="372" y="18"/>
                      <a:pt x="37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FFA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04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Icon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945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752476" y="1449135"/>
            <a:ext cx="2932483" cy="710964"/>
          </a:xfrm>
        </p:spPr>
        <p:txBody>
          <a:bodyPr/>
          <a:lstStyle/>
          <a:p>
            <a:r>
              <a:rPr lang="en-US" altLang="zh-TW" dirty="0"/>
              <a:t>Product icons can be shared by multiple models, </a:t>
            </a:r>
            <a:r>
              <a:rPr lang="en-US" altLang="zh-TW" dirty="0" err="1"/>
              <a:t>pls</a:t>
            </a:r>
            <a:r>
              <a:rPr lang="en-US" altLang="zh-TW" dirty="0"/>
              <a:t> refer to the suggested model list below.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3"/>
          </p:nvPr>
        </p:nvSpPr>
        <p:spPr>
          <a:xfrm>
            <a:off x="4814876" y="1913244"/>
            <a:ext cx="3576649" cy="233397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How to Use Product Icon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8277" y="1449135"/>
            <a:ext cx="4303248" cy="309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303643" y="1913244"/>
            <a:ext cx="1311966" cy="106849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088276" y="4214191"/>
            <a:ext cx="3614549" cy="180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41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39" y="292094"/>
            <a:ext cx="7772400" cy="997196"/>
          </a:xfrm>
        </p:spPr>
        <p:txBody>
          <a:bodyPr/>
          <a:lstStyle/>
          <a:p>
            <a:r>
              <a:rPr lang="en-US" dirty="0"/>
              <a:t>Product Icon – Home Connectivity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7119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Networks Logo &amp; Promotion Logo</a:t>
            </a:r>
            <a:endParaRPr lang="zh-TW" altLang="en-US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66124" y="1388744"/>
            <a:ext cx="2353502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1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Zyxel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Networks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64BE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5" name="直線接點 28"/>
          <p:cNvCxnSpPr/>
          <p:nvPr/>
        </p:nvCxnSpPr>
        <p:spPr>
          <a:xfrm>
            <a:off x="344351" y="1223644"/>
            <a:ext cx="2375275" cy="1588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 txBox="1">
            <a:spLocks/>
          </p:cNvSpPr>
          <p:nvPr/>
        </p:nvSpPr>
        <p:spPr>
          <a:xfrm>
            <a:off x="3307819" y="1392702"/>
            <a:ext cx="3266402" cy="69249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2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Nebula</a:t>
            </a:r>
          </a:p>
        </p:txBody>
      </p:sp>
      <p:cxnSp>
        <p:nvCxnSpPr>
          <p:cNvPr id="7" name="直線接點 35"/>
          <p:cNvCxnSpPr/>
          <p:nvPr/>
        </p:nvCxnSpPr>
        <p:spPr>
          <a:xfrm>
            <a:off x="3307068" y="1225232"/>
            <a:ext cx="2375275" cy="1588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 txBox="1">
            <a:spLocks/>
          </p:cNvSpPr>
          <p:nvPr/>
        </p:nvSpPr>
        <p:spPr>
          <a:xfrm>
            <a:off x="6537611" y="1388744"/>
            <a:ext cx="2108200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lang="en-US" sz="25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3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Zyxel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One Network</a:t>
            </a:r>
          </a:p>
        </p:txBody>
      </p:sp>
      <p:cxnSp>
        <p:nvCxnSpPr>
          <p:cNvPr id="9" name="直線接點 28"/>
          <p:cNvCxnSpPr/>
          <p:nvPr/>
        </p:nvCxnSpPr>
        <p:spPr>
          <a:xfrm>
            <a:off x="6515838" y="1223644"/>
            <a:ext cx="2375275" cy="1588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3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WiFi</a:t>
            </a:r>
            <a:r>
              <a:rPr lang="en-US" altLang="zh-TW" dirty="0"/>
              <a:t> Router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Router</a:t>
            </a:r>
          </a:p>
          <a:p>
            <a:r>
              <a:rPr lang="en-US" altLang="zh-TW" dirty="0"/>
              <a:t>(NBG6616)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\\172.23.5.97\mkt\marcom\logo\icon_product_brand 2.0\icon_product_brand 2.0_new_logo\png\icon_router\icon_router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66" y="1128297"/>
            <a:ext cx="1006010" cy="10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72.23.5.97\mkt\marcom\logo\icon_product_brand 2.0\icon_product_brand 2.0_new_logo\png\icon_router\icon_route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2" y="1158404"/>
            <a:ext cx="940043" cy="9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1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WiFi</a:t>
            </a:r>
            <a:r>
              <a:rPr lang="en-US" altLang="zh-TW" dirty="0"/>
              <a:t> System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90550" y="2348589"/>
            <a:ext cx="2419350" cy="456535"/>
          </a:xfrm>
        </p:spPr>
        <p:txBody>
          <a:bodyPr/>
          <a:lstStyle/>
          <a:p>
            <a:r>
              <a:rPr lang="en-US" altLang="zh-TW" b="1" dirty="0" err="1"/>
              <a:t>Multy</a:t>
            </a:r>
            <a:endParaRPr lang="en-US" altLang="zh-TW" b="1" dirty="0"/>
          </a:p>
          <a:p>
            <a:r>
              <a:rPr lang="en-US" altLang="zh-TW" dirty="0"/>
              <a:t>(</a:t>
            </a:r>
            <a:r>
              <a:rPr lang="en-US" altLang="zh-TW" dirty="0" err="1"/>
              <a:t>Multy</a:t>
            </a:r>
            <a:r>
              <a:rPr lang="en-US" altLang="zh-TW" dirty="0"/>
              <a:t> X)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 err="1"/>
              <a:t>Multy</a:t>
            </a:r>
            <a:r>
              <a:rPr lang="en-US" altLang="zh-TW" b="1" dirty="0"/>
              <a:t> U</a:t>
            </a: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08" y="1211733"/>
            <a:ext cx="911997" cy="8992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11" y="1194492"/>
            <a:ext cx="886859" cy="8868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0" y="1313026"/>
            <a:ext cx="887887" cy="68367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9" y="1403007"/>
            <a:ext cx="1067789" cy="5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39" y="285167"/>
            <a:ext cx="6994034" cy="507831"/>
          </a:xfrm>
        </p:spPr>
        <p:txBody>
          <a:bodyPr/>
          <a:lstStyle/>
          <a:p>
            <a:r>
              <a:rPr lang="en-US" altLang="zh-TW" dirty="0" err="1"/>
              <a:t>WiFi</a:t>
            </a:r>
            <a:r>
              <a:rPr lang="en-US" altLang="zh-TW" dirty="0"/>
              <a:t> Extender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10369"/>
          </a:xfrm>
        </p:spPr>
        <p:txBody>
          <a:bodyPr/>
          <a:lstStyle/>
          <a:p>
            <a:r>
              <a:rPr lang="en-US" altLang="zh-TW" b="1" dirty="0"/>
              <a:t>Range Extender</a:t>
            </a:r>
            <a:br>
              <a:rPr lang="en-US" altLang="zh-TW" b="1" dirty="0"/>
            </a:br>
            <a:r>
              <a:rPr lang="en-US" altLang="zh-TW" dirty="0"/>
              <a:t>(WRE6606)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\\172.23.5.97\mkt\marcom\logo\icon_product_brand 2.0\icon_product_brand 2.0_new_logo\png\icon_adapter\icon_adapter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7" y="1156410"/>
            <a:ext cx="1012482" cy="10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72.23.5.97\mkt\marcom\logo\icon_product_brand 2.0\icon_product_brand 2.0_new_logo\png\icon_adapter\icon_adapte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9" y="1210200"/>
            <a:ext cx="944671" cy="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0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DSL CPE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32154" y="2335719"/>
            <a:ext cx="2419350" cy="410369"/>
          </a:xfrm>
        </p:spPr>
        <p:txBody>
          <a:bodyPr/>
          <a:lstStyle/>
          <a:p>
            <a:r>
              <a:rPr lang="en-US" altLang="zh-TW" b="1" dirty="0"/>
              <a:t>DSL CPE (black, upright type)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6074377" y="2335719"/>
            <a:ext cx="2419350" cy="410369"/>
          </a:xfrm>
        </p:spPr>
        <p:txBody>
          <a:bodyPr/>
          <a:lstStyle/>
          <a:p>
            <a:r>
              <a:rPr lang="en-US" altLang="zh-TW" b="1" dirty="0"/>
              <a:t>DSL CPE (black, flat type)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583985" y="4462397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2154" y="4471035"/>
            <a:ext cx="2419350" cy="20518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3" descr="Z:\marcom\logo\application_icons\brand2.0_logo_old_ZyXEL\final\png_160714\icon_dsl_cpe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47" y="1343981"/>
            <a:ext cx="1012656" cy="7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:\marcom\logo\application_icons\brand2.0_logo_old_ZyXEL\final\png_160714\icon_dsl_cpe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72" y="1343981"/>
            <a:ext cx="1050525" cy="7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版面配置區 2"/>
          <p:cNvSpPr>
            <a:spLocks noGrp="1"/>
          </p:cNvSpPr>
          <p:nvPr>
            <p:ph type="body" idx="12"/>
          </p:nvPr>
        </p:nvSpPr>
        <p:spPr>
          <a:xfrm>
            <a:off x="578371" y="2335719"/>
            <a:ext cx="2419350" cy="410369"/>
          </a:xfrm>
        </p:spPr>
        <p:txBody>
          <a:bodyPr/>
          <a:lstStyle/>
          <a:p>
            <a:r>
              <a:rPr lang="en-US" altLang="zh-TW" b="1" dirty="0"/>
              <a:t>DSL CPE (white, upright type)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73" y="1663208"/>
            <a:ext cx="1073097" cy="36270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3" y="1647864"/>
            <a:ext cx="1122222" cy="363600"/>
          </a:xfrm>
          <a:prstGeom prst="rect">
            <a:avLst/>
          </a:prstGeom>
        </p:spPr>
      </p:pic>
      <p:pic>
        <p:nvPicPr>
          <p:cNvPr id="18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4" y="1343981"/>
            <a:ext cx="1011938" cy="728473"/>
          </a:xfrm>
          <a:prstGeom prst="rect">
            <a:avLst/>
          </a:prstGeom>
        </p:spPr>
      </p:pic>
      <p:pic>
        <p:nvPicPr>
          <p:cNvPr id="19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58" y="1343981"/>
            <a:ext cx="1027178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0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Powerline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Pass-through Adapter</a:t>
            </a:r>
          </a:p>
          <a:p>
            <a:r>
              <a:rPr lang="en-US" altLang="zh-TW" dirty="0"/>
              <a:t>(PLA5456)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Adapter</a:t>
            </a:r>
          </a:p>
          <a:p>
            <a:r>
              <a:rPr lang="en-US" altLang="zh-TW" dirty="0"/>
              <a:t>(PLA5206 v2)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Picture 2" descr="\\172.23.5.97\mkt\marcom\logo\icon_product_brand 2.0\icon_product_brand 2.0_new_logo\png\icon_adapter\icon_adapter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81" y="1156410"/>
            <a:ext cx="1012482" cy="10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172.23.5.97\mkt\marcom\logo\icon_product_brand 2.0\icon_product_brand 2.0_new_logo\png\icon_adapter\icon_adapte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13" y="1210200"/>
            <a:ext cx="944671" cy="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marcom\logo\icon_product_brand 2.0\170601_iris_case_close\png\new logo\icon_pass-through_adapter_pla5456_f_17053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272" y="1156410"/>
            <a:ext cx="577115" cy="1012482"/>
          </a:xfrm>
          <a:prstGeom prst="rect">
            <a:avLst/>
          </a:prstGeom>
          <a:noFill/>
        </p:spPr>
      </p:pic>
      <p:pic>
        <p:nvPicPr>
          <p:cNvPr id="2051" name="Picture 3" descr="Z:\marcom\logo\icon_product_brand 2.0\170601_iris_case_close\png\new logo\icon_pass-through_adapter_pla5456_p_17053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6221" y="1156410"/>
            <a:ext cx="599389" cy="101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61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Personal Cloud Storage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"/>
          </p:nvPr>
        </p:nvSpPr>
        <p:spPr>
          <a:xfrm>
            <a:off x="3337984" y="2366010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2" name="Picture 2" descr="Z:\marcom\logo\application_icons\brand2.0_logo_old_ZyXEL\final\png_160714\icon_nas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98" y="1114511"/>
            <a:ext cx="1071296" cy="9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marcom\logo\application_icons\brand2.0_logo_old_ZyXEL\final\png_160714\icon_nas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6" y="1396671"/>
            <a:ext cx="831799" cy="7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NAS</a:t>
            </a:r>
          </a:p>
          <a:p>
            <a:r>
              <a:rPr lang="en-US" altLang="zh-TW" dirty="0"/>
              <a:t>(NAS540)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2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Icon - Security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712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60338" y="292094"/>
            <a:ext cx="8349321" cy="498598"/>
          </a:xfrm>
        </p:spPr>
        <p:txBody>
          <a:bodyPr/>
          <a:lstStyle/>
          <a:p>
            <a:r>
              <a:rPr lang="en-US" dirty="0"/>
              <a:t>Firewall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95760" y="2346960"/>
            <a:ext cx="2419351" cy="456535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altLang="zh-TW" b="1" dirty="0"/>
              <a:t>Security GW – Large Biz </a:t>
            </a:r>
          </a:p>
          <a:p>
            <a:pPr>
              <a:lnSpc>
                <a:spcPts val="1600"/>
              </a:lnSpc>
            </a:pPr>
            <a:r>
              <a:rPr lang="en-US" altLang="zh-TW" dirty="0"/>
              <a:t>(ATP800)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Medium Biz</a:t>
            </a:r>
          </a:p>
          <a:p>
            <a:r>
              <a:rPr lang="en-US" altLang="zh-TW" dirty="0"/>
              <a:t>(ATP500)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Small Biz </a:t>
            </a:r>
          </a:p>
          <a:p>
            <a:r>
              <a:rPr lang="en-US" altLang="zh-TW" dirty="0"/>
              <a:t>(ATP200)</a:t>
            </a:r>
            <a:endParaRPr lang="zh-TW" altLang="en-US" dirty="0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2" name="文字版面配置區 31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- Small Biz</a:t>
            </a:r>
          </a:p>
          <a:p>
            <a:r>
              <a:rPr lang="en-US" altLang="zh-TW" dirty="0"/>
              <a:t>(ATP100W)</a:t>
            </a:r>
            <a:endParaRPr lang="zh-TW" altLang="en-US" dirty="0"/>
          </a:p>
        </p:txBody>
      </p:sp>
      <p:sp>
        <p:nvSpPr>
          <p:cNvPr id="33" name="文字版面配置區 32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- Small Biz</a:t>
            </a:r>
          </a:p>
          <a:p>
            <a:r>
              <a:rPr lang="en-US" altLang="zh-TW" dirty="0"/>
              <a:t>(ATP100)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4" y="1318444"/>
            <a:ext cx="1914310" cy="3901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4" y="1806820"/>
            <a:ext cx="1743607" cy="1950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36" y="1327317"/>
            <a:ext cx="1310754" cy="3657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36" y="1800261"/>
            <a:ext cx="1146147" cy="1767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03" y="1327317"/>
            <a:ext cx="1310754" cy="3657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03" y="1800261"/>
            <a:ext cx="1146147" cy="176799"/>
          </a:xfrm>
          <a:prstGeom prst="rect">
            <a:avLst/>
          </a:prstGeom>
        </p:spPr>
      </p:pic>
      <p:pic>
        <p:nvPicPr>
          <p:cNvPr id="24" name="Picture 6" descr="Z:\marcom\logo\icon_product_brand 2.0\170601_iris_case_close\png\new logo\icon_vpn20w_new_logo_f_17053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8061" y="3483045"/>
            <a:ext cx="1082738" cy="632477"/>
          </a:xfrm>
          <a:prstGeom prst="rect">
            <a:avLst/>
          </a:prstGeom>
          <a:noFill/>
        </p:spPr>
      </p:pic>
      <p:pic>
        <p:nvPicPr>
          <p:cNvPr id="25" name="Picture 7" descr="Z:\marcom\logo\icon_product_brand 2.0\170601_iris_case_close\png\new logo\icon_vpn20w_new_logo_p_17053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4813" y="3402903"/>
            <a:ext cx="1082738" cy="712620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6" y="3402903"/>
            <a:ext cx="1310400" cy="37739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6" y="3874727"/>
            <a:ext cx="1144800" cy="1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9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38" y="292094"/>
            <a:ext cx="8783661" cy="498598"/>
          </a:xfrm>
        </p:spPr>
        <p:txBody>
          <a:bodyPr/>
          <a:lstStyle/>
          <a:p>
            <a:r>
              <a:rPr lang="en-US" altLang="zh-TW" dirty="0"/>
              <a:t>Firewall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Medium Biz</a:t>
            </a:r>
          </a:p>
          <a:p>
            <a:r>
              <a:rPr lang="en-US" altLang="zh-TW" dirty="0"/>
              <a:t>(USG FLEX 700)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Medium Biz</a:t>
            </a:r>
          </a:p>
          <a:p>
            <a:r>
              <a:rPr lang="en-US" altLang="zh-TW" dirty="0"/>
              <a:t>(USG FLEX 500)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Small Biz</a:t>
            </a:r>
          </a:p>
          <a:p>
            <a:r>
              <a:rPr lang="en-US" altLang="zh-TW" dirty="0"/>
              <a:t>(USG FLEX 200)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661720"/>
          </a:xfrm>
        </p:spPr>
        <p:txBody>
          <a:bodyPr/>
          <a:lstStyle/>
          <a:p>
            <a:r>
              <a:rPr lang="en-US" altLang="zh-TW" b="1" dirty="0"/>
              <a:t>Security GW – Medium/ Large Biz</a:t>
            </a:r>
          </a:p>
          <a:p>
            <a:r>
              <a:rPr lang="en-US" altLang="zh-TW" dirty="0"/>
              <a:t>(USG2200)</a:t>
            </a:r>
            <a:endParaRPr lang="zh-TW" altLang="en-US" dirty="0"/>
          </a:p>
        </p:txBody>
      </p:sp>
      <p:pic>
        <p:nvPicPr>
          <p:cNvPr id="11" name="Picture 6" descr="Z:\marcom\logo\icon_product_brand 2.0\170601_iris_case_close\png\new logo\icon_vpn20w_new_logo_f_1705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694" y="3522064"/>
            <a:ext cx="1082738" cy="632477"/>
          </a:xfrm>
          <a:prstGeom prst="rect">
            <a:avLst/>
          </a:prstGeom>
          <a:noFill/>
        </p:spPr>
      </p:pic>
      <p:pic>
        <p:nvPicPr>
          <p:cNvPr id="12" name="Picture 7" descr="Z:\marcom\logo\icon_product_brand 2.0\170601_iris_case_close\png\new logo\icon_vpn20w_new_logo_p_1705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446" y="3441922"/>
            <a:ext cx="1082738" cy="712620"/>
          </a:xfrm>
          <a:prstGeom prst="rect">
            <a:avLst/>
          </a:prstGeom>
          <a:noFill/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96" y="1342741"/>
            <a:ext cx="1310754" cy="36579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96" y="1815685"/>
            <a:ext cx="1146147" cy="17679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3" y="3468949"/>
            <a:ext cx="1310400" cy="37739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3" y="3940773"/>
            <a:ext cx="1144800" cy="19003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0" y="1342741"/>
            <a:ext cx="1310754" cy="36579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0" y="1815685"/>
            <a:ext cx="1146147" cy="176799"/>
          </a:xfrm>
          <a:prstGeom prst="rect">
            <a:avLst/>
          </a:prstGeom>
        </p:spPr>
      </p:pic>
      <p:sp>
        <p:nvSpPr>
          <p:cNvPr id="21" name="文字版面配置區 20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Small Biz</a:t>
            </a:r>
          </a:p>
          <a:p>
            <a:r>
              <a:rPr lang="en-US" altLang="zh-TW" dirty="0"/>
              <a:t>(USG FLEX 100)</a:t>
            </a:r>
            <a:endParaRPr lang="zh-TW" altLang="en-US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Small Biz</a:t>
            </a:r>
          </a:p>
          <a:p>
            <a:r>
              <a:rPr lang="en-US" altLang="zh-TW" dirty="0"/>
              <a:t>(USG FLEX 100W)</a:t>
            </a:r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4" y="1318444"/>
            <a:ext cx="1914310" cy="3901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4" y="1806820"/>
            <a:ext cx="1743607" cy="195089"/>
          </a:xfrm>
          <a:prstGeom prst="rect">
            <a:avLst/>
          </a:prstGeom>
        </p:spPr>
      </p:pic>
      <p:pic>
        <p:nvPicPr>
          <p:cNvPr id="25" name="圖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10" y="3945728"/>
            <a:ext cx="1989654" cy="397234"/>
          </a:xfrm>
          <a:prstGeom prst="rect">
            <a:avLst/>
          </a:prstGeom>
        </p:spPr>
      </p:pic>
      <p:pic>
        <p:nvPicPr>
          <p:cNvPr id="26" name="圖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11" y="3261105"/>
            <a:ext cx="2181302" cy="6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1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60338" y="292094"/>
            <a:ext cx="8349321" cy="498598"/>
          </a:xfrm>
        </p:spPr>
        <p:txBody>
          <a:bodyPr/>
          <a:lstStyle/>
          <a:p>
            <a:r>
              <a:rPr lang="en-US" dirty="0"/>
              <a:t>Firewall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95760" y="2346960"/>
            <a:ext cx="2419351" cy="707886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altLang="zh-TW" b="1" dirty="0"/>
              <a:t>Security GW – Medium/</a:t>
            </a:r>
          </a:p>
          <a:p>
            <a:pPr>
              <a:lnSpc>
                <a:spcPts val="1600"/>
              </a:lnSpc>
            </a:pPr>
            <a:r>
              <a:rPr lang="en-US" altLang="zh-TW" b="1" dirty="0"/>
              <a:t>Large Biz (old logo)</a:t>
            </a:r>
          </a:p>
          <a:p>
            <a:r>
              <a:rPr lang="en-US" altLang="zh-TW" dirty="0"/>
              <a:t>(USG1900)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707886"/>
          </a:xfrm>
        </p:spPr>
        <p:txBody>
          <a:bodyPr/>
          <a:lstStyle/>
          <a:p>
            <a:r>
              <a:rPr lang="en-US" altLang="zh-TW" b="1" dirty="0"/>
              <a:t>Security GW – Small Biz </a:t>
            </a:r>
          </a:p>
          <a:p>
            <a:r>
              <a:rPr lang="en-US" altLang="zh-TW" b="1" dirty="0"/>
              <a:t> (old logo)</a:t>
            </a:r>
          </a:p>
          <a:p>
            <a:r>
              <a:rPr lang="en-US" altLang="zh-TW" dirty="0"/>
              <a:t>(USG60W)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H Series</a:t>
            </a:r>
          </a:p>
          <a:p>
            <a:r>
              <a:rPr lang="en-US" altLang="zh-TW" dirty="0"/>
              <a:t>(USG FLEX 200H)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735580" cy="20518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4"/>
          </p:nvPr>
        </p:nvSpPr>
        <p:spPr>
          <a:xfrm>
            <a:off x="6073563" y="4471035"/>
            <a:ext cx="2636095" cy="20518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3" name="圖片 22" descr="icon_security_gw_medium_large_biz_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9" y="1804191"/>
            <a:ext cx="2207151" cy="278100"/>
          </a:xfrm>
          <a:prstGeom prst="rect">
            <a:avLst/>
          </a:prstGeom>
        </p:spPr>
      </p:pic>
      <p:pic>
        <p:nvPicPr>
          <p:cNvPr id="24" name="圖片 23" descr="icon_security_gw_medium_large_biz_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09" y="1266430"/>
            <a:ext cx="2207151" cy="481159"/>
          </a:xfrm>
          <a:prstGeom prst="rect">
            <a:avLst/>
          </a:prstGeom>
        </p:spPr>
      </p:pic>
      <p:pic>
        <p:nvPicPr>
          <p:cNvPr id="27" name="圖片 26" descr="icon_security_gw_small_biz_usg40w_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983" y="1346283"/>
            <a:ext cx="1079098" cy="632351"/>
          </a:xfrm>
          <a:prstGeom prst="rect">
            <a:avLst/>
          </a:prstGeom>
        </p:spPr>
      </p:pic>
      <p:pic>
        <p:nvPicPr>
          <p:cNvPr id="28" name="圖片 27" descr="icon_security_gw_small_biz_usg40w_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625" y="1266430"/>
            <a:ext cx="1079097" cy="712204"/>
          </a:xfrm>
          <a:prstGeom prst="rect">
            <a:avLst/>
          </a:prstGeom>
        </p:spPr>
      </p:pic>
      <p:pic>
        <p:nvPicPr>
          <p:cNvPr id="29" name="圖片 28" descr="icon_security_gw_small_biz_4_antennas_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783" y="1372607"/>
            <a:ext cx="1052130" cy="606027"/>
          </a:xfrm>
          <a:prstGeom prst="rect">
            <a:avLst/>
          </a:prstGeom>
        </p:spPr>
      </p:pic>
      <p:pic>
        <p:nvPicPr>
          <p:cNvPr id="30" name="圖片 29" descr="icon_security_gw_small_biz_4_antennas_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229" y="1303167"/>
            <a:ext cx="1052130" cy="675467"/>
          </a:xfrm>
          <a:prstGeom prst="rect">
            <a:avLst/>
          </a:prstGeom>
        </p:spPr>
      </p:pic>
      <p:sp>
        <p:nvSpPr>
          <p:cNvPr id="18" name="文字版面配置區 17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707886"/>
          </a:xfrm>
        </p:spPr>
        <p:txBody>
          <a:bodyPr/>
          <a:lstStyle/>
          <a:p>
            <a:r>
              <a:rPr lang="en-US" altLang="zh-TW" b="1" dirty="0"/>
              <a:t>Security GW – Small Biz </a:t>
            </a:r>
          </a:p>
          <a:p>
            <a:r>
              <a:rPr lang="en-US" altLang="zh-TW" b="1" dirty="0"/>
              <a:t> (old logo)</a:t>
            </a:r>
          </a:p>
          <a:p>
            <a:r>
              <a:rPr lang="en-US" altLang="zh-TW" dirty="0"/>
              <a:t>(USG40W)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82" y="3971872"/>
            <a:ext cx="1734316" cy="1950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82" y="3400944"/>
            <a:ext cx="1911100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E-Commerce Logo</a:t>
            </a:r>
            <a:endParaRPr lang="zh-TW" altLang="en-US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66124" y="1388744"/>
            <a:ext cx="2353502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1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Circle</a:t>
            </a:r>
          </a:p>
        </p:txBody>
      </p:sp>
      <p:cxnSp>
        <p:nvCxnSpPr>
          <p:cNvPr id="5" name="直線接點 28"/>
          <p:cNvCxnSpPr/>
          <p:nvPr/>
        </p:nvCxnSpPr>
        <p:spPr>
          <a:xfrm>
            <a:off x="344351" y="1223644"/>
            <a:ext cx="2375275" cy="1588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 txBox="1">
            <a:spLocks/>
          </p:cNvSpPr>
          <p:nvPr/>
        </p:nvSpPr>
        <p:spPr>
          <a:xfrm>
            <a:off x="3307819" y="1392702"/>
            <a:ext cx="3266402" cy="103874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2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Zyxel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Marketplace</a:t>
            </a:r>
          </a:p>
        </p:txBody>
      </p:sp>
      <p:cxnSp>
        <p:nvCxnSpPr>
          <p:cNvPr id="7" name="直線接點 35"/>
          <p:cNvCxnSpPr/>
          <p:nvPr/>
        </p:nvCxnSpPr>
        <p:spPr>
          <a:xfrm>
            <a:off x="3307068" y="1225232"/>
            <a:ext cx="2375275" cy="1588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 txBox="1">
            <a:spLocks/>
          </p:cNvSpPr>
          <p:nvPr/>
        </p:nvSpPr>
        <p:spPr>
          <a:xfrm>
            <a:off x="6537611" y="1388744"/>
            <a:ext cx="21082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lang="en-US" sz="25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3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altLang="zh-TW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Zyxel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Store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64BE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9" name="直線接點 28"/>
          <p:cNvCxnSpPr/>
          <p:nvPr/>
        </p:nvCxnSpPr>
        <p:spPr>
          <a:xfrm>
            <a:off x="6515838" y="1223644"/>
            <a:ext cx="2375275" cy="1588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51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38" y="292094"/>
            <a:ext cx="8783661" cy="498598"/>
          </a:xfrm>
        </p:spPr>
        <p:txBody>
          <a:bodyPr/>
          <a:lstStyle/>
          <a:p>
            <a:r>
              <a:rPr lang="en-US" altLang="zh-TW" dirty="0"/>
              <a:t>Gateway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707886"/>
          </a:xfrm>
        </p:spPr>
        <p:txBody>
          <a:bodyPr/>
          <a:lstStyle/>
          <a:p>
            <a:r>
              <a:rPr lang="en-US" altLang="zh-TW" b="1" dirty="0"/>
              <a:t>Security GW – Small Biz</a:t>
            </a:r>
          </a:p>
          <a:p>
            <a:r>
              <a:rPr lang="en-US" altLang="zh-TW" b="1" dirty="0"/>
              <a:t> (old logo)</a:t>
            </a:r>
          </a:p>
          <a:p>
            <a:r>
              <a:rPr lang="en-US" altLang="zh-TW" dirty="0"/>
              <a:t>(USG20-VPN)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707886"/>
          </a:xfrm>
        </p:spPr>
        <p:txBody>
          <a:bodyPr/>
          <a:lstStyle/>
          <a:p>
            <a:r>
              <a:rPr lang="en-US" altLang="zh-TW" b="1" dirty="0"/>
              <a:t>Security GW – Small Biz </a:t>
            </a:r>
          </a:p>
          <a:p>
            <a:r>
              <a:rPr lang="en-US" altLang="zh-TW" b="1" dirty="0"/>
              <a:t> (old logo)</a:t>
            </a:r>
          </a:p>
          <a:p>
            <a:r>
              <a:rPr lang="en-US" altLang="zh-TW" dirty="0"/>
              <a:t>(USG20W-VPN)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661720"/>
          </a:xfrm>
        </p:spPr>
        <p:txBody>
          <a:bodyPr/>
          <a:lstStyle/>
          <a:p>
            <a:r>
              <a:rPr lang="en-US" altLang="zh-TW" b="1" dirty="0"/>
              <a:t>Security GW – VPN Firewall (old logo)</a:t>
            </a:r>
          </a:p>
          <a:p>
            <a:r>
              <a:rPr lang="en-US" altLang="zh-TW" dirty="0"/>
              <a:t>(USG2200-VPN)</a:t>
            </a:r>
            <a:endParaRPr lang="zh-TW" altLang="en-US" dirty="0"/>
          </a:p>
        </p:txBody>
      </p:sp>
      <p:pic>
        <p:nvPicPr>
          <p:cNvPr id="9" name="Picture 4" descr="Z:\marcom\logo\icon_product_brand 2.0\170601_iris_case_close\png\new logo\icon_vpn50_new_logo_p_1705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4497" y="1360750"/>
            <a:ext cx="1485900" cy="428046"/>
          </a:xfrm>
          <a:prstGeom prst="rect">
            <a:avLst/>
          </a:prstGeom>
          <a:noFill/>
        </p:spPr>
      </p:pic>
      <p:pic>
        <p:nvPicPr>
          <p:cNvPr id="10" name="Picture 5" descr="Z:\marcom\logo\icon_product_brand 2.0\170601_iris_case_close\png\new logo\icon_vpn50_new_logo_f_1705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4497" y="1887560"/>
            <a:ext cx="1315255" cy="218387"/>
          </a:xfrm>
          <a:prstGeom prst="rect">
            <a:avLst/>
          </a:prstGeom>
          <a:noFill/>
        </p:spPr>
      </p:pic>
      <p:pic>
        <p:nvPicPr>
          <p:cNvPr id="11" name="Picture 6" descr="Z:\marcom\logo\icon_product_brand 2.0\170601_iris_case_close\png\new logo\icon_vpn20w_new_logo_f_17053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621" y="1440892"/>
            <a:ext cx="1082738" cy="632477"/>
          </a:xfrm>
          <a:prstGeom prst="rect">
            <a:avLst/>
          </a:prstGeom>
          <a:noFill/>
        </p:spPr>
      </p:pic>
      <p:pic>
        <p:nvPicPr>
          <p:cNvPr id="12" name="Picture 7" descr="Z:\marcom\logo\icon_product_brand 2.0\170601_iris_case_close\png\new logo\icon_vpn20w_new_logo_p_17053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4373" y="1360750"/>
            <a:ext cx="1082738" cy="712620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4" y="1360750"/>
            <a:ext cx="1914310" cy="39017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4" y="1849126"/>
            <a:ext cx="1743607" cy="195089"/>
          </a:xfrm>
          <a:prstGeom prst="rect">
            <a:avLst/>
          </a:prstGeom>
        </p:spPr>
      </p:pic>
      <p:sp>
        <p:nvSpPr>
          <p:cNvPr id="21" name="文字版面配置區 20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707886"/>
          </a:xfrm>
        </p:spPr>
        <p:txBody>
          <a:bodyPr/>
          <a:lstStyle/>
          <a:p>
            <a:r>
              <a:rPr lang="en-US" altLang="zh-TW" b="1" dirty="0"/>
              <a:t>Security GW – Large Biz </a:t>
            </a:r>
          </a:p>
          <a:p>
            <a:r>
              <a:rPr lang="en-US" altLang="zh-TW" dirty="0"/>
              <a:t>(VPN1000)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707886"/>
          </a:xfrm>
        </p:spPr>
        <p:txBody>
          <a:bodyPr/>
          <a:lstStyle/>
          <a:p>
            <a:r>
              <a:rPr lang="en-US" altLang="zh-TW" b="1" dirty="0"/>
              <a:t>Security GW – Small Biz</a:t>
            </a:r>
          </a:p>
          <a:p>
            <a:r>
              <a:rPr lang="en-US" altLang="zh-TW" dirty="0"/>
              <a:t>(VPN50)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3" name="文字版面配置區 22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Security GW – Small Biz</a:t>
            </a:r>
          </a:p>
          <a:p>
            <a:r>
              <a:rPr lang="en-US" altLang="zh-TW" dirty="0"/>
              <a:t>(VPN20W)</a:t>
            </a:r>
            <a:endParaRPr lang="zh-TW" altLang="en-US" dirty="0"/>
          </a:p>
        </p:txBody>
      </p:sp>
      <p:pic>
        <p:nvPicPr>
          <p:cNvPr id="17" name="圖片 24" descr="icon_security_gw_small_biz_f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838" y="3896078"/>
            <a:ext cx="1524003" cy="259081"/>
          </a:xfrm>
          <a:prstGeom prst="rect">
            <a:avLst/>
          </a:prstGeom>
        </p:spPr>
      </p:pic>
      <p:pic>
        <p:nvPicPr>
          <p:cNvPr id="18" name="圖片 25" descr="icon_security_gw_small_biz_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838" y="3370722"/>
            <a:ext cx="1524003" cy="451105"/>
          </a:xfrm>
          <a:prstGeom prst="rect">
            <a:avLst/>
          </a:prstGeom>
        </p:spPr>
      </p:pic>
      <p:pic>
        <p:nvPicPr>
          <p:cNvPr id="19" name="Picture 2" descr="Z:\marcom\logo\icon_product_brand 2.0\170601_iris_case_close\png\old logo\icon_usg2200-vpn_old_logo_f_17053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5208" y="3917273"/>
            <a:ext cx="1769410" cy="371670"/>
          </a:xfrm>
          <a:prstGeom prst="rect">
            <a:avLst/>
          </a:prstGeom>
          <a:noFill/>
        </p:spPr>
      </p:pic>
      <p:pic>
        <p:nvPicPr>
          <p:cNvPr id="20" name="Picture 3" descr="Z:\marcom\logo\icon_product_brand 2.0\170601_iris_case_close\png\old logo\icon_usg2200-vpn_old_logo_p_17053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5207" y="3306487"/>
            <a:ext cx="1933747" cy="572533"/>
          </a:xfrm>
          <a:prstGeom prst="rect">
            <a:avLst/>
          </a:prstGeom>
          <a:noFill/>
        </p:spPr>
      </p:pic>
      <p:pic>
        <p:nvPicPr>
          <p:cNvPr id="26" name="Picture 4" descr="Z:\marcom\logo\icon_product_brand 2.0\icon_product_brand 2.0_old_logo\png\icon_security_gw_small_biz_usg20w-vpn\icon_security_gw_small_biz_usg20w-vpn_p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85157" y="3509546"/>
            <a:ext cx="1043711" cy="670063"/>
          </a:xfrm>
          <a:prstGeom prst="rect">
            <a:avLst/>
          </a:prstGeom>
          <a:noFill/>
        </p:spPr>
      </p:pic>
      <p:pic>
        <p:nvPicPr>
          <p:cNvPr id="27" name="Picture 5" descr="Z:\marcom\logo\icon_product_brand 2.0\icon_product_brand 2.0_old_logo\png\icon_security_gw_small_biz_usg20w-vpn\icon_security_gw_small_biz_usg20w-vpn_f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77945" y="3578431"/>
            <a:ext cx="1043712" cy="60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533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Gateway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595761" y="2346960"/>
            <a:ext cx="2419350" cy="4565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Nebula Gateway</a:t>
            </a:r>
          </a:p>
          <a:p>
            <a:r>
              <a:rPr lang="en-US" altLang="zh-TW" dirty="0"/>
              <a:t>(NSG100)</a:t>
            </a:r>
            <a:endParaRPr lang="zh-TW" altLang="en-US" dirty="0"/>
          </a:p>
        </p:txBody>
      </p:sp>
      <p:pic>
        <p:nvPicPr>
          <p:cNvPr id="10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0" y="1830056"/>
            <a:ext cx="1342301" cy="242123"/>
          </a:xfrm>
          <a:prstGeom prst="rect">
            <a:avLst/>
          </a:prstGeom>
        </p:spPr>
      </p:pic>
      <p:pic>
        <p:nvPicPr>
          <p:cNvPr id="11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0" y="1357757"/>
            <a:ext cx="1440000" cy="365310"/>
          </a:xfrm>
          <a:prstGeom prst="rect">
            <a:avLst/>
          </a:prstGeom>
        </p:spPr>
      </p:pic>
      <p:pic>
        <p:nvPicPr>
          <p:cNvPr id="12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14" y="1830276"/>
            <a:ext cx="1703835" cy="204216"/>
          </a:xfrm>
          <a:prstGeom prst="rect">
            <a:avLst/>
          </a:prstGeom>
        </p:spPr>
      </p:pic>
      <p:pic>
        <p:nvPicPr>
          <p:cNvPr id="13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14" y="1290080"/>
            <a:ext cx="1889764" cy="420625"/>
          </a:xfrm>
          <a:prstGeom prst="rect">
            <a:avLst/>
          </a:prstGeom>
        </p:spPr>
      </p:pic>
      <p:sp>
        <p:nvSpPr>
          <p:cNvPr id="14" name="文字版面配置區 5"/>
          <p:cNvSpPr txBox="1">
            <a:spLocks/>
          </p:cNvSpPr>
          <p:nvPr/>
        </p:nvSpPr>
        <p:spPr>
          <a:xfrm>
            <a:off x="3337984" y="2346960"/>
            <a:ext cx="2419350" cy="4565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/>
              <a:t>Nebula Gateway</a:t>
            </a:r>
          </a:p>
          <a:p>
            <a:r>
              <a:rPr lang="en-US" altLang="zh-TW"/>
              <a:t>(NSG300)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074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Icon - Networking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88352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XGS4600-32/32F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XGS4600-52F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6924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dirty="0">
                <a:latin typeface="Century Gothic" panose="020B0502020202020204" pitchFamily="34" charset="0"/>
              </a:rPr>
              <a:t>XGS3700-48/48HP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dirty="0">
                <a:latin typeface="Century Gothic" panose="020B0502020202020204" pitchFamily="34" charset="0"/>
              </a:rPr>
              <a:t>GS3700-48/48HP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707886"/>
          </a:xfrm>
        </p:spPr>
        <p:txBody>
          <a:bodyPr/>
          <a:lstStyle/>
          <a:p>
            <a:r>
              <a:rPr lang="en-US" altLang="zh-TW">
                <a:latin typeface="Century Gothic" panose="020B0502020202020204" pitchFamily="34" charset="0"/>
              </a:rPr>
              <a:t>XGS3700-24/24HP</a:t>
            </a:r>
            <a:endParaRPr lang="en-US" altLang="zh-TW" dirty="0">
              <a:latin typeface="Century Gothic" panose="020B0502020202020204" pitchFamily="34" charset="0"/>
            </a:endParaRPr>
          </a:p>
          <a:p>
            <a:r>
              <a:rPr lang="en-US" altLang="zh-TW" dirty="0">
                <a:latin typeface="Century Gothic" panose="020B0502020202020204" pitchFamily="34" charset="0"/>
              </a:rPr>
              <a:t>GS3700-24/24HP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XS3800-28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Z:\marcom\logo\icon_product_brand 2.0\icon_product_brand 2.0_new_logo\png\icon_switch_xgs4600-32\icon_swithc_xgs4600-32_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47" y="1845229"/>
            <a:ext cx="2160000" cy="267840"/>
          </a:xfrm>
          <a:prstGeom prst="rect">
            <a:avLst/>
          </a:prstGeom>
          <a:noFill/>
        </p:spPr>
      </p:pic>
      <p:pic>
        <p:nvPicPr>
          <p:cNvPr id="1027" name="Picture 3" descr="Z:\marcom\logo\icon_product_brand 2.0\icon_product_brand 2.0_new_logo\png\icon_switch_xgs4600-32\icon_switch_xgs4600-32_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47" y="1269067"/>
            <a:ext cx="2340000" cy="486720"/>
          </a:xfrm>
          <a:prstGeom prst="rect">
            <a:avLst/>
          </a:prstGeom>
          <a:noFill/>
        </p:spPr>
      </p:pic>
      <p:pic>
        <p:nvPicPr>
          <p:cNvPr id="1030" name="Picture 6" descr="Z:\marcom\logo\icon_product_brand 2.0\icon_product_brand 2.0_old_logo\png\icon_switch_48-port_52-port_xgs2210-52\icon_switch_48_port_52_port_f_1609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8426" y="1831692"/>
            <a:ext cx="2160000" cy="267751"/>
          </a:xfrm>
          <a:prstGeom prst="rect">
            <a:avLst/>
          </a:prstGeom>
          <a:noFill/>
        </p:spPr>
      </p:pic>
      <p:pic>
        <p:nvPicPr>
          <p:cNvPr id="1031" name="Picture 7" descr="Z:\marcom\logo\icon_product_brand 2.0\icon_product_brand 2.0_old_logo\png\icon_switch_48-port_52-port_xgs2210-52\icon_switch_48_port_52_port_p_1609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8426" y="1256194"/>
            <a:ext cx="2340000" cy="514314"/>
          </a:xfrm>
          <a:prstGeom prst="rect">
            <a:avLst/>
          </a:prstGeom>
          <a:noFill/>
        </p:spPr>
      </p:pic>
      <p:pic>
        <p:nvPicPr>
          <p:cNvPr id="1032" name="Picture 8" descr="Z:\marcom\logo\icon_product_brand 2.0\icon_product_brand 2.0_old_logo\png\icon_switch_24-port_with_uplink_gs3700-24\icon_switch_24_port_with_uplink_p_1609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047" y="3342447"/>
            <a:ext cx="2340000" cy="514311"/>
          </a:xfrm>
          <a:prstGeom prst="rect">
            <a:avLst/>
          </a:prstGeom>
          <a:noFill/>
        </p:spPr>
      </p:pic>
      <p:pic>
        <p:nvPicPr>
          <p:cNvPr id="1033" name="Picture 9" descr="Z:\marcom\logo\icon_product_brand 2.0\icon_product_brand 2.0_old_logo\png\icon_switch_24-port_with_uplink_gs3700-24\icon_switch_24_port_with_uplink_f_16090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47" y="4000531"/>
            <a:ext cx="2160000" cy="245251"/>
          </a:xfrm>
          <a:prstGeom prst="rect">
            <a:avLst/>
          </a:prstGeom>
          <a:noFill/>
        </p:spPr>
      </p:pic>
      <p:sp>
        <p:nvSpPr>
          <p:cNvPr id="24" name="標題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pic>
        <p:nvPicPr>
          <p:cNvPr id="2" name="Picture 2" descr="Z:\marcom\logo\icon_product_brand 2.0\icon_product_brand 2.0_new_logo\png\icon_switch_xgs4600-52f\icon_switch_xgs4600-52f_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51968" y="1860559"/>
            <a:ext cx="1980000" cy="205919"/>
          </a:xfrm>
          <a:prstGeom prst="rect">
            <a:avLst/>
          </a:prstGeom>
          <a:noFill/>
        </p:spPr>
      </p:pic>
      <p:pic>
        <p:nvPicPr>
          <p:cNvPr id="9" name="Picture 3" descr="Z:\marcom\logo\icon_product_brand 2.0\icon_product_brand 2.0_new_logo\png\icon_switch_xgs4600-52f\icon_switch_xgs4600-52f_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51969" y="1312035"/>
            <a:ext cx="2160000" cy="427680"/>
          </a:xfrm>
          <a:prstGeom prst="rect">
            <a:avLst/>
          </a:prstGeom>
          <a:noFill/>
        </p:spPr>
      </p:pic>
      <p:pic>
        <p:nvPicPr>
          <p:cNvPr id="10" name="Picture 2" descr="Z:\marcom\logo\icon_product_brand 2.0\icon_product_brand 2.0_new_logo\png\icon_switch_xs3800-28\icon_switch_xs3800-28_p_19011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71504" y="3427001"/>
            <a:ext cx="2340000" cy="465991"/>
          </a:xfrm>
          <a:prstGeom prst="rect">
            <a:avLst/>
          </a:prstGeom>
          <a:noFill/>
        </p:spPr>
      </p:pic>
      <p:pic>
        <p:nvPicPr>
          <p:cNvPr id="11" name="Picture 3" descr="Z:\marcom\logo\icon_product_brand 2.0\icon_product_brand 2.0_new_logo\png\icon_switch_xs3800-28\icon_switch_xs3800-28_f_19011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71505" y="4000531"/>
            <a:ext cx="2160000" cy="22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7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GS2220-50/50HP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GS2220-28/28HP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GS2220-10HP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GS2220-10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707886"/>
          </a:xfrm>
        </p:spPr>
        <p:txBody>
          <a:bodyPr/>
          <a:lstStyle/>
          <a:p>
            <a:r>
              <a:rPr lang="en-US" altLang="zh-TW" dirty="0"/>
              <a:t>XGS2210-28/28HP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456535"/>
          </a:xfrm>
        </p:spPr>
        <p:txBody>
          <a:bodyPr/>
          <a:lstStyle/>
          <a:p>
            <a:r>
              <a:rPr lang="en-US" altLang="zh-TW" dirty="0"/>
              <a:t>XGS2210-52/52HP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" y="1820670"/>
            <a:ext cx="2132186" cy="23027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" y="1243645"/>
            <a:ext cx="2353630" cy="47072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61" y="1839607"/>
            <a:ext cx="2108645" cy="22773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27" y="1251010"/>
            <a:ext cx="2316807" cy="46336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12" y="1797901"/>
            <a:ext cx="1388227" cy="24155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11" y="1316049"/>
            <a:ext cx="1524003" cy="387097"/>
          </a:xfrm>
          <a:prstGeom prst="rect">
            <a:avLst/>
          </a:prstGeom>
        </p:spPr>
      </p:pic>
      <p:pic>
        <p:nvPicPr>
          <p:cNvPr id="19" name="Picture 6" descr="Z:\marcom\logo\icon_product_brand 2.0\icon_product_brand 2.0_old_logo\png\icon_switch_48-port_52-port_xgs2210-52\icon_switch_48_port_52_port_f_16090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2914" y="4027806"/>
            <a:ext cx="2160000" cy="267751"/>
          </a:xfrm>
          <a:prstGeom prst="rect">
            <a:avLst/>
          </a:prstGeom>
          <a:noFill/>
        </p:spPr>
      </p:pic>
      <p:pic>
        <p:nvPicPr>
          <p:cNvPr id="20" name="Picture 7" descr="Z:\marcom\logo\icon_product_brand 2.0\icon_product_brand 2.0_old_logo\png\icon_switch_48-port_52-port_xgs2210-52\icon_switch_48_port_52_port_p_16090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2914" y="3376105"/>
            <a:ext cx="2340000" cy="514314"/>
          </a:xfrm>
          <a:prstGeom prst="rect">
            <a:avLst/>
          </a:prstGeom>
          <a:noFill/>
        </p:spPr>
      </p:pic>
      <p:pic>
        <p:nvPicPr>
          <p:cNvPr id="21" name="Picture 10" descr="Z:\marcom\logo\icon_product_brand 2.0\icon_product_brand 2.0_old_logo\png\icon_switch_xgs2210-28\icon_switch_xgs2210-28_f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652" y="3989755"/>
            <a:ext cx="2160000" cy="254880"/>
          </a:xfrm>
          <a:prstGeom prst="rect">
            <a:avLst/>
          </a:prstGeom>
          <a:noFill/>
        </p:spPr>
      </p:pic>
      <p:pic>
        <p:nvPicPr>
          <p:cNvPr id="22" name="Picture 11" descr="Z:\marcom\logo\icon_product_brand 2.0\icon_product_brand 2.0_old_logo\png\icon_switch_xgs2210-28\icon_switch_xgs2210-28_p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7334" y="3338054"/>
            <a:ext cx="2340000" cy="486720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2" y="3460650"/>
            <a:ext cx="1524003" cy="4297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2" y="3947370"/>
            <a:ext cx="1421759" cy="2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9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dirty="0"/>
              <a:t>GS2210-48/48HP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dirty="0"/>
              <a:t>GS2210-24/24HP/24LP</a:t>
            </a:r>
          </a:p>
          <a:p>
            <a:r>
              <a:rPr lang="en-US" altLang="zh-TW" dirty="0"/>
              <a:t>(old logo)	 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dirty="0"/>
              <a:t>XGS1930-28/28HP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56535"/>
          </a:xfrm>
        </p:spPr>
        <p:txBody>
          <a:bodyPr/>
          <a:lstStyle/>
          <a:p>
            <a:r>
              <a:rPr lang="en-US" altLang="zh-TW" dirty="0"/>
              <a:t>XGS1930-52/52HP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XS1930-12HP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XS1930-12F</a:t>
            </a:r>
            <a:endParaRPr lang="zh-TW" altLang="en-US" dirty="0"/>
          </a:p>
        </p:txBody>
      </p:sp>
      <p:pic>
        <p:nvPicPr>
          <p:cNvPr id="9" name="Picture 6" descr="Z:\marcom\logo\icon_product_brand 2.0\icon_product_brand 2.0_old_logo\png\icon_switch_48-port_52-port_xgs2210-52\icon_switch_48_port_52_port_f_1609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" y="1829155"/>
            <a:ext cx="2160000" cy="267751"/>
          </a:xfrm>
          <a:prstGeom prst="rect">
            <a:avLst/>
          </a:prstGeom>
          <a:noFill/>
        </p:spPr>
      </p:pic>
      <p:pic>
        <p:nvPicPr>
          <p:cNvPr id="10" name="Picture 7" descr="Z:\marcom\logo\icon_product_brand 2.0\icon_product_brand 2.0_old_logo\png\icon_switch_48-port_52-port_xgs2210-52\icon_switch_48_port_52_port_p_1609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" y="1177454"/>
            <a:ext cx="2340000" cy="514314"/>
          </a:xfrm>
          <a:prstGeom prst="rect">
            <a:avLst/>
          </a:prstGeom>
          <a:noFill/>
        </p:spPr>
      </p:pic>
      <p:pic>
        <p:nvPicPr>
          <p:cNvPr id="11" name="Picture 8" descr="Z:\marcom\logo\icon_product_brand 2.0\icon_product_brand 2.0_old_logo\png\icon_switch_24-port_with_uplink_gs3700-24\icon_switch_24_port_with_uplink_p_1609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334" y="1193571"/>
            <a:ext cx="2340000" cy="514311"/>
          </a:xfrm>
          <a:prstGeom prst="rect">
            <a:avLst/>
          </a:prstGeom>
          <a:noFill/>
        </p:spPr>
      </p:pic>
      <p:pic>
        <p:nvPicPr>
          <p:cNvPr id="12" name="Picture 9" descr="Z:\marcom\logo\icon_product_brand 2.0\icon_product_brand 2.0_old_logo\png\icon_switch_24-port_with_uplink_gs3700-24\icon_switch_24_port_with_uplink_f_1609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7334" y="1851655"/>
            <a:ext cx="2160000" cy="245251"/>
          </a:xfrm>
          <a:prstGeom prst="rect">
            <a:avLst/>
          </a:prstGeom>
          <a:noFill/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07" y="1193571"/>
            <a:ext cx="2316807" cy="47262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06" y="1817698"/>
            <a:ext cx="2106187" cy="21904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8" y="3973421"/>
            <a:ext cx="2152760" cy="22388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8" y="3359308"/>
            <a:ext cx="2332328" cy="46180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24" y="3361596"/>
            <a:ext cx="1771735" cy="45722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23" y="3975303"/>
            <a:ext cx="1541429" cy="215948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64" y="3945085"/>
            <a:ext cx="1704213" cy="252223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63" y="3359308"/>
            <a:ext cx="1851820" cy="4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6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XS1930-10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dirty="0"/>
              <a:t>XS1920-12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XMG1930-30/30HP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XMG1915-18ep</a:t>
            </a:r>
            <a:endParaRPr lang="zh-TW" altLang="zh-TW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XMG1915-10e/10ep</a:t>
            </a:r>
            <a:endParaRPr lang="zh-TW" altLang="zh-TW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205184"/>
          </a:xfrm>
        </p:spPr>
        <p:txBody>
          <a:bodyPr/>
          <a:lstStyle/>
          <a:p>
            <a:r>
              <a:rPr lang="en-US" altLang="zh-TW" dirty="0"/>
              <a:t>GS1920-48v2/48HPv2</a:t>
            </a:r>
            <a:endParaRPr lang="zh-TW" altLang="zh-TW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49" y="1225092"/>
            <a:ext cx="2353320" cy="4706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48" y="1834649"/>
            <a:ext cx="2225929" cy="23594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39" y="3953345"/>
            <a:ext cx="2132186" cy="23027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39" y="3376320"/>
            <a:ext cx="2353630" cy="470726"/>
          </a:xfrm>
          <a:prstGeom prst="rect">
            <a:avLst/>
          </a:prstGeom>
        </p:spPr>
      </p:pic>
      <p:pic>
        <p:nvPicPr>
          <p:cNvPr id="19" name="圖片 18" descr="icon_switch_12_port_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730" y="1843089"/>
            <a:ext cx="2119695" cy="237406"/>
          </a:xfrm>
          <a:prstGeom prst="rect">
            <a:avLst/>
          </a:prstGeom>
        </p:spPr>
      </p:pic>
      <p:pic>
        <p:nvPicPr>
          <p:cNvPr id="20" name="圖片 19" descr="icon_switch_12_port_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210" y="1225092"/>
            <a:ext cx="2268000" cy="48081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3" y="1234990"/>
            <a:ext cx="1767995" cy="45625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8" y="1847546"/>
            <a:ext cx="1573803" cy="22048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35689" r="13490" b="34371"/>
          <a:stretch/>
        </p:blipFill>
        <p:spPr>
          <a:xfrm>
            <a:off x="3650990" y="3890234"/>
            <a:ext cx="1659788" cy="34883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9732" r="9223" b="24393"/>
          <a:stretch/>
        </p:blipFill>
        <p:spPr>
          <a:xfrm>
            <a:off x="3650990" y="3338561"/>
            <a:ext cx="1851085" cy="534508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26680" r="10336" b="25513"/>
          <a:stretch/>
        </p:blipFill>
        <p:spPr>
          <a:xfrm>
            <a:off x="800858" y="3284503"/>
            <a:ext cx="2015173" cy="597314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39299" r="14288" b="34378"/>
          <a:stretch/>
        </p:blipFill>
        <p:spPr>
          <a:xfrm>
            <a:off x="806083" y="3898981"/>
            <a:ext cx="1806352" cy="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GS1920-24v2/24HPv2</a:t>
            </a:r>
            <a:endParaRPr lang="zh-TW" alt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GS1920-8HPv2</a:t>
            </a:r>
            <a:endParaRPr lang="zh-TW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GS1915-24EP</a:t>
            </a:r>
            <a:endParaRPr lang="zh-TW" altLang="zh-TW" dirty="0"/>
          </a:p>
        </p:txBody>
      </p:sp>
      <p:sp>
        <p:nvSpPr>
          <p:cNvPr id="39" name="文字版面配置區 2"/>
          <p:cNvSpPr>
            <a:spLocks noGrp="1"/>
          </p:cNvSpPr>
          <p:nvPr>
            <p:ph type="body" idx="1"/>
          </p:nvPr>
        </p:nvSpPr>
        <p:spPr>
          <a:xfrm>
            <a:off x="6080207" y="4478760"/>
            <a:ext cx="2419350" cy="205184"/>
          </a:xfrm>
        </p:spPr>
        <p:txBody>
          <a:bodyPr/>
          <a:lstStyle/>
          <a:p>
            <a:r>
              <a:rPr lang="en-US" altLang="zh-TW" dirty="0"/>
              <a:t>GS1915-8</a:t>
            </a:r>
            <a:endParaRPr lang="zh-TW" altLang="en-US" dirty="0"/>
          </a:p>
        </p:txBody>
      </p:sp>
      <p:sp>
        <p:nvSpPr>
          <p:cNvPr id="31" name="文字版面配置區 2"/>
          <p:cNvSpPr>
            <a:spLocks noGrp="1"/>
          </p:cNvSpPr>
          <p:nvPr>
            <p:ph type="body" idx="1"/>
          </p:nvPr>
        </p:nvSpPr>
        <p:spPr>
          <a:xfrm>
            <a:off x="603793" y="4478760"/>
            <a:ext cx="2419350" cy="205184"/>
          </a:xfrm>
        </p:spPr>
        <p:txBody>
          <a:bodyPr/>
          <a:lstStyle/>
          <a:p>
            <a:r>
              <a:rPr lang="en-US" altLang="zh-TW" dirty="0"/>
              <a:t>GS1915-24E</a:t>
            </a:r>
            <a:endParaRPr lang="zh-TW" altLang="zh-TW" dirty="0"/>
          </a:p>
        </p:txBody>
      </p:sp>
      <p:sp>
        <p:nvSpPr>
          <p:cNvPr id="32" name="文字版面配置區 2"/>
          <p:cNvSpPr>
            <a:spLocks noGrp="1"/>
          </p:cNvSpPr>
          <p:nvPr>
            <p:ph type="body" idx="1"/>
          </p:nvPr>
        </p:nvSpPr>
        <p:spPr>
          <a:xfrm>
            <a:off x="3337984" y="4478760"/>
            <a:ext cx="2419350" cy="205184"/>
          </a:xfrm>
        </p:spPr>
        <p:txBody>
          <a:bodyPr/>
          <a:lstStyle/>
          <a:p>
            <a:r>
              <a:rPr lang="en-US" altLang="zh-TW" dirty="0"/>
              <a:t>GS1915-8EP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430" y="3489308"/>
            <a:ext cx="1789779" cy="36305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429" y="4018293"/>
            <a:ext cx="1646155" cy="18702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52" y="3368888"/>
            <a:ext cx="1918011" cy="51519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3" y="3954009"/>
            <a:ext cx="1703497" cy="25131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428" y="1256893"/>
            <a:ext cx="1734417" cy="489972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429" y="1835371"/>
            <a:ext cx="1525302" cy="23273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30" y="3489308"/>
            <a:ext cx="1789779" cy="36305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329" y="4018293"/>
            <a:ext cx="1646155" cy="18702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13" y="1830146"/>
            <a:ext cx="1524002" cy="26517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82" y="1250608"/>
            <a:ext cx="1673058" cy="4249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0" y="1831662"/>
            <a:ext cx="2108645" cy="227734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6" y="1243065"/>
            <a:ext cx="2316807" cy="4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0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595761" y="2370125"/>
            <a:ext cx="2419350" cy="205184"/>
          </a:xfrm>
        </p:spPr>
        <p:txBody>
          <a:bodyPr/>
          <a:lstStyle/>
          <a:p>
            <a:r>
              <a:rPr lang="en-US" altLang="zh-TW" dirty="0"/>
              <a:t>GS1900-48/48HP</a:t>
            </a:r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4"/>
          </p:nvPr>
        </p:nvSpPr>
        <p:spPr>
          <a:xfrm>
            <a:off x="3331341" y="2362248"/>
            <a:ext cx="2419350" cy="205184"/>
          </a:xfrm>
        </p:spPr>
        <p:txBody>
          <a:bodyPr/>
          <a:lstStyle/>
          <a:p>
            <a:r>
              <a:rPr lang="en-US" altLang="zh-TW" dirty="0"/>
              <a:t>GS1900-24</a:t>
            </a:r>
          </a:p>
        </p:txBody>
      </p:sp>
      <p:sp>
        <p:nvSpPr>
          <p:cNvPr id="35" name="文字版面配置區 5"/>
          <p:cNvSpPr txBox="1">
            <a:spLocks/>
          </p:cNvSpPr>
          <p:nvPr/>
        </p:nvSpPr>
        <p:spPr>
          <a:xfrm>
            <a:off x="6066921" y="2375853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GS1900-24HPv2</a:t>
            </a:r>
          </a:p>
        </p:txBody>
      </p:sp>
      <p:sp>
        <p:nvSpPr>
          <p:cNvPr id="39" name="文字版面配置區 2"/>
          <p:cNvSpPr>
            <a:spLocks noGrp="1"/>
          </p:cNvSpPr>
          <p:nvPr>
            <p:ph type="body" idx="1"/>
          </p:nvPr>
        </p:nvSpPr>
        <p:spPr>
          <a:xfrm>
            <a:off x="6097481" y="4494376"/>
            <a:ext cx="2419350" cy="205184"/>
          </a:xfrm>
        </p:spPr>
        <p:txBody>
          <a:bodyPr/>
          <a:lstStyle/>
          <a:p>
            <a:r>
              <a:rPr lang="en-US" altLang="zh-TW" dirty="0"/>
              <a:t>GS1900-16</a:t>
            </a:r>
          </a:p>
        </p:txBody>
      </p:sp>
      <p:sp>
        <p:nvSpPr>
          <p:cNvPr id="40" name="文字版面配置區 6"/>
          <p:cNvSpPr txBox="1">
            <a:spLocks/>
          </p:cNvSpPr>
          <p:nvPr/>
        </p:nvSpPr>
        <p:spPr>
          <a:xfrm>
            <a:off x="595761" y="4488791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GS1900-24E</a:t>
            </a:r>
          </a:p>
        </p:txBody>
      </p:sp>
      <p:sp>
        <p:nvSpPr>
          <p:cNvPr id="41" name="文字版面配置區 7"/>
          <p:cNvSpPr txBox="1">
            <a:spLocks/>
          </p:cNvSpPr>
          <p:nvPr/>
        </p:nvSpPr>
        <p:spPr>
          <a:xfrm>
            <a:off x="3331341" y="4488791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GS1900-24EP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930" y="1324858"/>
            <a:ext cx="2113968" cy="4210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930" y="1888053"/>
            <a:ext cx="1940510" cy="2051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166" y="1324494"/>
            <a:ext cx="2168693" cy="4213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165" y="1883999"/>
            <a:ext cx="1978269" cy="2106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448" y="3338684"/>
            <a:ext cx="1918011" cy="5151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449" y="3923805"/>
            <a:ext cx="1703497" cy="2513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110" y="3482737"/>
            <a:ext cx="1232671" cy="37576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2111" y="3939670"/>
            <a:ext cx="1106889" cy="2379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619" y="1321724"/>
            <a:ext cx="2195233" cy="42415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235" y="1888053"/>
            <a:ext cx="2020486" cy="20664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936" y="3363903"/>
            <a:ext cx="1734417" cy="48997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937" y="3942381"/>
            <a:ext cx="1525302" cy="2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6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595761" y="2370125"/>
            <a:ext cx="2419350" cy="205184"/>
          </a:xfrm>
        </p:spPr>
        <p:txBody>
          <a:bodyPr/>
          <a:lstStyle/>
          <a:p>
            <a:r>
              <a:rPr lang="en-US" altLang="zh-TW" dirty="0"/>
              <a:t>GS1900-10HP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4"/>
          </p:nvPr>
        </p:nvSpPr>
        <p:spPr>
          <a:xfrm>
            <a:off x="3331341" y="2362248"/>
            <a:ext cx="2419350" cy="205184"/>
          </a:xfrm>
        </p:spPr>
        <p:txBody>
          <a:bodyPr/>
          <a:lstStyle/>
          <a:p>
            <a:r>
              <a:rPr lang="en-US" altLang="zh-TW" dirty="0"/>
              <a:t>GS1900-8</a:t>
            </a:r>
          </a:p>
        </p:txBody>
      </p:sp>
      <p:sp>
        <p:nvSpPr>
          <p:cNvPr id="35" name="文字版面配置區 5"/>
          <p:cNvSpPr txBox="1">
            <a:spLocks/>
          </p:cNvSpPr>
          <p:nvPr/>
        </p:nvSpPr>
        <p:spPr>
          <a:xfrm>
            <a:off x="6066921" y="2375853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GS1900-8HP</a:t>
            </a:r>
          </a:p>
        </p:txBody>
      </p:sp>
      <p:sp>
        <p:nvSpPr>
          <p:cNvPr id="22" name="文字版面配置區 2"/>
          <p:cNvSpPr>
            <a:spLocks noGrp="1"/>
          </p:cNvSpPr>
          <p:nvPr>
            <p:ph type="body" idx="1"/>
          </p:nvPr>
        </p:nvSpPr>
        <p:spPr>
          <a:xfrm>
            <a:off x="3337984" y="4478760"/>
            <a:ext cx="2419350" cy="456535"/>
          </a:xfrm>
        </p:spPr>
        <p:txBody>
          <a:bodyPr/>
          <a:lstStyle/>
          <a:p>
            <a:r>
              <a:rPr lang="en-US" altLang="zh-TW" dirty="0"/>
              <a:t>GS1200-8HP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4478760"/>
            <a:ext cx="2419350" cy="205184"/>
          </a:xfrm>
        </p:spPr>
        <p:txBody>
          <a:bodyPr/>
          <a:lstStyle/>
          <a:p>
            <a:r>
              <a:rPr lang="en-US" altLang="zh-TW" dirty="0"/>
              <a:t>XGS1250</a:t>
            </a:r>
            <a:endParaRPr lang="zh-TW" altLang="en-US" dirty="0"/>
          </a:p>
        </p:txBody>
      </p:sp>
      <p:sp>
        <p:nvSpPr>
          <p:cNvPr id="24" name="文字版面配置區 2"/>
          <p:cNvSpPr>
            <a:spLocks noGrp="1"/>
          </p:cNvSpPr>
          <p:nvPr>
            <p:ph type="body" idx="1"/>
          </p:nvPr>
        </p:nvSpPr>
        <p:spPr>
          <a:xfrm>
            <a:off x="6070819" y="4478760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247337"/>
            <a:ext cx="2109723" cy="5184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1835493"/>
            <a:ext cx="1904231" cy="259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49" y="1247338"/>
            <a:ext cx="2109719" cy="5183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849" y="1835493"/>
            <a:ext cx="1904232" cy="259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049" y="1332758"/>
            <a:ext cx="2134476" cy="4329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048" y="1861743"/>
            <a:ext cx="1963191" cy="22304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969" y="3493443"/>
            <a:ext cx="1950369" cy="3237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968" y="3927547"/>
            <a:ext cx="1871905" cy="212079"/>
          </a:xfrm>
          <a:prstGeom prst="rect">
            <a:avLst/>
          </a:prstGeom>
        </p:spPr>
      </p:pic>
      <p:pic>
        <p:nvPicPr>
          <p:cNvPr id="17" name="Picture 2" descr="\\172.23.5.97\mkt\marcom\logo\icon_product_brand 2.0\icon_product_brand 2.0_new_logo\png\icon_desktop_switch\icon_desktop_switch_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3" y="3398913"/>
            <a:ext cx="1903941" cy="5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172.23.5.97\mkt\marcom\logo\icon_product_brand 2.0\icon_product_brand 2.0_new_logo\png\icon_desktop_switch\icon_desktop_switch_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54" y="4009259"/>
            <a:ext cx="1733494" cy="2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7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Product Icon</a:t>
            </a:r>
            <a:endParaRPr lang="zh-TW" altLang="en-US" dirty="0"/>
          </a:p>
        </p:txBody>
      </p:sp>
      <p:sp>
        <p:nvSpPr>
          <p:cNvPr id="17" name="Title 5">
            <a:hlinkClick r:id="rId3" action="ppaction://hlinksldjump"/>
          </p:cNvPr>
          <p:cNvSpPr txBox="1">
            <a:spLocks/>
          </p:cNvSpPr>
          <p:nvPr/>
        </p:nvSpPr>
        <p:spPr>
          <a:xfrm>
            <a:off x="3220514" y="1013368"/>
            <a:ext cx="328929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89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02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89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lang="en-US" sz="2500" b="1" dirty="0">
                <a:solidFill>
                  <a:srgbClr val="FF8900"/>
                </a:solidFill>
                <a:latin typeface="Century Gothic"/>
                <a:ea typeface="+mj-ea"/>
                <a:cs typeface="Century Gothic"/>
              </a:rPr>
              <a:t>Security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2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8" name="Title 5">
            <a:hlinkClick r:id="rId4" action="ppaction://hlinksldjump"/>
          </p:cNvPr>
          <p:cNvSpPr txBox="1">
            <a:spLocks/>
          </p:cNvSpPr>
          <p:nvPr/>
        </p:nvSpPr>
        <p:spPr>
          <a:xfrm>
            <a:off x="348347" y="1062580"/>
            <a:ext cx="2582724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01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Home Connectivity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2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3220514" y="3728342"/>
            <a:ext cx="3085725" cy="69249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04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Service Provider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3220513" y="899068"/>
            <a:ext cx="2439308" cy="0"/>
          </a:xfrm>
          <a:prstGeom prst="line">
            <a:avLst/>
          </a:prstGeom>
          <a:ln>
            <a:solidFill>
              <a:srgbClr val="FF89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8346" y="899068"/>
            <a:ext cx="2363323" cy="0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220514" y="3563242"/>
            <a:ext cx="2494486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5"/>
          <p:cNvSpPr txBox="1">
            <a:spLocks/>
          </p:cNvSpPr>
          <p:nvPr/>
        </p:nvSpPr>
        <p:spPr>
          <a:xfrm>
            <a:off x="352971" y="2226003"/>
            <a:ext cx="2578100" cy="1795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WiFi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Router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WiFi</a:t>
            </a:r>
            <a:r>
              <a:rPr lang="en-US" sz="16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 System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BE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WiFi</a:t>
            </a:r>
            <a:r>
              <a:rPr lang="en-US" sz="16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 Extender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DSL</a:t>
            </a:r>
            <a:r>
              <a:rPr lang="zh-TW" altLang="en-US" sz="16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US" altLang="zh-TW" sz="16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CPE</a:t>
            </a:r>
            <a:endParaRPr lang="en-US" sz="1600" dirty="0">
              <a:solidFill>
                <a:srgbClr val="64BE00"/>
              </a:solidFill>
              <a:latin typeface="Century Gothic"/>
              <a:ea typeface="+mj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Powerline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Personal</a:t>
            </a:r>
            <a:r>
              <a:rPr lang="en-US" sz="1600" dirty="0">
                <a:solidFill>
                  <a:srgbClr val="64BE00"/>
                </a:solidFill>
                <a:latin typeface="Century Gothic"/>
                <a:ea typeface="+mj-ea"/>
                <a:cs typeface="Century Gothic"/>
              </a:rPr>
              <a:t> Cloud Storage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BE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2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3220514" y="2226003"/>
            <a:ext cx="3289299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89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Firewall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89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Gateway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2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3220515" y="4453214"/>
            <a:ext cx="2912272" cy="5129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accent5"/>
                </a:solidFill>
                <a:latin typeface="Century Gothic"/>
                <a:ea typeface="+mj-ea"/>
                <a:cs typeface="Century Gothic"/>
              </a:rPr>
              <a:t>General icon (f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or application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diagram usage)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4" name="Title 5">
            <a:hlinkClick r:id="rId3" action="ppaction://hlinksldjump"/>
          </p:cNvPr>
          <p:cNvSpPr txBox="1">
            <a:spLocks/>
          </p:cNvSpPr>
          <p:nvPr/>
        </p:nvSpPr>
        <p:spPr>
          <a:xfrm>
            <a:off x="6320599" y="1098963"/>
            <a:ext cx="267363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03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lang="en-US" sz="2500" b="1" dirty="0">
                <a:solidFill>
                  <a:schemeClr val="accent2"/>
                </a:solidFill>
                <a:latin typeface="Century Gothic"/>
                <a:ea typeface="+mj-ea"/>
                <a:cs typeface="Century Gothic"/>
              </a:rPr>
              <a:t>Networking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320598" y="2219374"/>
            <a:ext cx="2596962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Switch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Wireless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dirty="0">
                <a:solidFill>
                  <a:schemeClr val="accent2"/>
                </a:solidFill>
                <a:latin typeface="Century Gothic"/>
                <a:ea typeface="+mj-ea"/>
                <a:cs typeface="Century Gothic"/>
              </a:rPr>
              <a:t>Mobile Broadband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26" name="直線接點 20"/>
          <p:cNvCxnSpPr/>
          <p:nvPr/>
        </p:nvCxnSpPr>
        <p:spPr>
          <a:xfrm>
            <a:off x="6320598" y="899068"/>
            <a:ext cx="2363323" cy="0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65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62" y="3972117"/>
            <a:ext cx="1589529" cy="22253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62" y="3428102"/>
            <a:ext cx="1785547" cy="478527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68" y="3952176"/>
            <a:ext cx="2164956" cy="242475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84" y="3384345"/>
            <a:ext cx="2365297" cy="482520"/>
          </a:xfrm>
          <a:prstGeom prst="rect">
            <a:avLst/>
          </a:prstGeom>
        </p:spPr>
      </p:pic>
      <p:sp>
        <p:nvSpPr>
          <p:cNvPr id="39" name="文字版面配置區 4"/>
          <p:cNvSpPr>
            <a:spLocks noGrp="1"/>
          </p:cNvSpPr>
          <p:nvPr>
            <p:ph type="body" idx="11"/>
          </p:nvPr>
        </p:nvSpPr>
        <p:spPr>
          <a:xfrm>
            <a:off x="577706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GS1350-26HP</a:t>
            </a:r>
            <a:endParaRPr lang="zh-TW" altLang="zh-TW" dirty="0"/>
          </a:p>
        </p:txBody>
      </p:sp>
      <p:sp>
        <p:nvSpPr>
          <p:cNvPr id="40" name="文字版面配置區 5"/>
          <p:cNvSpPr>
            <a:spLocks noGrp="1"/>
          </p:cNvSpPr>
          <p:nvPr>
            <p:ph type="body" idx="12"/>
          </p:nvPr>
        </p:nvSpPr>
        <p:spPr>
          <a:xfrm>
            <a:off x="3349068" y="4467991"/>
            <a:ext cx="2419350" cy="205184"/>
          </a:xfrm>
        </p:spPr>
        <p:txBody>
          <a:bodyPr/>
          <a:lstStyle/>
          <a:p>
            <a:r>
              <a:rPr lang="en-US" altLang="zh-TW" dirty="0"/>
              <a:t>GS1300-26HP</a:t>
            </a:r>
            <a:endParaRPr lang="zh-TW" altLang="zh-TW" dirty="0"/>
          </a:p>
        </p:txBody>
      </p:sp>
      <p:sp>
        <p:nvSpPr>
          <p:cNvPr id="41" name="文字版面配置區 6"/>
          <p:cNvSpPr>
            <a:spLocks noGrp="1"/>
          </p:cNvSpPr>
          <p:nvPr>
            <p:ph type="body" idx="13"/>
          </p:nvPr>
        </p:nvSpPr>
        <p:spPr>
          <a:xfrm>
            <a:off x="6091291" y="4467991"/>
            <a:ext cx="2419350" cy="205184"/>
          </a:xfrm>
        </p:spPr>
        <p:txBody>
          <a:bodyPr/>
          <a:lstStyle/>
          <a:p>
            <a:r>
              <a:rPr lang="en-US" altLang="zh-TW" dirty="0"/>
              <a:t>GS1300-18HP</a:t>
            </a:r>
            <a:endParaRPr lang="zh-TW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1"/>
          </p:nvPr>
        </p:nvSpPr>
        <p:spPr>
          <a:xfrm>
            <a:off x="3337984" y="2347812"/>
            <a:ext cx="2419350" cy="205184"/>
          </a:xfrm>
        </p:spPr>
        <p:txBody>
          <a:bodyPr/>
          <a:lstStyle/>
          <a:p>
            <a:r>
              <a:rPr lang="en-US" altLang="zh-TW" dirty="0"/>
              <a:t>GS1350-18HP</a:t>
            </a:r>
            <a:endParaRPr lang="zh-TW" altLang="zh-TW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0"/>
          </p:nvPr>
        </p:nvSpPr>
        <p:spPr>
          <a:xfrm>
            <a:off x="6065576" y="2354719"/>
            <a:ext cx="2419350" cy="205184"/>
          </a:xfrm>
        </p:spPr>
        <p:txBody>
          <a:bodyPr/>
          <a:lstStyle/>
          <a:p>
            <a:r>
              <a:rPr lang="en-US" altLang="zh-TW" dirty="0"/>
              <a:t>GS1350-12HP</a:t>
            </a:r>
            <a:endParaRPr lang="zh-TW" altLang="zh-TW" dirty="0"/>
          </a:p>
        </p:txBody>
      </p:sp>
      <p:sp>
        <p:nvSpPr>
          <p:cNvPr id="23" name="文字版面配置區 5"/>
          <p:cNvSpPr>
            <a:spLocks noGrp="1"/>
          </p:cNvSpPr>
          <p:nvPr>
            <p:ph type="body" idx="10"/>
          </p:nvPr>
        </p:nvSpPr>
        <p:spPr>
          <a:xfrm>
            <a:off x="577706" y="4467991"/>
            <a:ext cx="2419350" cy="205184"/>
          </a:xfrm>
        </p:spPr>
        <p:txBody>
          <a:bodyPr/>
          <a:lstStyle/>
          <a:p>
            <a:r>
              <a:rPr lang="en-US" altLang="zh-TW" dirty="0"/>
              <a:t>GS1350-6HP</a:t>
            </a:r>
            <a:endParaRPr lang="zh-TW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1" y="1849064"/>
            <a:ext cx="2031516" cy="2275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6" y="1349169"/>
            <a:ext cx="2212628" cy="4513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9" y="1866867"/>
            <a:ext cx="1700053" cy="23800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9" y="1295472"/>
            <a:ext cx="1916870" cy="51372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95" y="1849294"/>
            <a:ext cx="1187118" cy="23504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95" y="1470096"/>
            <a:ext cx="1290814" cy="33044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39" y="3952176"/>
            <a:ext cx="1021279" cy="20425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0" y="3560740"/>
            <a:ext cx="1142258" cy="3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3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25" name="文字版面配置區 6"/>
          <p:cNvSpPr txBox="1">
            <a:spLocks/>
          </p:cNvSpPr>
          <p:nvPr/>
        </p:nvSpPr>
        <p:spPr>
          <a:xfrm>
            <a:off x="3337984" y="4463742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GS1100-10HP</a:t>
            </a:r>
          </a:p>
        </p:txBody>
      </p:sp>
      <p:sp>
        <p:nvSpPr>
          <p:cNvPr id="26" name="文字版面配置區 7"/>
          <p:cNvSpPr txBox="1">
            <a:spLocks/>
          </p:cNvSpPr>
          <p:nvPr/>
        </p:nvSpPr>
        <p:spPr>
          <a:xfrm>
            <a:off x="6073564" y="4463742"/>
            <a:ext cx="2419350" cy="4565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ES1100-24/24E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660" y="3507588"/>
            <a:ext cx="1586389" cy="381575"/>
          </a:xfrm>
          <a:prstGeom prst="rect">
            <a:avLst/>
          </a:prstGeom>
          <a:noFill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661" y="4002738"/>
            <a:ext cx="1440000" cy="187957"/>
          </a:xfrm>
          <a:prstGeom prst="rect">
            <a:avLst/>
          </a:prstGeom>
          <a:noFill/>
        </p:spPr>
      </p:pic>
      <p:pic>
        <p:nvPicPr>
          <p:cNvPr id="31" name="圖片 30" descr="icon_switch_24_port_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39" y="3970454"/>
            <a:ext cx="2160000" cy="254880"/>
          </a:xfrm>
          <a:prstGeom prst="rect">
            <a:avLst/>
          </a:prstGeom>
        </p:spPr>
      </p:pic>
      <p:pic>
        <p:nvPicPr>
          <p:cNvPr id="32" name="圖片 31" descr="icon_switch_24_port_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239" y="3398511"/>
            <a:ext cx="2340000" cy="496081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1498" y="4470629"/>
            <a:ext cx="2419350" cy="205184"/>
          </a:xfrm>
        </p:spPr>
        <p:txBody>
          <a:bodyPr/>
          <a:lstStyle/>
          <a:p>
            <a:r>
              <a:rPr lang="en-US" altLang="zh-TW" dirty="0"/>
              <a:t>GS1100-16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215" y="3993389"/>
            <a:ext cx="1231748" cy="258124"/>
          </a:xfrm>
          <a:prstGeom prst="rect">
            <a:avLst/>
          </a:prstGeom>
          <a:noFill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214" y="3495421"/>
            <a:ext cx="1351918" cy="405576"/>
          </a:xfrm>
          <a:prstGeom prst="rect">
            <a:avLst/>
          </a:prstGeom>
          <a:noFill/>
        </p:spPr>
      </p:pic>
      <p:sp>
        <p:nvSpPr>
          <p:cNvPr id="39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51299"/>
            <a:ext cx="2419350" cy="205184"/>
          </a:xfrm>
        </p:spPr>
        <p:txBody>
          <a:bodyPr/>
          <a:lstStyle/>
          <a:p>
            <a:r>
              <a:rPr lang="en-US" altLang="zh-TW" dirty="0"/>
              <a:t>GS1100-24E</a:t>
            </a:r>
          </a:p>
        </p:txBody>
      </p:sp>
      <p:sp>
        <p:nvSpPr>
          <p:cNvPr id="40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51299"/>
            <a:ext cx="2419350" cy="205184"/>
          </a:xfrm>
        </p:spPr>
        <p:txBody>
          <a:bodyPr/>
          <a:lstStyle/>
          <a:p>
            <a:r>
              <a:rPr lang="en-US" altLang="zh-TW" dirty="0"/>
              <a:t>GS1100-24</a:t>
            </a:r>
            <a:endParaRPr lang="zh-TW" altLang="en-US" dirty="0"/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6" y="1776566"/>
            <a:ext cx="1388226" cy="255434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5" y="1289518"/>
            <a:ext cx="1495674" cy="382891"/>
          </a:xfrm>
          <a:prstGeom prst="rect">
            <a:avLst/>
          </a:prstGeom>
        </p:spPr>
      </p:pic>
      <p:sp>
        <p:nvSpPr>
          <p:cNvPr id="43" name="文字版面配置區 4"/>
          <p:cNvSpPr>
            <a:spLocks noGrp="1"/>
          </p:cNvSpPr>
          <p:nvPr>
            <p:ph type="body" idx="11"/>
          </p:nvPr>
        </p:nvSpPr>
        <p:spPr>
          <a:xfrm>
            <a:off x="577706" y="2346960"/>
            <a:ext cx="2419350" cy="205184"/>
          </a:xfrm>
        </p:spPr>
        <p:txBody>
          <a:bodyPr/>
          <a:lstStyle/>
          <a:p>
            <a:r>
              <a:rPr lang="en-US" altLang="zh-TW" dirty="0"/>
              <a:t>GS1300-10HP</a:t>
            </a:r>
            <a:endParaRPr lang="zh-TW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6" y="1201911"/>
            <a:ext cx="1803684" cy="5050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5" y="1817327"/>
            <a:ext cx="1594513" cy="23939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42" y="1233941"/>
            <a:ext cx="2254250" cy="440972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42" y="1844544"/>
            <a:ext cx="2065158" cy="2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3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56535"/>
          </a:xfrm>
        </p:spPr>
        <p:txBody>
          <a:bodyPr/>
          <a:lstStyle/>
          <a:p>
            <a:r>
              <a:rPr lang="en-US" altLang="zh-TW" dirty="0"/>
              <a:t>ES3500-8PD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595761" y="2353811"/>
            <a:ext cx="2419350" cy="456535"/>
          </a:xfrm>
        </p:spPr>
        <p:txBody>
          <a:bodyPr/>
          <a:lstStyle/>
          <a:p>
            <a:r>
              <a:rPr lang="en-US" altLang="zh-TW" dirty="0"/>
              <a:t>ES1100-16/16P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10" name="文字版面配置區 6"/>
          <p:cNvSpPr txBox="1">
            <a:spLocks/>
          </p:cNvSpPr>
          <p:nvPr/>
        </p:nvSpPr>
        <p:spPr>
          <a:xfrm>
            <a:off x="3337984" y="4466095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RGS200-12P</a:t>
            </a:r>
          </a:p>
        </p:txBody>
      </p:sp>
      <p:sp>
        <p:nvSpPr>
          <p:cNvPr id="11" name="文字版面配置區 7"/>
          <p:cNvSpPr txBox="1">
            <a:spLocks/>
          </p:cNvSpPr>
          <p:nvPr/>
        </p:nvSpPr>
        <p:spPr>
          <a:xfrm>
            <a:off x="6069330" y="4471035"/>
            <a:ext cx="2419350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RGS100-5P</a:t>
            </a:r>
            <a:endParaRPr lang="zh-TW" altLang="en-US" dirty="0"/>
          </a:p>
        </p:txBody>
      </p:sp>
      <p:pic>
        <p:nvPicPr>
          <p:cNvPr id="14" name="圖片 13" descr="icon_switch_rugged_5_port_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724" y="3212993"/>
            <a:ext cx="248108" cy="1127760"/>
          </a:xfrm>
          <a:prstGeom prst="rect">
            <a:avLst/>
          </a:prstGeom>
        </p:spPr>
      </p:pic>
      <p:pic>
        <p:nvPicPr>
          <p:cNvPr id="15" name="圖片 14" descr="icon_switch_rugged_5_port_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005" y="3212993"/>
            <a:ext cx="374416" cy="1127760"/>
          </a:xfrm>
          <a:prstGeom prst="rect">
            <a:avLst/>
          </a:prstGeom>
        </p:spPr>
      </p:pic>
      <p:pic>
        <p:nvPicPr>
          <p:cNvPr id="16" name="圖片 15" descr="icon_switch_rugged_12_port_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068" y="3212993"/>
            <a:ext cx="523280" cy="1127760"/>
          </a:xfrm>
          <a:prstGeom prst="rect">
            <a:avLst/>
          </a:prstGeom>
        </p:spPr>
      </p:pic>
      <p:pic>
        <p:nvPicPr>
          <p:cNvPr id="17" name="圖片 16" descr="icon_switch_rugged_12_port_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114" y="3212993"/>
            <a:ext cx="604480" cy="1127760"/>
          </a:xfrm>
          <a:prstGeom prst="rect">
            <a:avLst/>
          </a:prstGeom>
        </p:spPr>
      </p:pic>
      <p:pic>
        <p:nvPicPr>
          <p:cNvPr id="12" name="Picture 2" descr="Z:\marcom\logo\icon_product_brand 2.0\icon_product_brand 2.0_old_logo\png\icon_switch_gs2210-8\icon_switch_gs2210-8_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628" y="3915581"/>
            <a:ext cx="1296000" cy="251424"/>
          </a:xfrm>
          <a:prstGeom prst="rect">
            <a:avLst/>
          </a:prstGeom>
          <a:noFill/>
        </p:spPr>
      </p:pic>
      <p:pic>
        <p:nvPicPr>
          <p:cNvPr id="13" name="Picture 3" descr="Z:\marcom\logo\icon_product_brand 2.0\icon_product_brand 2.0_old_logo\png\icon_switch_gs2210-8\icon_switch_gs2210-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628" y="3403611"/>
            <a:ext cx="1440000" cy="414720"/>
          </a:xfrm>
          <a:prstGeom prst="rect">
            <a:avLst/>
          </a:prstGeom>
          <a:noFill/>
        </p:spPr>
      </p:pic>
      <p:pic>
        <p:nvPicPr>
          <p:cNvPr id="18" name="Picture 8" descr="Z:\marcom\logo\icon_product_brand 2.0\icon_product_brand 2.0_old_logo\png\icon_switch_24-port_with_uplink_gs3700-24\icon_switch_24_port_with_uplink_p_16090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9005" y="1212780"/>
            <a:ext cx="2340000" cy="514311"/>
          </a:xfrm>
          <a:prstGeom prst="rect">
            <a:avLst/>
          </a:prstGeom>
          <a:noFill/>
        </p:spPr>
      </p:pic>
      <p:pic>
        <p:nvPicPr>
          <p:cNvPr id="19" name="Picture 9" descr="Z:\marcom\logo\icon_product_brand 2.0\icon_product_brand 2.0_old_logo\png\icon_switch_24-port_with_uplink_gs3700-24\icon_switch_24_port_with_uplink_f_16090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2057" y="1817076"/>
            <a:ext cx="2160000" cy="245251"/>
          </a:xfrm>
          <a:prstGeom prst="rect">
            <a:avLst/>
          </a:prstGeom>
          <a:noFill/>
        </p:spPr>
      </p:pic>
      <p:pic>
        <p:nvPicPr>
          <p:cNvPr id="21" name="Picture 8" descr="Z:\marcom\logo\icon_product_brand 2.0\icon_product_brand 2.0_old_logo\png\icon_switch_gs1900-8\icon_switch_8_port_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5873" y="1310025"/>
            <a:ext cx="1548000" cy="396675"/>
          </a:xfrm>
          <a:prstGeom prst="rect">
            <a:avLst/>
          </a:prstGeom>
          <a:noFill/>
        </p:spPr>
      </p:pic>
      <p:pic>
        <p:nvPicPr>
          <p:cNvPr id="22" name="Picture 9" descr="Z:\marcom\logo\icon_product_brand 2.0\icon_product_brand 2.0_old_logo\png\icon_switch_gs1900-8\icon_switch_8_port_10_port_f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0733" y="1839721"/>
            <a:ext cx="1440000" cy="213000"/>
          </a:xfrm>
          <a:prstGeom prst="rect">
            <a:avLst/>
          </a:prstGeom>
          <a:noFill/>
        </p:spPr>
      </p:pic>
      <p:pic>
        <p:nvPicPr>
          <p:cNvPr id="23" name="圖片 22" descr="icon_switch_16_port_f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628" y="1768199"/>
            <a:ext cx="1296000" cy="285120"/>
          </a:xfrm>
          <a:prstGeom prst="rect">
            <a:avLst/>
          </a:prstGeom>
        </p:spPr>
      </p:pic>
      <p:pic>
        <p:nvPicPr>
          <p:cNvPr id="24" name="圖片 23" descr="icon_switch_16_port_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628" y="1212780"/>
            <a:ext cx="1440000" cy="452160"/>
          </a:xfrm>
          <a:prstGeom prst="rect">
            <a:avLst/>
          </a:prstGeom>
        </p:spPr>
      </p:pic>
      <p:sp>
        <p:nvSpPr>
          <p:cNvPr id="25" name="文字版面配置區 3"/>
          <p:cNvSpPr>
            <a:spLocks noGrp="1"/>
          </p:cNvSpPr>
          <p:nvPr>
            <p:ph type="body" idx="10"/>
          </p:nvPr>
        </p:nvSpPr>
        <p:spPr>
          <a:xfrm>
            <a:off x="3337272" y="2353811"/>
            <a:ext cx="2419350" cy="456535"/>
          </a:xfrm>
        </p:spPr>
        <p:txBody>
          <a:bodyPr/>
          <a:lstStyle/>
          <a:p>
            <a:r>
              <a:rPr lang="en-US" altLang="zh-TW" dirty="0"/>
              <a:t>ES1100-8P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  <p:sp>
        <p:nvSpPr>
          <p:cNvPr id="26" name="文字版面配置區 20"/>
          <p:cNvSpPr>
            <a:spLocks noGrp="1"/>
          </p:cNvSpPr>
          <p:nvPr>
            <p:ph type="body" idx="11"/>
          </p:nvPr>
        </p:nvSpPr>
        <p:spPr>
          <a:xfrm>
            <a:off x="6072852" y="2353811"/>
            <a:ext cx="2419350" cy="456535"/>
          </a:xfrm>
        </p:spPr>
        <p:txBody>
          <a:bodyPr/>
          <a:lstStyle/>
          <a:p>
            <a:r>
              <a:rPr lang="en-US" altLang="zh-TW" dirty="0"/>
              <a:t>ES3500-24</a:t>
            </a:r>
          </a:p>
          <a:p>
            <a:r>
              <a:rPr lang="en-US" altLang="zh-TW" dirty="0"/>
              <a:t>(old logo)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8212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602404" y="2349067"/>
            <a:ext cx="2419350" cy="456535"/>
          </a:xfrm>
        </p:spPr>
        <p:txBody>
          <a:bodyPr/>
          <a:lstStyle/>
          <a:p>
            <a:r>
              <a:rPr lang="en-US" altLang="zh-TW" b="1" dirty="0"/>
              <a:t>Nebula Switch – 24-port</a:t>
            </a:r>
          </a:p>
          <a:p>
            <a:r>
              <a:rPr lang="en-US" altLang="zh-TW" dirty="0"/>
              <a:t>(NSW100-28P)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3337984" y="2349067"/>
            <a:ext cx="2419350" cy="456535"/>
          </a:xfrm>
        </p:spPr>
        <p:txBody>
          <a:bodyPr/>
          <a:lstStyle/>
          <a:p>
            <a:r>
              <a:rPr lang="en-US" altLang="zh-TW" b="1" dirty="0"/>
              <a:t>Nebula Switch – 8-port</a:t>
            </a:r>
          </a:p>
          <a:p>
            <a:r>
              <a:rPr lang="en-US" altLang="zh-TW" dirty="0"/>
              <a:t>(NSW100-10)</a:t>
            </a:r>
            <a:endParaRPr lang="zh-TW" altLang="en-US" dirty="0"/>
          </a:p>
        </p:txBody>
      </p:sp>
      <p:pic>
        <p:nvPicPr>
          <p:cNvPr id="3074" name="Picture 2" descr="Z:\marcom\logo\icon_product_brand 2.0\icon_product_brand 2.0_new_logo\png\icon_nebula_switch_24-port_nsw100-28p\icon_nebula_switch_24-port_nsw100-28p_p_1706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68" y="1295928"/>
            <a:ext cx="2115078" cy="444278"/>
          </a:xfrm>
          <a:prstGeom prst="rect">
            <a:avLst/>
          </a:prstGeom>
          <a:noFill/>
        </p:spPr>
      </p:pic>
      <p:pic>
        <p:nvPicPr>
          <p:cNvPr id="3075" name="Picture 3" descr="Z:\marcom\logo\icon_product_brand 2.0\icon_product_brand 2.0_new_logo\png\icon_nebula_switch_24-port_nsw100-28p\icon_nebula_switch_24-port_nsw100-28p_f_1705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668" y="1825783"/>
            <a:ext cx="2115078" cy="262335"/>
          </a:xfrm>
          <a:prstGeom prst="rect">
            <a:avLst/>
          </a:prstGeom>
          <a:noFill/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15" y="1820246"/>
            <a:ext cx="1342301" cy="242892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15" y="1337418"/>
            <a:ext cx="1444571" cy="370732"/>
          </a:xfrm>
          <a:prstGeom prst="rect">
            <a:avLst/>
          </a:prstGeom>
        </p:spPr>
      </p:pic>
      <p:pic>
        <p:nvPicPr>
          <p:cNvPr id="9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6" y="1861521"/>
            <a:ext cx="1114964" cy="201617"/>
          </a:xfrm>
          <a:prstGeom prst="rect">
            <a:avLst/>
          </a:prstGeom>
        </p:spPr>
      </p:pic>
      <p:pic>
        <p:nvPicPr>
          <p:cNvPr id="10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6" y="1334750"/>
            <a:ext cx="1216986" cy="325501"/>
          </a:xfrm>
          <a:prstGeom prst="rect">
            <a:avLst/>
          </a:prstGeom>
        </p:spPr>
      </p:pic>
      <p:sp>
        <p:nvSpPr>
          <p:cNvPr id="11" name="文字版面配置區 6"/>
          <p:cNvSpPr>
            <a:spLocks noGrp="1"/>
          </p:cNvSpPr>
          <p:nvPr>
            <p:ph type="body" idx="13"/>
          </p:nvPr>
        </p:nvSpPr>
        <p:spPr>
          <a:xfrm>
            <a:off x="6073564" y="2353811"/>
            <a:ext cx="2419350" cy="205184"/>
          </a:xfrm>
        </p:spPr>
        <p:txBody>
          <a:bodyPr/>
          <a:lstStyle/>
          <a:p>
            <a:r>
              <a:rPr lang="en-US" altLang="zh-TW" dirty="0"/>
              <a:t>MG-105</a:t>
            </a:r>
          </a:p>
        </p:txBody>
      </p:sp>
      <p:sp>
        <p:nvSpPr>
          <p:cNvPr id="12" name="文字版面配置區 6"/>
          <p:cNvSpPr>
            <a:spLocks noGrp="1"/>
          </p:cNvSpPr>
          <p:nvPr>
            <p:ph type="body" idx="13"/>
          </p:nvPr>
        </p:nvSpPr>
        <p:spPr>
          <a:xfrm>
            <a:off x="602404" y="4470287"/>
            <a:ext cx="2419350" cy="205184"/>
          </a:xfrm>
        </p:spPr>
        <p:txBody>
          <a:bodyPr/>
          <a:lstStyle/>
          <a:p>
            <a:r>
              <a:rPr lang="en-US" altLang="zh-TW" dirty="0"/>
              <a:t>XMG-105HP</a:t>
            </a:r>
          </a:p>
        </p:txBody>
      </p:sp>
      <p:sp>
        <p:nvSpPr>
          <p:cNvPr id="13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16"/>
            <a:ext cx="2419350" cy="205184"/>
          </a:xfrm>
        </p:spPr>
        <p:txBody>
          <a:bodyPr/>
          <a:lstStyle/>
          <a:p>
            <a:r>
              <a:rPr lang="en-US" altLang="zh-TW" dirty="0"/>
              <a:t>XMG-108/108HP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0" y="3909453"/>
            <a:ext cx="1257016" cy="2363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8" y="3404891"/>
            <a:ext cx="1351096" cy="3729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97" y="3901549"/>
            <a:ext cx="1444995" cy="1936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98" y="3363468"/>
            <a:ext cx="1588872" cy="3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Controller (old logo)</a:t>
            </a:r>
          </a:p>
          <a:p>
            <a:r>
              <a:rPr lang="en-US" altLang="zh-TW" dirty="0"/>
              <a:t>(NXC5500)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Controller (old logo)</a:t>
            </a:r>
          </a:p>
          <a:p>
            <a:r>
              <a:rPr lang="en-US" altLang="zh-TW" dirty="0"/>
              <a:t>(NXC2500)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AX AP</a:t>
            </a:r>
          </a:p>
          <a:p>
            <a:r>
              <a:rPr lang="en-US" altLang="zh-TW" dirty="0"/>
              <a:t>(WAX650S)</a:t>
            </a:r>
            <a:endParaRPr lang="zh-TW" altLang="zh-TW" dirty="0"/>
          </a:p>
        </p:txBody>
      </p:sp>
      <p:pic>
        <p:nvPicPr>
          <p:cNvPr id="9" name="圖片 8" descr="icon_controller_nxc2500_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731" y="1764492"/>
            <a:ext cx="1524003" cy="274321"/>
          </a:xfrm>
          <a:prstGeom prst="rect">
            <a:avLst/>
          </a:prstGeom>
        </p:spPr>
      </p:pic>
      <p:pic>
        <p:nvPicPr>
          <p:cNvPr id="10" name="圖片 9" descr="icon_controller_nxc2500_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731" y="1251556"/>
            <a:ext cx="1524003" cy="438913"/>
          </a:xfrm>
          <a:prstGeom prst="rect">
            <a:avLst/>
          </a:prstGeom>
        </p:spPr>
      </p:pic>
      <p:pic>
        <p:nvPicPr>
          <p:cNvPr id="11" name="圖片 10" descr="icon_controller_nxc5500_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18" y="1799679"/>
            <a:ext cx="2280487" cy="273658"/>
          </a:xfrm>
          <a:prstGeom prst="rect">
            <a:avLst/>
          </a:prstGeom>
        </p:spPr>
      </p:pic>
      <p:pic>
        <p:nvPicPr>
          <p:cNvPr id="12" name="圖片 11" descr="icon_controller_nxc5500_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18" y="1251556"/>
            <a:ext cx="2280487" cy="4880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454900" y="3184788"/>
            <a:ext cx="434340" cy="242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418580" y="3244056"/>
            <a:ext cx="434340" cy="242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73" y="1240486"/>
            <a:ext cx="845127" cy="8451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17" y="1240486"/>
            <a:ext cx="845127" cy="831605"/>
          </a:xfrm>
          <a:prstGeom prst="rect">
            <a:avLst/>
          </a:prstGeom>
        </p:spPr>
      </p:pic>
      <p:pic>
        <p:nvPicPr>
          <p:cNvPr id="26" name="Picture 4" descr="Z:\marcom\logo\icon_product_brand 2.0\icon_product_brand 2.0_new_logo\png\icon_indoor_ap_2_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9481" y="3276704"/>
            <a:ext cx="1008000" cy="1044729"/>
          </a:xfrm>
          <a:prstGeom prst="rect">
            <a:avLst/>
          </a:prstGeom>
          <a:noFill/>
        </p:spPr>
      </p:pic>
      <p:pic>
        <p:nvPicPr>
          <p:cNvPr id="27" name="Picture 5" descr="Z:\marcom\logo\icon_product_brand 2.0\icon_product_brand 2.0_new_logo\png\icon_indoor_ap_2_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5240" y="3566914"/>
            <a:ext cx="1008000" cy="601943"/>
          </a:xfrm>
          <a:prstGeom prst="rect">
            <a:avLst/>
          </a:prstGeom>
          <a:noFill/>
        </p:spPr>
      </p:pic>
      <p:sp>
        <p:nvSpPr>
          <p:cNvPr id="28" name="文字版面配置區 23"/>
          <p:cNvSpPr>
            <a:spLocks noGrp="1"/>
          </p:cNvSpPr>
          <p:nvPr>
            <p:ph type="body" idx="12"/>
          </p:nvPr>
        </p:nvSpPr>
        <p:spPr>
          <a:xfrm>
            <a:off x="6080207" y="4471034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AP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(WAC6303D-S)</a:t>
            </a:r>
            <a:endParaRPr lang="en-US" altLang="zh-TW" b="1" dirty="0"/>
          </a:p>
        </p:txBody>
      </p:sp>
      <p:sp>
        <p:nvSpPr>
          <p:cNvPr id="23" name="文字版面配置區 21"/>
          <p:cNvSpPr>
            <a:spLocks noGrp="1"/>
          </p:cNvSpPr>
          <p:nvPr>
            <p:ph type="body" idx="14"/>
          </p:nvPr>
        </p:nvSpPr>
        <p:spPr>
          <a:xfrm>
            <a:off x="602286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WiFi 6E AP</a:t>
            </a:r>
          </a:p>
          <a:p>
            <a:r>
              <a:rPr lang="en-US" altLang="zh-TW" dirty="0"/>
              <a:t>(WAX640S-6E)</a:t>
            </a:r>
            <a:endParaRPr lang="zh-TW" altLang="en-US" dirty="0"/>
          </a:p>
        </p:txBody>
      </p:sp>
      <p:sp>
        <p:nvSpPr>
          <p:cNvPr id="24" name="文字版面配置區 21"/>
          <p:cNvSpPr>
            <a:spLocks noGrp="1"/>
          </p:cNvSpPr>
          <p:nvPr>
            <p:ph type="body" idx="14"/>
          </p:nvPr>
        </p:nvSpPr>
        <p:spPr>
          <a:xfrm>
            <a:off x="3337984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WiFi 6E AP-1</a:t>
            </a:r>
          </a:p>
          <a:p>
            <a:r>
              <a:rPr lang="en-US" altLang="zh-TW" dirty="0"/>
              <a:t>(WAX620D-6E)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3427611"/>
            <a:ext cx="1182475" cy="65982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36" y="3429669"/>
            <a:ext cx="1182475" cy="68110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1" y="3416822"/>
            <a:ext cx="827688" cy="827688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09" y="3407772"/>
            <a:ext cx="835759" cy="8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9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Wireless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0705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AP (old logo)</a:t>
            </a:r>
          </a:p>
          <a:p>
            <a:r>
              <a:rPr lang="en-US" altLang="zh-TW" dirty="0"/>
              <a:t>(WAC6502D-S)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AP</a:t>
            </a:r>
          </a:p>
          <a:p>
            <a:r>
              <a:rPr lang="en-US" altLang="zh-TW" dirty="0"/>
              <a:t>(NWA5123-AC)</a:t>
            </a:r>
            <a:endParaRPr lang="zh-TW" altLang="en-US" dirty="0"/>
          </a:p>
        </p:txBody>
      </p:sp>
      <p:pic>
        <p:nvPicPr>
          <p:cNvPr id="13" name="圖片 12" descr="icon_outdoor_ap_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79" y="1149553"/>
            <a:ext cx="1008012" cy="1026490"/>
          </a:xfrm>
          <a:prstGeom prst="rect">
            <a:avLst/>
          </a:prstGeom>
        </p:spPr>
      </p:pic>
      <p:pic>
        <p:nvPicPr>
          <p:cNvPr id="14" name="圖片 13" descr="icon_outdoor_ap_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373" y="1149553"/>
            <a:ext cx="1001854" cy="1026490"/>
          </a:xfrm>
          <a:prstGeom prst="rect">
            <a:avLst/>
          </a:prstGeom>
        </p:spPr>
      </p:pic>
      <p:sp>
        <p:nvSpPr>
          <p:cNvPr id="21" name="文字版面配置區 20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Outdoor AP (old logo)</a:t>
            </a:r>
          </a:p>
          <a:p>
            <a:r>
              <a:rPr lang="en-US" altLang="zh-TW" dirty="0"/>
              <a:t>(WAC6553D-E)</a:t>
            </a:r>
            <a:endParaRPr lang="zh-TW" altLang="en-US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456535"/>
          </a:xfrm>
        </p:spPr>
        <p:txBody>
          <a:bodyPr/>
          <a:lstStyle/>
          <a:p>
            <a:r>
              <a:rPr lang="en-US" altLang="zh-TW" b="1" dirty="0"/>
              <a:t>Outdoor WiFi 6E AP</a:t>
            </a:r>
          </a:p>
          <a:p>
            <a:r>
              <a:rPr lang="en-US" altLang="zh-TW" dirty="0"/>
              <a:t>NWA55AXE</a:t>
            </a:r>
            <a:endParaRPr lang="zh-TW" altLang="en-US" dirty="0"/>
          </a:p>
        </p:txBody>
      </p:sp>
      <p:sp>
        <p:nvSpPr>
          <p:cNvPr id="23" name="文字版面配置區 22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456535"/>
          </a:xfrm>
        </p:spPr>
        <p:txBody>
          <a:bodyPr/>
          <a:lstStyle/>
          <a:p>
            <a:pPr lvl="0">
              <a:defRPr/>
            </a:pPr>
            <a:r>
              <a:rPr lang="en-US" altLang="zh-TW" b="1" dirty="0"/>
              <a:t>Indoor AP</a:t>
            </a:r>
          </a:p>
          <a:p>
            <a:pPr lvl="0">
              <a:defRPr/>
            </a:pPr>
            <a:r>
              <a:rPr lang="en-US" altLang="zh-TW" dirty="0"/>
              <a:t>(WAC5302D-S)</a:t>
            </a:r>
            <a:endParaRPr lang="zh-TW" altLang="en-US" dirty="0"/>
          </a:p>
        </p:txBody>
      </p:sp>
      <p:sp>
        <p:nvSpPr>
          <p:cNvPr id="24" name="文字版面配置區 23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56535"/>
          </a:xfrm>
        </p:spPr>
        <p:txBody>
          <a:bodyPr/>
          <a:lstStyle/>
          <a:p>
            <a:pPr lvl="0">
              <a:defRPr/>
            </a:pPr>
            <a:r>
              <a:rPr lang="en-US" altLang="zh-TW" b="1" dirty="0"/>
              <a:t>Indoor AP (old logo)</a:t>
            </a:r>
          </a:p>
          <a:p>
            <a:pPr lvl="0">
              <a:defRPr/>
            </a:pPr>
            <a:r>
              <a:rPr lang="en-US" altLang="zh-TW" dirty="0"/>
              <a:t>(NWA5301-NJ)</a:t>
            </a:r>
            <a:endParaRPr lang="zh-TW" altLang="en-US" dirty="0"/>
          </a:p>
        </p:txBody>
      </p:sp>
      <p:pic>
        <p:nvPicPr>
          <p:cNvPr id="27" name="Picture 2" descr="Z:\marcom\logo\icon_product_brand 2.0\icon_product_brand 2.0_new_logo\png\icon_indoor_ap_1_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1277" y="1168043"/>
            <a:ext cx="1008000" cy="1008000"/>
          </a:xfrm>
          <a:prstGeom prst="rect">
            <a:avLst/>
          </a:prstGeom>
          <a:noFill/>
        </p:spPr>
      </p:pic>
      <p:pic>
        <p:nvPicPr>
          <p:cNvPr id="28" name="Picture 3" descr="Z:\marcom\logo\icon_product_brand 2.0\icon_product_brand 2.0_new_logo\png\icon_indoor_ap_1_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5477" y="1274582"/>
            <a:ext cx="1008000" cy="808500"/>
          </a:xfrm>
          <a:prstGeom prst="rect">
            <a:avLst/>
          </a:prstGeom>
          <a:noFill/>
        </p:spPr>
      </p:pic>
      <p:pic>
        <p:nvPicPr>
          <p:cNvPr id="29" name="圖片 28" descr="icon_indoor_ap_2_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91" y="1053445"/>
            <a:ext cx="1075286" cy="1122598"/>
          </a:xfrm>
          <a:prstGeom prst="rect">
            <a:avLst/>
          </a:prstGeom>
        </p:spPr>
      </p:pic>
      <p:pic>
        <p:nvPicPr>
          <p:cNvPr id="30" name="圖片 29" descr="icon_indoor_ap_2_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991" y="1274582"/>
            <a:ext cx="1075286" cy="65592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53" y="3258554"/>
            <a:ext cx="584714" cy="108682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33" y="3258554"/>
            <a:ext cx="604277" cy="108683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31" y="3294856"/>
            <a:ext cx="565185" cy="105052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40" y="3276704"/>
            <a:ext cx="584094" cy="10505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22" y="3169205"/>
            <a:ext cx="507791" cy="12372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83" y="3169205"/>
            <a:ext cx="547142" cy="1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41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Mobile Broadband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Outdoor Router</a:t>
            </a:r>
          </a:p>
          <a:p>
            <a:r>
              <a:rPr lang="en-US" altLang="zh-TW" dirty="0"/>
              <a:t>(LTE7460)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10369"/>
          </a:xfrm>
        </p:spPr>
        <p:txBody>
          <a:bodyPr/>
          <a:lstStyle/>
          <a:p>
            <a:r>
              <a:rPr lang="en-US" altLang="zh-TW" b="1" dirty="0"/>
              <a:t>Indoor Router</a:t>
            </a:r>
            <a:br>
              <a:rPr lang="en-US" altLang="zh-TW" b="1" dirty="0"/>
            </a:br>
            <a:r>
              <a:rPr lang="en-US" altLang="zh-TW" dirty="0"/>
              <a:t>(LTE3316)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Indoor Router </a:t>
            </a:r>
            <a:endParaRPr lang="zh-TW" altLang="en-US" b="1" dirty="0"/>
          </a:p>
          <a:p>
            <a:r>
              <a:rPr lang="en-US" altLang="zh-TW" dirty="0"/>
              <a:t>(</a:t>
            </a:r>
            <a:r>
              <a:rPr lang="en-US" altLang="zh-TW" sz="1600" dirty="0">
                <a:solidFill>
                  <a:schemeClr val="tx1"/>
                </a:solidFill>
              </a:rPr>
              <a:t>LTE3301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2419350" cy="410369"/>
          </a:xfrm>
        </p:spPr>
        <p:txBody>
          <a:bodyPr/>
          <a:lstStyle/>
          <a:p>
            <a:r>
              <a:rPr lang="en-US" altLang="zh-TW" b="1" dirty="0"/>
              <a:t>Indoor Router / IAD</a:t>
            </a:r>
            <a:br>
              <a:rPr lang="en-US" altLang="zh-TW" b="1" dirty="0"/>
            </a:br>
            <a:r>
              <a:rPr lang="en-US" altLang="zh-TW" dirty="0"/>
              <a:t>(LTE5366)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410369"/>
          </a:xfrm>
        </p:spPr>
        <p:txBody>
          <a:bodyPr/>
          <a:lstStyle/>
          <a:p>
            <a:r>
              <a:rPr lang="en-US" altLang="zh-TW" b="1" dirty="0"/>
              <a:t>Indoor Router</a:t>
            </a:r>
            <a:br>
              <a:rPr lang="en-US" altLang="zh-TW" b="1" dirty="0"/>
            </a:br>
            <a:r>
              <a:rPr lang="en-US" altLang="zh-TW" dirty="0"/>
              <a:t>(LTE5388)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6073564" y="4471035"/>
            <a:ext cx="2419350" cy="410369"/>
          </a:xfrm>
        </p:spPr>
        <p:txBody>
          <a:bodyPr/>
          <a:lstStyle/>
          <a:p>
            <a:r>
              <a:rPr lang="en-US" altLang="zh-TW" b="1" dirty="0"/>
              <a:t>Indoor Router / IAD</a:t>
            </a:r>
            <a:br>
              <a:rPr lang="en-US" altLang="zh-TW" b="1" dirty="0"/>
            </a:br>
            <a:r>
              <a:rPr lang="en-US" altLang="zh-TW" dirty="0"/>
              <a:t>(LTE3302)</a:t>
            </a:r>
            <a:endParaRPr lang="zh-TW" altLang="en-US" dirty="0"/>
          </a:p>
        </p:txBody>
      </p:sp>
      <p:pic>
        <p:nvPicPr>
          <p:cNvPr id="1026" name="Picture 2" descr="\\172.23.5.97\mkt\marcom\logo\icon_product_brand 2.0\icon_product_brand 2.0_new_logo\png\icon_lte_outdoor_router\icon_lte_outdoor_router_p_1703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92" y="1132426"/>
            <a:ext cx="885489" cy="10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72.23.5.97\mkt\marcom\logo\icon_product_brand 2.0\icon_product_brand 2.0_new_logo\png\icon_lte_outdoor_router\icon_lte_outdoor_router_f_1703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7" y="1170963"/>
            <a:ext cx="936717" cy="10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172.23.5.97\mkt\marcom\logo\icon_product_brand 2.0\icon_product_brand 2.0_new_logo\png\icon_lte_indoor_router_lte5366\icon_lte_indoor_router_lte5366_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1" y="3362914"/>
            <a:ext cx="1106003" cy="8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72.23.5.97\mkt\marcom\logo\icon_product_brand 2.0\icon_product_brand 2.0_new_logo\png\icon_lte_indoor_router_lte5366\icon_lte_indoor_router_lte5366_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90" y="3373755"/>
            <a:ext cx="103909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172.23.5.97\mkt\marcom\logo\icon_product_brand 2.0\icon_product_brand 2.0_new_logo\png\icon_lte_indoor_router_lte3302\icon_lte_indoor_router_lte3302_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06" y="3347546"/>
            <a:ext cx="901777" cy="9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172.23.5.97\mkt\marcom\logo\icon_product_brand 2.0\icon_product_brand 2.0_new_logo\png\icon_lte_indoor_router_lte3302\icon_lte_indoor_router_lte3302_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9" y="3497034"/>
            <a:ext cx="1010754" cy="6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49" y="3268297"/>
            <a:ext cx="703493" cy="108721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47" y="3175037"/>
            <a:ext cx="749470" cy="1202722"/>
          </a:xfrm>
          <a:prstGeom prst="rect">
            <a:avLst/>
          </a:prstGeom>
        </p:spPr>
      </p:pic>
      <p:pic>
        <p:nvPicPr>
          <p:cNvPr id="21" name="圖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0" y="1322688"/>
            <a:ext cx="1011938" cy="728473"/>
          </a:xfrm>
          <a:prstGeom prst="rect">
            <a:avLst/>
          </a:prstGeom>
        </p:spPr>
      </p:pic>
      <p:pic>
        <p:nvPicPr>
          <p:cNvPr id="22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34" y="1322688"/>
            <a:ext cx="1027178" cy="813818"/>
          </a:xfrm>
          <a:prstGeom prst="rect">
            <a:avLst/>
          </a:prstGeom>
        </p:spPr>
      </p:pic>
      <p:pic>
        <p:nvPicPr>
          <p:cNvPr id="23" name="Picture 2" descr="\\172.23.5.97\mkt\marcom\logo\icon_product_brand 2.0\icon_product_brand 2.0_old_logo\png\icon_ethernet_cpe_p_16082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61" y="1198348"/>
            <a:ext cx="1020624" cy="9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\\172.23.5.97\mkt\marcom\logo\icon_product_brand 2.0\icon_product_brand 2.0_old_logo\png\icon_ethernet_cpe_f_16082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11" y="1217398"/>
            <a:ext cx="1005416" cy="9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33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Mobile Broadband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Portable Router</a:t>
            </a:r>
          </a:p>
          <a:p>
            <a:r>
              <a:rPr lang="en-US" altLang="zh-TW" dirty="0"/>
              <a:t>(WAH7706)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20518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Picture 4" descr="Z:\marcom\logo\application_icons\brand2.0_logo_old_ZyXEL\final\png_160714\icon_lte_portable_router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2" y="1337948"/>
            <a:ext cx="490298" cy="7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Z:\marcom\logo\application_icons\brand2.0_logo_old_ZyXEL\final\png_160714\icon_lte_portable_route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5" y="1337949"/>
            <a:ext cx="490298" cy="7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19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339" y="292094"/>
            <a:ext cx="6994034" cy="775597"/>
          </a:xfrm>
        </p:spPr>
        <p:txBody>
          <a:bodyPr/>
          <a:lstStyle/>
          <a:p>
            <a:r>
              <a:rPr lang="en-US" dirty="0"/>
              <a:t>Product Icon – Service Provider</a:t>
            </a:r>
            <a:br>
              <a:rPr lang="en-US" dirty="0"/>
            </a:br>
            <a:r>
              <a:rPr lang="en-US" sz="2000" b="0" dirty="0"/>
              <a:t>(General icon for application diagram drawing usage)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61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MSANs/DSLAMs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1U</a:t>
            </a:r>
            <a:r>
              <a:rPr lang="en-US" altLang="zh-TW" dirty="0"/>
              <a:t>  (old logo)</a:t>
            </a:r>
          </a:p>
          <a:p>
            <a:r>
              <a:rPr lang="en-US" altLang="zh-TW" dirty="0"/>
              <a:t>(VES1724)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2U</a:t>
            </a:r>
          </a:p>
          <a:p>
            <a:r>
              <a:rPr lang="en-US" altLang="zh-TW" dirty="0"/>
              <a:t>(IES4105)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b="1" dirty="0"/>
              <a:t>5U </a:t>
            </a:r>
            <a:r>
              <a:rPr lang="en-US" altLang="zh-TW" dirty="0"/>
              <a:t> (old logo)</a:t>
            </a:r>
            <a:endParaRPr lang="zh-TW" altLang="en-US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b="1" dirty="0"/>
              <a:t>12U </a:t>
            </a:r>
            <a:r>
              <a:rPr lang="en-US" altLang="zh-TW" dirty="0"/>
              <a:t> (old logo)</a:t>
            </a:r>
            <a:endParaRPr lang="zh-TW" altLang="en-US" b="1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3337984" y="4471035"/>
            <a:ext cx="2419350" cy="528350"/>
          </a:xfrm>
        </p:spPr>
        <p:txBody>
          <a:bodyPr/>
          <a:lstStyle/>
          <a:p>
            <a:pPr lvl="1"/>
            <a:r>
              <a:rPr lang="en-US" altLang="zh-TW" b="1" dirty="0"/>
              <a:t>G.fast DPU</a:t>
            </a:r>
            <a:endParaRPr lang="zh-TW" altLang="en-US" b="1" dirty="0"/>
          </a:p>
          <a:p>
            <a:r>
              <a:rPr lang="en-US" altLang="zh-TW" dirty="0"/>
              <a:t>(GES2104)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2" descr="Z:\marcom\logo\application_icons\brand2.0_logo_old_ZyXEL\final\png_160714\icon_2u_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0" y="1725985"/>
            <a:ext cx="1715666" cy="2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marcom\logo\application_icons\brand2.0_logo_old_ZyXEL\final\png_160714\icon_2u_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1297618"/>
            <a:ext cx="1814869" cy="3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marcom\logo\application_icons\brand2.0_logo_old_ZyXEL\final\png_160714\icon_12u_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64" y="3178219"/>
            <a:ext cx="941634" cy="11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Z:\marcom\logo\application_icons\brand2.0_logo_old_ZyXEL\final\png_160714\icon_5u_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38" y="1489845"/>
            <a:ext cx="1032469" cy="5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:\marcom\logo\application_icons\brand2.0_logo_old_ZyXEL\final\png_160714\icon_5u_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32" y="1297618"/>
            <a:ext cx="1151126" cy="7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Z:\marcom\logo\application_icons\brand2.0_logo_old_ZyXEL\final\png_160714\icon_12u_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7" y="3374617"/>
            <a:ext cx="762349" cy="9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marcom\logo\icon_product_brand 2.0\icon_product_brand 2.0_new_logo\png\icon_2u_msan_ies4105\icon_2u_msan_ies4105_f_1707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3864" y="1846813"/>
            <a:ext cx="1619250" cy="340043"/>
          </a:xfrm>
          <a:prstGeom prst="rect">
            <a:avLst/>
          </a:prstGeom>
          <a:noFill/>
        </p:spPr>
      </p:pic>
      <p:pic>
        <p:nvPicPr>
          <p:cNvPr id="1027" name="Picture 3" descr="Z:\marcom\logo\icon_product_brand 2.0\icon_product_brand 2.0_new_logo\png\icon_2u_msan_ies4105\icon_2u_msan_ies4105_p_1707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3864" y="1116149"/>
            <a:ext cx="1619250" cy="573215"/>
          </a:xfrm>
          <a:prstGeom prst="rect">
            <a:avLst/>
          </a:prstGeom>
          <a:noFill/>
        </p:spPr>
      </p:pic>
      <p:pic>
        <p:nvPicPr>
          <p:cNvPr id="1028" name="Picture 4" descr="Z:\marcom\logo\icon_product_brand 2.0\icon_product_brand 2.0_new_logo\png\icon_g.fast_dpu_ges2104\icon_g.fast_dpu_ges2104_f_17071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4757" y="3297756"/>
            <a:ext cx="590168" cy="1017530"/>
          </a:xfrm>
          <a:prstGeom prst="rect">
            <a:avLst/>
          </a:prstGeom>
          <a:noFill/>
        </p:spPr>
      </p:pic>
      <p:pic>
        <p:nvPicPr>
          <p:cNvPr id="1029" name="Picture 5" descr="Z:\marcom\logo\icon_product_brand 2.0\icon_product_brand 2.0_new_logo\png\icon_g.fast_dpu_ges2104\icon_g.fast_dpu_ges2104_p_1707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84700" y="3287017"/>
            <a:ext cx="614588" cy="101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56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Application Icon</a:t>
            </a:r>
            <a:endParaRPr lang="zh-TW" altLang="en-US" dirty="0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366124" y="1388744"/>
            <a:ext cx="21082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1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Green Set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344351" y="1223644"/>
            <a:ext cx="2375275" cy="1588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5"/>
          <p:cNvSpPr txBox="1">
            <a:spLocks/>
          </p:cNvSpPr>
          <p:nvPr/>
        </p:nvSpPr>
        <p:spPr>
          <a:xfrm>
            <a:off x="3307819" y="1392702"/>
            <a:ext cx="1884668" cy="69249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2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Orange Set</a:t>
            </a:r>
          </a:p>
        </p:txBody>
      </p:sp>
      <p:cxnSp>
        <p:nvCxnSpPr>
          <p:cNvPr id="36" name="直線接點 35"/>
          <p:cNvCxnSpPr/>
          <p:nvPr/>
        </p:nvCxnSpPr>
        <p:spPr>
          <a:xfrm>
            <a:off x="3307068" y="1225232"/>
            <a:ext cx="2375275" cy="1588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26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Fiber Access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1U GPON OLT</a:t>
            </a:r>
          </a:p>
          <a:p>
            <a:r>
              <a:rPr lang="en-US" altLang="zh-TW" dirty="0"/>
              <a:t>(OLT1404/OLT1408)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1"/>
          </p:nvPr>
        </p:nvSpPr>
        <p:spPr>
          <a:xfrm>
            <a:off x="6073564" y="2346960"/>
            <a:ext cx="2419350" cy="456535"/>
          </a:xfrm>
        </p:spPr>
        <p:txBody>
          <a:bodyPr/>
          <a:lstStyle/>
          <a:p>
            <a:r>
              <a:rPr lang="fr-FR" altLang="zh-TW" b="1" dirty="0"/>
              <a:t>4 ports GPON ONT</a:t>
            </a:r>
          </a:p>
          <a:p>
            <a:r>
              <a:rPr lang="fr-FR" altLang="zh-TW" dirty="0"/>
              <a:t>(PMG5323-B20B)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2"/>
          </p:nvPr>
        </p:nvSpPr>
        <p:spPr>
          <a:xfrm>
            <a:off x="595760" y="4471035"/>
            <a:ext cx="2742223" cy="661720"/>
          </a:xfrm>
        </p:spPr>
        <p:txBody>
          <a:bodyPr/>
          <a:lstStyle/>
          <a:p>
            <a:r>
              <a:rPr lang="fr-FR" altLang="zh-TW" b="1" dirty="0"/>
              <a:t>1 port GPON ONT </a:t>
            </a:r>
            <a:r>
              <a:rPr lang="fr-FR" altLang="zh-TW" dirty="0"/>
              <a:t>(old logo)</a:t>
            </a:r>
          </a:p>
          <a:p>
            <a:r>
              <a:rPr lang="fr-FR" altLang="zh-TW" dirty="0"/>
              <a:t>(PMG1005-T20A)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0"/>
          </p:nvPr>
        </p:nvSpPr>
        <p:spPr>
          <a:xfrm>
            <a:off x="3337984" y="2346960"/>
            <a:ext cx="2419350" cy="456535"/>
          </a:xfrm>
        </p:spPr>
        <p:txBody>
          <a:bodyPr/>
          <a:lstStyle/>
          <a:p>
            <a:r>
              <a:rPr lang="en-US" altLang="zh-TW" b="1" dirty="0"/>
              <a:t>2U GPON OLT </a:t>
            </a:r>
            <a:r>
              <a:rPr lang="en-US" altLang="zh-TW" dirty="0"/>
              <a:t>(old logo)</a:t>
            </a:r>
          </a:p>
          <a:p>
            <a:r>
              <a:rPr lang="en-US" altLang="zh-TW" dirty="0"/>
              <a:t>(OLT2406)</a:t>
            </a:r>
            <a:endParaRPr lang="zh-TW" altLang="en-US" dirty="0"/>
          </a:p>
        </p:txBody>
      </p:sp>
      <p:pic>
        <p:nvPicPr>
          <p:cNvPr id="2050" name="Picture 2" descr="Z:\marcom\logo\icon_product_brand 2.0\icon_product_brand 2.0_old_logo\png\icon_2u_gpon_olt_olt2406\icon_2u_gpon_olt_olt2406_p_1707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639" y="1062006"/>
            <a:ext cx="1793875" cy="642207"/>
          </a:xfrm>
          <a:prstGeom prst="rect">
            <a:avLst/>
          </a:prstGeom>
          <a:noFill/>
        </p:spPr>
      </p:pic>
      <p:pic>
        <p:nvPicPr>
          <p:cNvPr id="2051" name="Picture 3" descr="Z:\marcom\logo\icon_product_brand 2.0\icon_product_brand 2.0_old_logo\png\icon_2u_gpon_olt_olt2406\icon_2u_gpon_olt_olt2406_f_1707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756" y="1824345"/>
            <a:ext cx="1793875" cy="373126"/>
          </a:xfrm>
          <a:prstGeom prst="rect">
            <a:avLst/>
          </a:prstGeom>
          <a:noFill/>
        </p:spPr>
      </p:pic>
      <p:pic>
        <p:nvPicPr>
          <p:cNvPr id="2052" name="Picture 4" descr="Z:\marcom\logo\icon_product_brand 2.0\icon_product_brand 2.0_new_logo\png\icon_1u_gpon_olt_olt1404_olt1408\icon_1u_gpon_olt_olt1404_olt1408_p_1707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760" y="1315414"/>
            <a:ext cx="1701125" cy="343628"/>
          </a:xfrm>
          <a:prstGeom prst="rect">
            <a:avLst/>
          </a:prstGeom>
          <a:noFill/>
        </p:spPr>
      </p:pic>
      <p:pic>
        <p:nvPicPr>
          <p:cNvPr id="2053" name="Picture 5" descr="Z:\marcom\logo\icon_product_brand 2.0\icon_product_brand 2.0_new_logo\png\icon_1u_gpon_olt_olt1404_olt1408\icon_1u_gpon_olt_olt1404_olt1408_f_1707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760" y="1766785"/>
            <a:ext cx="1701125" cy="180319"/>
          </a:xfrm>
          <a:prstGeom prst="rect">
            <a:avLst/>
          </a:prstGeom>
          <a:noFill/>
        </p:spPr>
      </p:pic>
      <p:pic>
        <p:nvPicPr>
          <p:cNvPr id="2054" name="Picture 6" descr="Z:\marcom\logo\icon_product_brand 2.0\icon_product_brand 2.0_new_logo\png\icon_4_ports_gpon_ont_pmg5323-b20b\icon_4_ports_gpon_ont_pmg5323-b20b_p_1707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6292" y="1551449"/>
            <a:ext cx="984218" cy="395655"/>
          </a:xfrm>
          <a:prstGeom prst="rect">
            <a:avLst/>
          </a:prstGeom>
          <a:noFill/>
        </p:spPr>
      </p:pic>
      <p:pic>
        <p:nvPicPr>
          <p:cNvPr id="2055" name="Picture 7" descr="Z:\marcom\logo\icon_product_brand 2.0\icon_product_brand 2.0_new_logo\png\icon_4_ports_gpon_ont_pmg5323-b20b\icon_4_ports_gpon_ont_pmg5323-b20b_f_1707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9390" y="1414853"/>
            <a:ext cx="984218" cy="578720"/>
          </a:xfrm>
          <a:prstGeom prst="rect">
            <a:avLst/>
          </a:prstGeom>
          <a:noFill/>
        </p:spPr>
      </p:pic>
      <p:pic>
        <p:nvPicPr>
          <p:cNvPr id="2056" name="Picture 8" descr="Z:\marcom\logo\icon_product_brand 2.0\icon_product_brand 2.0_old_logo\png\icon_1_port_gpon_ont_pmg1005-t20a\icon_1_port_gpon_ont_pmg1005-t20a_p_1707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8329" y="3576299"/>
            <a:ext cx="714500" cy="571600"/>
          </a:xfrm>
          <a:prstGeom prst="rect">
            <a:avLst/>
          </a:prstGeom>
          <a:noFill/>
        </p:spPr>
      </p:pic>
      <p:pic>
        <p:nvPicPr>
          <p:cNvPr id="2057" name="Picture 9" descr="Z:\marcom\logo\icon_product_brand 2.0\icon_product_brand 2.0_old_logo\png\icon_1_port_gpon_ont_pmg1005-t20a\icon_1_port_gpon_ont_pmg1005-t20a_f_1707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6760" y="3504849"/>
            <a:ext cx="574458" cy="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543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Ethernet Gateways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2419350" cy="410369"/>
          </a:xfrm>
        </p:spPr>
        <p:txBody>
          <a:bodyPr/>
          <a:lstStyle/>
          <a:p>
            <a:r>
              <a:rPr lang="en-US" altLang="zh-TW" b="1" dirty="0"/>
              <a:t>Ethernet CPE</a:t>
            </a:r>
            <a:br>
              <a:rPr lang="en-US" altLang="zh-TW" dirty="0"/>
            </a:br>
            <a:r>
              <a:rPr lang="en-US" altLang="zh-TW" dirty="0"/>
              <a:t>(EMG2306)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Picture 2" descr="\\172.23.5.97\mkt\marcom\logo\icon_product_brand 2.0\icon_product_brand 2.0_old_logo\png\icon_ethernet_cpe_p_1608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84" y="1198348"/>
            <a:ext cx="1020624" cy="9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72.23.5.97\mkt\marcom\logo\icon_product_brand 2.0\icon_product_brand 2.0_old_logo\png\icon_ethernet_cpe_f_1608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4" y="1217398"/>
            <a:ext cx="1005416" cy="9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41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Icon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367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Icon - Green Set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0854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Portable Handheld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Smartphone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Tablet PC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USB disk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USB mass storage device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marcom\logo\icon_application_brand 2.0\green\green_png\brand_2.0_general_icon_smart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32" y="1131258"/>
            <a:ext cx="581416" cy="10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marcom\logo\icon_application_brand 2.0\green\green_png\brand_2.0_general_icon_tablet_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1102682"/>
            <a:ext cx="771029" cy="10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marcom\logo\icon_application_brand 2.0\green\green_png\brand_2.0_general_icon_usb_di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333396"/>
            <a:ext cx="1343025" cy="6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marcom\logo\icon_application_brand 2.0\green\green_png\brand_2.0_general_icon_usb_mass_storage_dev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267717"/>
            <a:ext cx="1095375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7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PC &amp; Peripherals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Laptop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Desktop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Kiosk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1835149" cy="410369"/>
          </a:xfrm>
        </p:spPr>
        <p:txBody>
          <a:bodyPr/>
          <a:lstStyle/>
          <a:p>
            <a:r>
              <a:rPr lang="en-US" altLang="zh-TW" dirty="0"/>
              <a:t>Edge Label Switch Router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3G/4G Dongle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POS + Push ADs</a:t>
            </a:r>
            <a:endParaRPr lang="zh-TW" altLang="en-US" dirty="0"/>
          </a:p>
        </p:txBody>
      </p:sp>
      <p:pic>
        <p:nvPicPr>
          <p:cNvPr id="2050" name="Picture 2" descr="Z:\marcom\logo\icon_application_brand 2.0\green\green_png\brand_2.0_general_icon_lap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0" y="1187807"/>
            <a:ext cx="1295278" cy="9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marcom\logo\icon_application_brand 2.0\green\green_png\brand_2.0_general_icon_desk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81" y="1255316"/>
            <a:ext cx="1217345" cy="86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marcom\logo\icon_application_brand 2.0\green\green_png\brand_2.0_general_icon_kio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45" y="1095381"/>
            <a:ext cx="689889" cy="10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marcom\logo\icon_application_brand 2.0\green\green_png\brand_2.0_general_icon_pos+push_a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23" y="1123956"/>
            <a:ext cx="641574" cy="10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marcom\logo\icon_application_brand 2.0\green\green_png\brand_2.0_general_icon_edge_label_switch_ro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1" y="3349130"/>
            <a:ext cx="1029345" cy="8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Z:\marcom\logo\icon_application_brand 2.0\green\green_png\brand_2.0_general_icon_3g_4g_dong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237" y="3468755"/>
            <a:ext cx="1251831" cy="585857"/>
          </a:xfrm>
          <a:prstGeom prst="rect">
            <a:avLst/>
          </a:prstGeom>
          <a:noFill/>
        </p:spPr>
      </p:pic>
      <p:sp>
        <p:nvSpPr>
          <p:cNvPr id="20" name="文字版面配置區 16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OLT/Switch</a:t>
            </a:r>
            <a:endParaRPr lang="zh-TW" altLang="en-US" dirty="0"/>
          </a:p>
        </p:txBody>
      </p:sp>
      <p:sp>
        <p:nvSpPr>
          <p:cNvPr id="21" name="文字版面配置區 18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410369"/>
          </a:xfrm>
        </p:spPr>
        <p:txBody>
          <a:bodyPr/>
          <a:lstStyle/>
          <a:p>
            <a:r>
              <a:rPr lang="en-US" altLang="zh-TW" dirty="0"/>
              <a:t>Monitoring Equipment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89" y="2951683"/>
            <a:ext cx="1620000" cy="16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94" y="2924832"/>
            <a:ext cx="1620000" cy="16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0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8" y="292094"/>
            <a:ext cx="8783661" cy="997196"/>
          </a:xfrm>
        </p:spPr>
        <p:txBody>
          <a:bodyPr/>
          <a:lstStyle/>
          <a:p>
            <a:r>
              <a:rPr lang="en-US" altLang="zh-TW" dirty="0"/>
              <a:t>Devices - Home Stereo &amp; Entertainment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Smart TV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Game console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Video game console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Blue-Ray Player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Speaker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zh-TW" dirty="0"/>
              <a:t>Remote Controller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Headset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IP STB</a:t>
            </a:r>
            <a:endParaRPr lang="zh-TW" altLang="en-US" dirty="0"/>
          </a:p>
        </p:txBody>
      </p:sp>
      <p:pic>
        <p:nvPicPr>
          <p:cNvPr id="3074" name="Picture 2" descr="Z:\marcom\logo\icon_application_brand 2.0\green\green_png\brand_2.0_general_icon_smart_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4" y="1246112"/>
            <a:ext cx="1328340" cy="9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marcom\logo\icon_application_brand 2.0\green\green_png\brand_2.0_general_icon_game_cons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1" y="1345884"/>
            <a:ext cx="1328340" cy="6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marcom\logo\icon_application_brand 2.0\green\green_png\brand_2.0_general_icon_video_game_cons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41" y="1057631"/>
            <a:ext cx="441069" cy="11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marcom\logo\icon_application_brand 2.0\green\green_png\brand_2.0_general_icon_heads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153405"/>
            <a:ext cx="1195284" cy="9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marcom\logo\icon_application_brand 2.0\green\green_png\brand_2.0_general_icon_blue-ray_play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6" y="3464844"/>
            <a:ext cx="1328340" cy="6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marcom\logo\icon_application_brand 2.0\green\green_png\brand_2.0_general_icon_speak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09" y="3204561"/>
            <a:ext cx="724108" cy="11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:\marcom\logo\icon_application_brand 2.0\green\green_png\brand_2.0_general_icon_remote_controll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73" y="3204561"/>
            <a:ext cx="600279" cy="11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marcom\logo\icon_application_brand 2.0\green\green_png\brand_2.0_general_icon_ip_stb_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19" y="3499348"/>
            <a:ext cx="1552347" cy="54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97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8" y="292094"/>
            <a:ext cx="8783661" cy="997196"/>
          </a:xfrm>
        </p:spPr>
        <p:txBody>
          <a:bodyPr/>
          <a:lstStyle/>
          <a:p>
            <a:r>
              <a:rPr lang="en-US" altLang="zh-TW" dirty="0"/>
              <a:t>Devices - Home Stereo &amp; Entertainment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Google </a:t>
            </a:r>
            <a:r>
              <a:rPr lang="en-US" altLang="zh-TW" dirty="0" err="1"/>
              <a:t>Chromecast</a:t>
            </a:r>
            <a:r>
              <a:rPr lang="en-US" altLang="zh-TW" dirty="0"/>
              <a:t> V1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Google </a:t>
            </a:r>
            <a:r>
              <a:rPr lang="en-US" altLang="zh-TW" dirty="0" err="1"/>
              <a:t>Chromecast</a:t>
            </a:r>
            <a:r>
              <a:rPr lang="en-US" altLang="zh-TW" dirty="0"/>
              <a:t> V2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Apple TV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Virtual Assistant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AR/VR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Conference Call</a:t>
            </a:r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Video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ZT01130\Desktop\chromecast_apple_tv\png\green\brand_2.0_general_icon_apple_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60" y="117963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T01130\Desktop\chromecast_apple_tv\png\green\brand_2.0_general_icon_google_chromecast_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7" y="1256156"/>
            <a:ext cx="138426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T01130\Desktop\chromecast_apple_tv\png\green\brand_2.0_general_icon_google_chromecast_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58" y="1076156"/>
            <a:ext cx="766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172.23.5.97\mkt\marcom\logo\icon_application_brand 2.0\video-20181004T090602Z-001\video\green\brand_2.0_general_icon_vid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44" y="1186587"/>
            <a:ext cx="895735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72.23.5.97\mkt\marcom\logo\icon_application_brand 2.0\green\green_png\brand_2.0_general_icon_virtual_assista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7" y="3333195"/>
            <a:ext cx="1282479" cy="9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474" y="3479385"/>
            <a:ext cx="1327768" cy="6143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540" y="3392533"/>
            <a:ext cx="978598" cy="9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80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9" y="292094"/>
            <a:ext cx="8622794" cy="997196"/>
          </a:xfrm>
        </p:spPr>
        <p:txBody>
          <a:bodyPr/>
          <a:lstStyle/>
          <a:p>
            <a:r>
              <a:rPr lang="en-US" altLang="zh-TW" dirty="0"/>
              <a:t>Devices – Phone, Printer and Fax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IP phone/Phone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err="1"/>
              <a:t>Mfp</a:t>
            </a:r>
            <a:r>
              <a:rPr lang="en-US" altLang="zh-TW" dirty="0"/>
              <a:t> Printer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Printer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Fax Machine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marcom\logo\icon_application_brand 2.0\green\green_png\brand_2.0_general_icon_ip_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4" y="1143001"/>
            <a:ext cx="1123560" cy="9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marcom\logo\icon_application_brand 2.0\green\green_png\brand_2.0_general_icon_mfp_pri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23" y="1193640"/>
            <a:ext cx="1216756" cy="8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marcom\logo\icon_application_brand 2.0\green\green_png\brand_2.0_general_icon_fax_mach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84" y="1179236"/>
            <a:ext cx="1216756" cy="9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172.23.5.97\mkt\marcom\logo\icon_application_brand 2.0\printer\png\brand_2.0_general_icon_printer_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26" y="1162879"/>
            <a:ext cx="1108111" cy="9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63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- Camera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IP camera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Analog Camera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Web Camera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Digital Camcorder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Camera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marcom\logo\icon_application_brand 2.0\green\green_png\brand_2.0_general_icon_ip_cam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3" y="1265874"/>
            <a:ext cx="1170234" cy="8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marcom\logo\icon_application_brand 2.0\green\green_png\brand_2.0_general_icon_analog_cam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50" y="1324386"/>
            <a:ext cx="1170233" cy="7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marcom\logo\icon_application_brand 2.0\green\green_png\brand_2.0_general_icon_web_came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25" y="1060389"/>
            <a:ext cx="920626" cy="10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Z:\marcom\logo\icon_application_brand 2.0\green\green_png\brand_2.0_general_icon_cam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3" y="1312805"/>
            <a:ext cx="1170234" cy="7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:\marcom\logo\icon_application_brand 2.0\green\green_png\brand_2.0_general_icon_digital_camcor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3" y="3379628"/>
            <a:ext cx="1296664" cy="8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7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Feature Icon</a:t>
            </a:r>
            <a:endParaRPr lang="zh-TW" altLang="en-US" dirty="0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366124" y="1390332"/>
            <a:ext cx="21082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01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64BE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Template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64BE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344351" y="1225232"/>
            <a:ext cx="2375275" cy="1588"/>
          </a:xfrm>
          <a:prstGeom prst="line">
            <a:avLst/>
          </a:prstGeom>
          <a:ln>
            <a:solidFill>
              <a:srgbClr val="64BE00"/>
            </a:solidFill>
          </a:ln>
          <a:effectLst>
            <a:outerShdw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67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Wall Outlet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Wall outlet 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Wall outlet 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Phone Jack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Coaxial outlet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Copper line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zh-TW" dirty="0"/>
              <a:t>Fiber line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Indoor Splitter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Coaxial line</a:t>
            </a:r>
            <a:endParaRPr lang="zh-TW" altLang="en-US" dirty="0"/>
          </a:p>
        </p:txBody>
      </p:sp>
      <p:pic>
        <p:nvPicPr>
          <p:cNvPr id="6146" name="Picture 2" descr="Z:\marcom\logo\icon_application_brand 2.0\green\green_png\brand_2.0_general_icon_wall_outle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9" y="1240961"/>
            <a:ext cx="1241405" cy="8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marcom\logo\icon_application_brand 2.0\green\green_png\brand_2.0_general_icon_wall_outle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27" y="1240961"/>
            <a:ext cx="1241405" cy="8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marcom\logo\icon_application_brand 2.0\green\green_png\brand_2.0_general_icon_phone_j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2" y="1285178"/>
            <a:ext cx="1241405" cy="8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marcom\logo\icon_application_brand 2.0\green\green_png\brand_2.0_general_icon_indoor_spli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70" y="1358635"/>
            <a:ext cx="1241405" cy="5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172.23.5.97\mkt\marcom\logo\icon_application_brand 2.0\coaxial outlet\png\brand_2.0_general_icon_coaxial_outlet_g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4" y="3329608"/>
            <a:ext cx="910534" cy="9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172.23.5.97\mkt\marcom\logo\icon_application_brand 2.0\copper\png\brand_2.0_general_icon_copper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2923" y="3018336"/>
            <a:ext cx="495238" cy="15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172.23.5.97\mkt\marcom\logo\icon_application_brand 2.0\fiber_icon_png\brand_2.0_general_icon_fiber_gre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0678" y="3013273"/>
            <a:ext cx="350690" cy="16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172.23.5.97\mkt\marcom\job_transfer\Shuting\coaxial上傳\green\png\brand_2.0_general_icon_coaxi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0" y="3659509"/>
            <a:ext cx="1645924" cy="3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68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BS &amp; Antenna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Antenna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Antenna tower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Pole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marcom\logo\icon_application_brand 2.0\green\green_png\brand_2.0_general_icon_antenna_t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04" y="1090107"/>
            <a:ext cx="998348" cy="1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marcom\logo\icon_application_brand 2.0\green\green_png\brand_2.0_general_icon_anten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59" y="1079730"/>
            <a:ext cx="394035" cy="11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marcom\logo\icon_application_brand 2.0\green\green_png\brand_2.0_general_icon_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07" y="1140585"/>
            <a:ext cx="1070918" cy="10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5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Servers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Server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Street cabinet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Storage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marcom\logo\icon_application_brand 2.0\green\green_png\brand_2.0_general_icon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04" y="1070685"/>
            <a:ext cx="569558" cy="11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marcom\logo\icon_application_brand 2.0\green\green_png\brand_2.0_general_icon_street_cabi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9" y="1123951"/>
            <a:ext cx="1139116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marcom\logo\icon_application_brand 2.0\green\green_png\brand_2.0_general_icon_biz_stor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89" y="1163538"/>
            <a:ext cx="1088798" cy="9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320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Building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Home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Branch office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Headquarters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Boutique Hotel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Campus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zh-TW" dirty="0"/>
              <a:t>Department Store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Retail Store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altLang="zh-TW" dirty="0"/>
              <a:t>Outdoor</a:t>
            </a:r>
            <a:endParaRPr lang="zh-TW" altLang="en-US" dirty="0"/>
          </a:p>
        </p:txBody>
      </p:sp>
      <p:pic>
        <p:nvPicPr>
          <p:cNvPr id="9218" name="Picture 2" descr="Z:\marcom\logo\icon_application_brand 2.0\green\green_png\brand_2.0_general_icon_department_st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02" y="3462558"/>
            <a:ext cx="1078673" cy="7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marcom\logo\icon_application_brand 2.0\green\green_png\brand_2.0_general_icon_headquar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7" y="1111108"/>
            <a:ext cx="1078673" cy="10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marcom\logo\icon_application_brand 2.0\green\green_png\brand_2.0_general_icon_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1" y="1303196"/>
            <a:ext cx="1078673" cy="6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:\marcom\logo\icon_application_brand 2.0\green\green_png\brand_2.0_general_icon_boutique_hot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3242777"/>
            <a:ext cx="851702" cy="10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Z:\marcom\logo\icon_application_brand 2.0\green\green_png\brand_2.0_general_icon_retail_store_telework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44" y="1284146"/>
            <a:ext cx="1078673" cy="7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Z:\marcom\logo\icon_application_brand 2.0\green\green_png\brand_2.0_general_icon_branch_offi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97" y="1068412"/>
            <a:ext cx="884287" cy="10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marcom\logo\icon_application_brand 2.0\green\green_png\brand_2.0_general_icon_outdoor_gre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92" y="3347047"/>
            <a:ext cx="1506405" cy="9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07" y="3156251"/>
            <a:ext cx="1659828" cy="11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6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Building	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Swimming Pool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Stadium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marcom\logo\icon_application_brand 2.0\green\green_png\brand_2.0_general_icon_swimming_po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01" y="1221069"/>
            <a:ext cx="1368000" cy="842899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19" y="1101717"/>
            <a:ext cx="1212140" cy="10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78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Vehicle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Vehicle Train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marcom\logo\icon_application_brand 2.0\green\green_png\brand_2.0_general_icon_vehicle_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114424"/>
            <a:ext cx="846137" cy="10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12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Symbol - 1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Internet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3G/4G/IP/PSTN network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456535"/>
          </a:xfrm>
        </p:spPr>
        <p:txBody>
          <a:bodyPr/>
          <a:lstStyle/>
          <a:p>
            <a:r>
              <a:rPr lang="en-US" altLang="zh-TW" dirty="0"/>
              <a:t>Wi-Fi 2.4 GHz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Firewall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Wi-Fi 5 GHz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Money</a:t>
            </a:r>
            <a:endParaRPr lang="zh-TW" altLang="en-US" dirty="0"/>
          </a:p>
        </p:txBody>
      </p:sp>
      <p:pic>
        <p:nvPicPr>
          <p:cNvPr id="11266" name="Picture 2" descr="Z:\marcom\logo\icon_application_brand 2.0\green\green_png\brand_2.0_general_icon_wi-fi_5g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13" y="1216573"/>
            <a:ext cx="972912" cy="9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Z:\marcom\logo\icon_application_brand 2.0\green\green_png\brand_2.0_general_icon_3g_4g_ip_pstn_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0" y="1255338"/>
            <a:ext cx="1150992" cy="7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:\marcom\logo\icon_application_brand 2.0\green\green_png\brand_2.0_general_icon_inter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1153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Z:\marcom\logo\icon_application_brand 2.0\green\green_png\brand_2.0_general_icon_wi-fi_2.4gh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03" y="1216573"/>
            <a:ext cx="972912" cy="9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:\marcom\logo\icon_application_brand 2.0\green\green_png\brand_2.0_general_icon_firew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3" y="3177258"/>
            <a:ext cx="1150992" cy="11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版面配置區 6"/>
          <p:cNvSpPr>
            <a:spLocks noGrp="1"/>
          </p:cNvSpPr>
          <p:nvPr>
            <p:ph type="body" idx="13"/>
          </p:nvPr>
        </p:nvSpPr>
        <p:spPr>
          <a:xfrm>
            <a:off x="2643715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Wi-Fi</a:t>
            </a:r>
            <a:endParaRPr lang="zh-TW" altLang="en-US" dirty="0"/>
          </a:p>
        </p:txBody>
      </p:sp>
      <p:pic>
        <p:nvPicPr>
          <p:cNvPr id="3074" name="Picture 2" descr="M:\marcom\logo\icon_application_brand 2.0\green\green_png\brand_2.0_general_icon_wi-f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39" y="3465369"/>
            <a:ext cx="96085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版面配置區 7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User</a:t>
            </a:r>
            <a:endParaRPr lang="zh-TW" altLang="en-US" dirty="0"/>
          </a:p>
        </p:txBody>
      </p:sp>
      <p:pic>
        <p:nvPicPr>
          <p:cNvPr id="4098" name="Picture 2" descr="M:\marcom\packaging\GD_10-Logo\application icons\2016_brand2.0\161212_user\green\green_png\brand_2.0_general_icon_us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59" y="303103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marcom\logo\icon_application_brand 2.0\green\green_png\brand_2.0_general_icon_money_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3" y="3185436"/>
            <a:ext cx="912052" cy="11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801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Symbol - 2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456535"/>
          </a:xfrm>
        </p:spPr>
        <p:txBody>
          <a:bodyPr/>
          <a:lstStyle/>
          <a:p>
            <a:r>
              <a:rPr lang="en-US" altLang="zh-TW" dirty="0"/>
              <a:t>Optical Splitter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456535"/>
          </a:xfrm>
        </p:spPr>
        <p:txBody>
          <a:bodyPr/>
          <a:lstStyle/>
          <a:p>
            <a:r>
              <a:rPr lang="en-US" altLang="zh-TW" dirty="0"/>
              <a:t>Fiber Ring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Router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Storage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2643715" y="4471035"/>
            <a:ext cx="1835149" cy="456535"/>
          </a:xfrm>
        </p:spPr>
        <p:txBody>
          <a:bodyPr/>
          <a:lstStyle/>
          <a:p>
            <a:r>
              <a:rPr lang="en-US" altLang="zh-TW" dirty="0"/>
              <a:t>Stopwatch – </a:t>
            </a:r>
          </a:p>
          <a:p>
            <a:r>
              <a:rPr lang="en-US" altLang="zh-TW" dirty="0"/>
              <a:t>10 seconds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456535"/>
          </a:xfrm>
        </p:spPr>
        <p:txBody>
          <a:bodyPr/>
          <a:lstStyle/>
          <a:p>
            <a:r>
              <a:rPr lang="en-US" altLang="zh-TW" dirty="0"/>
              <a:t>Stopwatch – </a:t>
            </a:r>
          </a:p>
          <a:p>
            <a:r>
              <a:rPr lang="en-US" altLang="zh-TW" dirty="0"/>
              <a:t>30 seconds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456535"/>
          </a:xfrm>
        </p:spPr>
        <p:txBody>
          <a:bodyPr/>
          <a:lstStyle/>
          <a:p>
            <a:r>
              <a:rPr lang="en-US" altLang="zh-TW" dirty="0"/>
              <a:t>Stopwatch – </a:t>
            </a:r>
          </a:p>
          <a:p>
            <a:r>
              <a:rPr lang="en-US" altLang="zh-TW" dirty="0"/>
              <a:t>60 seconds</a:t>
            </a:r>
            <a:endParaRPr lang="zh-TW" altLang="en-US" dirty="0"/>
          </a:p>
        </p:txBody>
      </p:sp>
      <p:pic>
        <p:nvPicPr>
          <p:cNvPr id="12290" name="Picture 2" descr="Z:\marcom\logo\icon_application_brand 2.0\green\green_png\brand_2.0_general_icon_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42" y="1082614"/>
            <a:ext cx="109156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marcom\logo\icon_application_brand 2.0\green\green_png\brand_2.0_general_icon_sto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8" y="3242310"/>
            <a:ext cx="109156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:\marcom\logo\icon_application_brand 2.0\green\green_png\brand_2.0_general_icon_swit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49" y="1091759"/>
            <a:ext cx="109156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Z:\marcom\logo\icon_application_brand 2.0\green\green_png\brand_2.0_general_icon_fiber_r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98" y="1120335"/>
            <a:ext cx="109156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:\marcom\logo\icon_application_brand 2.0\green\green_png\brand_2.0_general_icon_optical_split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71" y="1111189"/>
            <a:ext cx="109156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 descr="brand_2.0_general_icon_clock 10s-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515" y="3211830"/>
            <a:ext cx="958632" cy="1080000"/>
          </a:xfrm>
          <a:prstGeom prst="rect">
            <a:avLst/>
          </a:prstGeom>
        </p:spPr>
      </p:pic>
      <p:pic>
        <p:nvPicPr>
          <p:cNvPr id="17" name="圖片 16" descr="brand_2.0_general_icon_clock 30s-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958" y="3211830"/>
            <a:ext cx="958632" cy="1080000"/>
          </a:xfrm>
          <a:prstGeom prst="rect">
            <a:avLst/>
          </a:prstGeom>
        </p:spPr>
      </p:pic>
      <p:pic>
        <p:nvPicPr>
          <p:cNvPr id="18" name="圖片 17" descr="brand_2.0_general_icon_clock 60s-gree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0654" y="3211830"/>
            <a:ext cx="95863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74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Symbol - 3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Alert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Sun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Thermometer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Picture 3" descr="Z:\marcom\packaging\GD_10-Logo\application icons\2016_brand2.0\170421_alert\green\green_png\brand_2.0_general_icon_al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6" y="1037509"/>
            <a:ext cx="1186663" cy="11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版面配置區 6"/>
          <p:cNvSpPr>
            <a:spLocks noGrp="1"/>
          </p:cNvSpPr>
          <p:nvPr>
            <p:ph type="body" idx="13"/>
          </p:nvPr>
        </p:nvSpPr>
        <p:spPr>
          <a:xfrm>
            <a:off x="2643715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Snowflake</a:t>
            </a:r>
            <a:endParaRPr lang="zh-TW" altLang="en-US" dirty="0"/>
          </a:p>
        </p:txBody>
      </p:sp>
      <p:pic>
        <p:nvPicPr>
          <p:cNvPr id="12" name="Picture 2" descr="\\172.23.5.97\mkt\marcom\job_transfer\program_new_member\practice_shuting\application_icon\green\brand_2.0_general_icon_snowfl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06" y="1112849"/>
            <a:ext cx="923833" cy="10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172.23.5.97\mkt\marcom\job_transfer\program_new_member\practice_shuting\application_icon\green\brand_2.0_general_icon_s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59" y="1078378"/>
            <a:ext cx="980713" cy="11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\172.23.5.97\mkt\marcom\job_transfer\program_new_member\practice_shuting\application_icon\green\brand_2.0_general_icon_thermome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90" y="1119574"/>
            <a:ext cx="418474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92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Icon - Orange Set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253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 Color for Application Diagram</a:t>
            </a:r>
            <a:endParaRPr lang="zh-TW" altLang="en-US" dirty="0"/>
          </a:p>
        </p:txBody>
      </p:sp>
      <p:sp>
        <p:nvSpPr>
          <p:cNvPr id="8" name="標題 3"/>
          <p:cNvSpPr txBox="1">
            <a:spLocks/>
          </p:cNvSpPr>
          <p:nvPr/>
        </p:nvSpPr>
        <p:spPr>
          <a:xfrm>
            <a:off x="752475" y="880980"/>
            <a:ext cx="1716405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500" b="0" dirty="0"/>
              <a:t>Topology Usage</a:t>
            </a:r>
            <a:endParaRPr lang="zh-TW" altLang="en-US" sz="1500" b="0" dirty="0"/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2392679" y="1336292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Fiber 1000 Mbps</a:t>
            </a:r>
            <a:endParaRPr lang="zh-TW" altLang="en-US" sz="1000" dirty="0"/>
          </a:p>
        </p:txBody>
      </p:sp>
      <p:cxnSp>
        <p:nvCxnSpPr>
          <p:cNvPr id="3" name="直線接點 2"/>
          <p:cNvCxnSpPr/>
          <p:nvPr/>
        </p:nvCxnSpPr>
        <p:spPr>
          <a:xfrm>
            <a:off x="1564955" y="1405542"/>
            <a:ext cx="744634" cy="0"/>
          </a:xfrm>
          <a:prstGeom prst="line">
            <a:avLst/>
          </a:prstGeom>
          <a:ln w="12700">
            <a:solidFill>
              <a:srgbClr val="FF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標題 3"/>
          <p:cNvSpPr txBox="1">
            <a:spLocks/>
          </p:cNvSpPr>
          <p:nvPr/>
        </p:nvSpPr>
        <p:spPr>
          <a:xfrm>
            <a:off x="752475" y="1360623"/>
            <a:ext cx="165544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rgbClr val="FFC000"/>
                </a:solidFill>
              </a:rPr>
              <a:t>R255 G200 B0</a:t>
            </a:r>
          </a:p>
          <a:p>
            <a:r>
              <a:rPr lang="en-US" altLang="zh-TW" sz="800" b="0" dirty="0">
                <a:solidFill>
                  <a:srgbClr val="FFC000"/>
                </a:solidFill>
              </a:rPr>
              <a:t>Line: 1 </a:t>
            </a:r>
            <a:r>
              <a:rPr lang="en-US" altLang="zh-TW" sz="800" b="0" dirty="0" err="1">
                <a:solidFill>
                  <a:srgbClr val="FFC000"/>
                </a:solidFill>
              </a:rPr>
              <a:t>pt</a:t>
            </a:r>
            <a:endParaRPr lang="zh-TW" altLang="en-US" sz="800" b="0" dirty="0">
              <a:solidFill>
                <a:srgbClr val="FFC000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1564955" y="2010636"/>
            <a:ext cx="744634" cy="0"/>
          </a:xfrm>
          <a:prstGeom prst="line">
            <a:avLst/>
          </a:prstGeom>
          <a:ln w="31750">
            <a:solidFill>
              <a:srgbClr val="FF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標題 3"/>
          <p:cNvSpPr txBox="1">
            <a:spLocks/>
          </p:cNvSpPr>
          <p:nvPr/>
        </p:nvSpPr>
        <p:spPr>
          <a:xfrm>
            <a:off x="2392679" y="1946839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Fiber 10G</a:t>
            </a:r>
            <a:endParaRPr lang="zh-TW" altLang="en-US" sz="1000" dirty="0"/>
          </a:p>
        </p:txBody>
      </p:sp>
      <p:sp>
        <p:nvSpPr>
          <p:cNvPr id="26" name="標題 3"/>
          <p:cNvSpPr txBox="1">
            <a:spLocks/>
          </p:cNvSpPr>
          <p:nvPr/>
        </p:nvSpPr>
        <p:spPr>
          <a:xfrm>
            <a:off x="744854" y="1946839"/>
            <a:ext cx="76364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rgbClr val="FFC000"/>
                </a:solidFill>
              </a:rPr>
              <a:t>R255 G200 B0</a:t>
            </a:r>
          </a:p>
          <a:p>
            <a:r>
              <a:rPr lang="en-US" altLang="zh-TW" sz="800" b="0" dirty="0">
                <a:solidFill>
                  <a:srgbClr val="FFC000"/>
                </a:solidFill>
              </a:rPr>
              <a:t>Line: 2.5 </a:t>
            </a:r>
            <a:r>
              <a:rPr lang="en-US" altLang="zh-TW" sz="800" b="0" dirty="0" err="1">
                <a:solidFill>
                  <a:srgbClr val="FFC000"/>
                </a:solidFill>
              </a:rPr>
              <a:t>pt</a:t>
            </a:r>
            <a:endParaRPr lang="zh-TW" altLang="en-US" sz="800" b="0" dirty="0">
              <a:solidFill>
                <a:srgbClr val="FFC000"/>
              </a:solidFill>
            </a:endParaRPr>
          </a:p>
        </p:txBody>
      </p:sp>
      <p:sp>
        <p:nvSpPr>
          <p:cNvPr id="29" name="標題 3"/>
          <p:cNvSpPr txBox="1">
            <a:spLocks/>
          </p:cNvSpPr>
          <p:nvPr/>
        </p:nvSpPr>
        <p:spPr>
          <a:xfrm>
            <a:off x="2392679" y="2544181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 err="1"/>
              <a:t>PoE</a:t>
            </a:r>
            <a:endParaRPr lang="zh-TW" altLang="en-US" sz="1000" dirty="0"/>
          </a:p>
        </p:txBody>
      </p:sp>
      <p:sp>
        <p:nvSpPr>
          <p:cNvPr id="30" name="標題 3"/>
          <p:cNvSpPr txBox="1">
            <a:spLocks/>
          </p:cNvSpPr>
          <p:nvPr/>
        </p:nvSpPr>
        <p:spPr>
          <a:xfrm>
            <a:off x="737233" y="2558031"/>
            <a:ext cx="165544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chemeClr val="bg1">
                    <a:lumMod val="50000"/>
                  </a:schemeClr>
                </a:solidFill>
              </a:rPr>
              <a:t>R180 G180 B180</a:t>
            </a:r>
            <a:endParaRPr lang="zh-TW" altLang="en-US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7" name="矩形 1036"/>
          <p:cNvSpPr/>
          <p:nvPr/>
        </p:nvSpPr>
        <p:spPr>
          <a:xfrm>
            <a:off x="1560907" y="2595431"/>
            <a:ext cx="748682" cy="360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B4B4B4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81" name="標題 3"/>
          <p:cNvSpPr txBox="1">
            <a:spLocks/>
          </p:cNvSpPr>
          <p:nvPr/>
        </p:nvSpPr>
        <p:spPr>
          <a:xfrm>
            <a:off x="2392679" y="3187158"/>
            <a:ext cx="156972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Copper/DSL/Phone Line</a:t>
            </a:r>
            <a:endParaRPr lang="zh-TW" altLang="en-US" sz="1000" dirty="0"/>
          </a:p>
        </p:txBody>
      </p:sp>
      <p:sp>
        <p:nvSpPr>
          <p:cNvPr id="82" name="標題 3"/>
          <p:cNvSpPr txBox="1">
            <a:spLocks/>
          </p:cNvSpPr>
          <p:nvPr/>
        </p:nvSpPr>
        <p:spPr>
          <a:xfrm>
            <a:off x="744855" y="3194081"/>
            <a:ext cx="165544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rgbClr val="004FEE"/>
                </a:solidFill>
              </a:rPr>
              <a:t>R0 G79 B238</a:t>
            </a:r>
            <a:endParaRPr lang="zh-TW" altLang="en-US" sz="800" b="0" dirty="0">
              <a:solidFill>
                <a:srgbClr val="004FEE"/>
              </a:solidFill>
            </a:endParaRPr>
          </a:p>
        </p:txBody>
      </p:sp>
      <p:cxnSp>
        <p:nvCxnSpPr>
          <p:cNvPr id="85" name="直線接點 84"/>
          <p:cNvCxnSpPr/>
          <p:nvPr/>
        </p:nvCxnSpPr>
        <p:spPr>
          <a:xfrm>
            <a:off x="1564955" y="3256408"/>
            <a:ext cx="744634" cy="0"/>
          </a:xfrm>
          <a:prstGeom prst="line">
            <a:avLst/>
          </a:prstGeom>
          <a:ln w="12700">
            <a:solidFill>
              <a:srgbClr val="004FE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標題 3"/>
          <p:cNvSpPr txBox="1">
            <a:spLocks/>
          </p:cNvSpPr>
          <p:nvPr/>
        </p:nvSpPr>
        <p:spPr>
          <a:xfrm>
            <a:off x="2392679" y="3876181"/>
            <a:ext cx="193788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AV/HDMI/RCA Cable</a:t>
            </a:r>
            <a:endParaRPr lang="zh-TW" altLang="en-US" sz="1000" dirty="0"/>
          </a:p>
        </p:txBody>
      </p:sp>
      <p:sp>
        <p:nvSpPr>
          <p:cNvPr id="87" name="標題 3"/>
          <p:cNvSpPr txBox="1">
            <a:spLocks/>
          </p:cNvSpPr>
          <p:nvPr/>
        </p:nvSpPr>
        <p:spPr>
          <a:xfrm>
            <a:off x="759842" y="3762117"/>
            <a:ext cx="165544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rgbClr val="3C9F00"/>
                </a:solidFill>
              </a:rPr>
              <a:t>R60 G159 B0</a:t>
            </a:r>
            <a:endParaRPr lang="zh-TW" altLang="en-US" sz="800" b="0" dirty="0">
              <a:solidFill>
                <a:srgbClr val="3C9F00"/>
              </a:solidFill>
            </a:endParaRPr>
          </a:p>
        </p:txBody>
      </p:sp>
      <p:sp>
        <p:nvSpPr>
          <p:cNvPr id="90" name="標題 3"/>
          <p:cNvSpPr txBox="1">
            <a:spLocks/>
          </p:cNvSpPr>
          <p:nvPr/>
        </p:nvSpPr>
        <p:spPr>
          <a:xfrm>
            <a:off x="752476" y="3897807"/>
            <a:ext cx="741288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rgbClr val="FFC800"/>
                </a:solidFill>
              </a:rPr>
              <a:t>R255 G200 B0</a:t>
            </a:r>
            <a:endParaRPr lang="zh-TW" altLang="en-US" sz="800" b="0" dirty="0">
              <a:solidFill>
                <a:srgbClr val="FFC800"/>
              </a:solidFill>
            </a:endParaRPr>
          </a:p>
        </p:txBody>
      </p:sp>
      <p:cxnSp>
        <p:nvCxnSpPr>
          <p:cNvPr id="88" name="直線接點 87"/>
          <p:cNvCxnSpPr/>
          <p:nvPr/>
        </p:nvCxnSpPr>
        <p:spPr>
          <a:xfrm>
            <a:off x="1564955" y="3915908"/>
            <a:ext cx="744634" cy="0"/>
          </a:xfrm>
          <a:prstGeom prst="line">
            <a:avLst/>
          </a:prstGeom>
          <a:ln w="12700">
            <a:solidFill>
              <a:srgbClr val="3C9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1564955" y="3949856"/>
            <a:ext cx="752001" cy="0"/>
          </a:xfrm>
          <a:prstGeom prst="line">
            <a:avLst/>
          </a:prstGeom>
          <a:ln w="12700">
            <a:solidFill>
              <a:srgbClr val="FF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1564955" y="3977046"/>
            <a:ext cx="752001" cy="0"/>
          </a:xfrm>
          <a:prstGeom prst="line">
            <a:avLst/>
          </a:prstGeom>
          <a:ln w="12700">
            <a:solidFill>
              <a:srgbClr val="FF2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標題 3"/>
          <p:cNvSpPr txBox="1">
            <a:spLocks/>
          </p:cNvSpPr>
          <p:nvPr/>
        </p:nvSpPr>
        <p:spPr>
          <a:xfrm>
            <a:off x="759842" y="4012422"/>
            <a:ext cx="741288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rgbClr val="FF2837"/>
                </a:solidFill>
              </a:rPr>
              <a:t>R217 G0 B60</a:t>
            </a:r>
            <a:endParaRPr lang="zh-TW" altLang="en-US" sz="800" b="0" dirty="0">
              <a:solidFill>
                <a:srgbClr val="FF2837"/>
              </a:solidFill>
            </a:endParaRPr>
          </a:p>
        </p:txBody>
      </p:sp>
      <p:sp>
        <p:nvSpPr>
          <p:cNvPr id="118" name="標題 3"/>
          <p:cNvSpPr txBox="1">
            <a:spLocks/>
          </p:cNvSpPr>
          <p:nvPr/>
        </p:nvSpPr>
        <p:spPr>
          <a:xfrm>
            <a:off x="6510112" y="1365484"/>
            <a:ext cx="7142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Ethernet</a:t>
            </a:r>
            <a:endParaRPr lang="zh-TW" altLang="en-US" sz="1000" dirty="0"/>
          </a:p>
        </p:txBody>
      </p:sp>
      <p:cxnSp>
        <p:nvCxnSpPr>
          <p:cNvPr id="119" name="直線接點 118"/>
          <p:cNvCxnSpPr/>
          <p:nvPr/>
        </p:nvCxnSpPr>
        <p:spPr>
          <a:xfrm>
            <a:off x="5665255" y="1405541"/>
            <a:ext cx="74463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標題 3"/>
          <p:cNvSpPr txBox="1">
            <a:spLocks/>
          </p:cNvSpPr>
          <p:nvPr/>
        </p:nvSpPr>
        <p:spPr>
          <a:xfrm>
            <a:off x="4823851" y="1360622"/>
            <a:ext cx="59751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R0 G0 B0</a:t>
            </a:r>
          </a:p>
          <a:p>
            <a:r>
              <a:rPr lang="en-US" altLang="zh-TW" sz="800" b="0" dirty="0"/>
              <a:t>Line: 0.5 </a:t>
            </a:r>
            <a:r>
              <a:rPr lang="en-US" altLang="zh-TW" sz="800" b="0" dirty="0" err="1"/>
              <a:t>pt</a:t>
            </a:r>
            <a:endParaRPr lang="zh-TW" altLang="en-US" sz="800" b="0" dirty="0"/>
          </a:p>
        </p:txBody>
      </p:sp>
      <p:sp>
        <p:nvSpPr>
          <p:cNvPr id="121" name="標題 3"/>
          <p:cNvSpPr txBox="1">
            <a:spLocks/>
          </p:cNvSpPr>
          <p:nvPr/>
        </p:nvSpPr>
        <p:spPr>
          <a:xfrm>
            <a:off x="6510111" y="1967607"/>
            <a:ext cx="14285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Ethernet 10/100 Mbps</a:t>
            </a:r>
            <a:endParaRPr lang="zh-TW" altLang="en-US" sz="1000" dirty="0"/>
          </a:p>
        </p:txBody>
      </p:sp>
      <p:cxnSp>
        <p:nvCxnSpPr>
          <p:cNvPr id="122" name="直線接點 121"/>
          <p:cNvCxnSpPr/>
          <p:nvPr/>
        </p:nvCxnSpPr>
        <p:spPr>
          <a:xfrm>
            <a:off x="5669501" y="2029930"/>
            <a:ext cx="74463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標題 3"/>
          <p:cNvSpPr txBox="1">
            <a:spLocks/>
          </p:cNvSpPr>
          <p:nvPr/>
        </p:nvSpPr>
        <p:spPr>
          <a:xfrm>
            <a:off x="4828097" y="1919131"/>
            <a:ext cx="59751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R0 G0 B0</a:t>
            </a:r>
          </a:p>
          <a:p>
            <a:r>
              <a:rPr lang="en-US" altLang="zh-TW" sz="800" b="0" dirty="0"/>
              <a:t>Line: 0.5 </a:t>
            </a:r>
            <a:r>
              <a:rPr lang="en-US" altLang="zh-TW" sz="800" b="0" dirty="0" err="1"/>
              <a:t>pt</a:t>
            </a:r>
            <a:endParaRPr lang="zh-TW" altLang="en-US" sz="800" b="0" dirty="0"/>
          </a:p>
        </p:txBody>
      </p:sp>
      <p:sp>
        <p:nvSpPr>
          <p:cNvPr id="126" name="標題 3"/>
          <p:cNvSpPr txBox="1">
            <a:spLocks/>
          </p:cNvSpPr>
          <p:nvPr/>
        </p:nvSpPr>
        <p:spPr>
          <a:xfrm>
            <a:off x="2392679" y="4482088"/>
            <a:ext cx="193788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 err="1"/>
              <a:t>Powerline</a:t>
            </a:r>
            <a:endParaRPr lang="zh-TW" altLang="en-US" sz="1000" dirty="0"/>
          </a:p>
        </p:txBody>
      </p:sp>
      <p:sp>
        <p:nvSpPr>
          <p:cNvPr id="127" name="標題 3"/>
          <p:cNvSpPr txBox="1">
            <a:spLocks/>
          </p:cNvSpPr>
          <p:nvPr/>
        </p:nvSpPr>
        <p:spPr>
          <a:xfrm>
            <a:off x="752475" y="4489011"/>
            <a:ext cx="165544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>
                <a:solidFill>
                  <a:schemeClr val="accent1"/>
                </a:solidFill>
              </a:rPr>
              <a:t>R0 G79 B238</a:t>
            </a:r>
            <a:endParaRPr lang="zh-TW" altLang="en-US" sz="800" b="0" dirty="0">
              <a:solidFill>
                <a:schemeClr val="accent1"/>
              </a:solidFill>
            </a:endParaRPr>
          </a:p>
        </p:txBody>
      </p:sp>
      <p:cxnSp>
        <p:nvCxnSpPr>
          <p:cNvPr id="128" name="直線接點 127"/>
          <p:cNvCxnSpPr/>
          <p:nvPr/>
        </p:nvCxnSpPr>
        <p:spPr>
          <a:xfrm>
            <a:off x="1572575" y="4551338"/>
            <a:ext cx="74463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標題 3"/>
          <p:cNvSpPr txBox="1">
            <a:spLocks/>
          </p:cNvSpPr>
          <p:nvPr/>
        </p:nvSpPr>
        <p:spPr>
          <a:xfrm>
            <a:off x="6510111" y="2519254"/>
            <a:ext cx="124355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Ethernet 1000 Mbps</a:t>
            </a:r>
            <a:endParaRPr lang="zh-TW" altLang="en-US" sz="1000" dirty="0"/>
          </a:p>
        </p:txBody>
      </p:sp>
      <p:cxnSp>
        <p:nvCxnSpPr>
          <p:cNvPr id="130" name="直線接點 129"/>
          <p:cNvCxnSpPr/>
          <p:nvPr/>
        </p:nvCxnSpPr>
        <p:spPr>
          <a:xfrm>
            <a:off x="5669501" y="2588504"/>
            <a:ext cx="74463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標題 3"/>
          <p:cNvSpPr txBox="1">
            <a:spLocks/>
          </p:cNvSpPr>
          <p:nvPr/>
        </p:nvSpPr>
        <p:spPr>
          <a:xfrm>
            <a:off x="4828097" y="2481854"/>
            <a:ext cx="59751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R0 G0 B0</a:t>
            </a:r>
          </a:p>
          <a:p>
            <a:r>
              <a:rPr lang="en-US" altLang="zh-TW" sz="800" b="0" dirty="0"/>
              <a:t>Line: 1 </a:t>
            </a:r>
            <a:r>
              <a:rPr lang="en-US" altLang="zh-TW" sz="800" b="0" dirty="0" err="1"/>
              <a:t>pt</a:t>
            </a:r>
            <a:endParaRPr lang="zh-TW" altLang="en-US" sz="800" b="0" dirty="0"/>
          </a:p>
        </p:txBody>
      </p:sp>
      <p:sp>
        <p:nvSpPr>
          <p:cNvPr id="132" name="標題 3"/>
          <p:cNvSpPr txBox="1">
            <a:spLocks/>
          </p:cNvSpPr>
          <p:nvPr/>
        </p:nvSpPr>
        <p:spPr>
          <a:xfrm>
            <a:off x="6510111" y="3082506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1000 Mbps/</a:t>
            </a:r>
            <a:r>
              <a:rPr lang="en-US" altLang="zh-TW" sz="1000" dirty="0" err="1"/>
              <a:t>PoE</a:t>
            </a:r>
            <a:endParaRPr lang="zh-TW" altLang="en-US" sz="1000" dirty="0"/>
          </a:p>
        </p:txBody>
      </p:sp>
      <p:sp>
        <p:nvSpPr>
          <p:cNvPr id="134" name="標題 3"/>
          <p:cNvSpPr txBox="1">
            <a:spLocks/>
          </p:cNvSpPr>
          <p:nvPr/>
        </p:nvSpPr>
        <p:spPr>
          <a:xfrm>
            <a:off x="4828097" y="3090196"/>
            <a:ext cx="1044973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R180 G180 B180</a:t>
            </a:r>
            <a:endParaRPr lang="zh-TW" altLang="en-US" sz="800" b="0" dirty="0"/>
          </a:p>
        </p:txBody>
      </p:sp>
      <p:sp>
        <p:nvSpPr>
          <p:cNvPr id="135" name="矩形 134"/>
          <p:cNvSpPr/>
          <p:nvPr/>
        </p:nvSpPr>
        <p:spPr>
          <a:xfrm>
            <a:off x="5673747" y="3123446"/>
            <a:ext cx="748682" cy="360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B4B4B4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36" name="標題 3"/>
          <p:cNvSpPr txBox="1">
            <a:spLocks/>
          </p:cNvSpPr>
          <p:nvPr/>
        </p:nvSpPr>
        <p:spPr>
          <a:xfrm>
            <a:off x="6510111" y="3618524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Coaxial Cable</a:t>
            </a:r>
            <a:endParaRPr lang="zh-TW" altLang="en-US" sz="1000" dirty="0"/>
          </a:p>
        </p:txBody>
      </p:sp>
      <p:sp>
        <p:nvSpPr>
          <p:cNvPr id="137" name="標題 3"/>
          <p:cNvSpPr txBox="1">
            <a:spLocks/>
          </p:cNvSpPr>
          <p:nvPr/>
        </p:nvSpPr>
        <p:spPr>
          <a:xfrm>
            <a:off x="4828097" y="3632374"/>
            <a:ext cx="1044973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R232 G128 B0</a:t>
            </a:r>
            <a:endParaRPr lang="zh-TW" altLang="en-US" sz="800" b="0" dirty="0"/>
          </a:p>
        </p:txBody>
      </p:sp>
      <p:cxnSp>
        <p:nvCxnSpPr>
          <p:cNvPr id="139" name="直線接點 138"/>
          <p:cNvCxnSpPr/>
          <p:nvPr/>
        </p:nvCxnSpPr>
        <p:spPr>
          <a:xfrm>
            <a:off x="5677795" y="3680686"/>
            <a:ext cx="744634" cy="0"/>
          </a:xfrm>
          <a:prstGeom prst="line">
            <a:avLst/>
          </a:prstGeom>
          <a:ln w="12700">
            <a:solidFill>
              <a:srgbClr val="E8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標題 3"/>
          <p:cNvSpPr txBox="1">
            <a:spLocks/>
          </p:cNvSpPr>
          <p:nvPr/>
        </p:nvSpPr>
        <p:spPr>
          <a:xfrm>
            <a:off x="6510111" y="4130647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RS232 Cable</a:t>
            </a:r>
            <a:endParaRPr lang="zh-TW" altLang="en-US" sz="1000" dirty="0"/>
          </a:p>
        </p:txBody>
      </p:sp>
      <p:sp>
        <p:nvSpPr>
          <p:cNvPr id="141" name="標題 3"/>
          <p:cNvSpPr txBox="1">
            <a:spLocks/>
          </p:cNvSpPr>
          <p:nvPr/>
        </p:nvSpPr>
        <p:spPr>
          <a:xfrm>
            <a:off x="4840637" y="4151424"/>
            <a:ext cx="1044973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R195 G97 B0</a:t>
            </a:r>
            <a:endParaRPr lang="zh-TW" altLang="en-US" sz="800" b="0" dirty="0"/>
          </a:p>
        </p:txBody>
      </p:sp>
      <p:cxnSp>
        <p:nvCxnSpPr>
          <p:cNvPr id="142" name="直線接點 141"/>
          <p:cNvCxnSpPr/>
          <p:nvPr/>
        </p:nvCxnSpPr>
        <p:spPr>
          <a:xfrm>
            <a:off x="5690335" y="4199736"/>
            <a:ext cx="744634" cy="0"/>
          </a:xfrm>
          <a:prstGeom prst="line">
            <a:avLst/>
          </a:prstGeom>
          <a:ln w="12700">
            <a:solidFill>
              <a:srgbClr val="C36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標題 3"/>
          <p:cNvSpPr txBox="1">
            <a:spLocks/>
          </p:cNvSpPr>
          <p:nvPr/>
        </p:nvSpPr>
        <p:spPr>
          <a:xfrm>
            <a:off x="6510111" y="4698543"/>
            <a:ext cx="105346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00" dirty="0"/>
              <a:t>USB Cable</a:t>
            </a:r>
            <a:endParaRPr lang="zh-TW" altLang="en-US" sz="1000" dirty="0"/>
          </a:p>
        </p:txBody>
      </p:sp>
      <p:sp>
        <p:nvSpPr>
          <p:cNvPr id="144" name="標題 3"/>
          <p:cNvSpPr txBox="1">
            <a:spLocks/>
          </p:cNvSpPr>
          <p:nvPr/>
        </p:nvSpPr>
        <p:spPr>
          <a:xfrm>
            <a:off x="4840636" y="4698543"/>
            <a:ext cx="1044973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800" b="0" dirty="0"/>
              <a:t>R0 G0 B0</a:t>
            </a:r>
            <a:endParaRPr lang="zh-TW" altLang="en-US" sz="800" b="0" dirty="0"/>
          </a:p>
        </p:txBody>
      </p:sp>
      <p:pic>
        <p:nvPicPr>
          <p:cNvPr id="3074" name="Picture 2" descr="C:\Users\ZT01130\Desktop\未命名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84" y="4654091"/>
            <a:ext cx="465381" cy="2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265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Portable Handheld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Smartphone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Tablet PC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USB disk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USB mass storage device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marcom\logo\icon_application_brand 2.0\orange\orange_png\brand_2.0_general_icon_usb_mass_storage_de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20" y="1253768"/>
            <a:ext cx="1020346" cy="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marcom\logo\icon_application_brand 2.0\orange\orange_png\brand_2.0_general_icon_smart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93" y="1058148"/>
            <a:ext cx="660893" cy="11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:\marcom\logo\icon_application_brand 2.0\orange\orange_png\brand_2.0_general_icon_tablet_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99" y="1046930"/>
            <a:ext cx="834876" cy="11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Z:\marcom\logo\icon_application_brand 2.0\orange\orange_png\brand_2.0_general_icon_usb_dis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29330"/>
            <a:ext cx="1159885" cy="5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66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PC &amp; Peripherals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Laptop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Desktop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Kiosk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1835149" cy="410369"/>
          </a:xfrm>
        </p:spPr>
        <p:txBody>
          <a:bodyPr/>
          <a:lstStyle/>
          <a:p>
            <a:r>
              <a:rPr lang="en-US" altLang="zh-TW" dirty="0"/>
              <a:t>Edge Label Switch Router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3G/4G Dongle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POS + Push ADs</a:t>
            </a:r>
            <a:endParaRPr lang="zh-TW" altLang="en-US" dirty="0"/>
          </a:p>
        </p:txBody>
      </p:sp>
      <p:pic>
        <p:nvPicPr>
          <p:cNvPr id="14338" name="Picture 2" descr="Z:\marcom\logo\icon_application_brand 2.0\orange\orange_png\brand_2.0_general_icon_pos+push_a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27" y="1070300"/>
            <a:ext cx="683366" cy="11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Z:\marcom\logo\icon_application_brand 2.0\orange\orange_png\brand_2.0_general_icon_desk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207506"/>
            <a:ext cx="1219200" cy="8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:\marcom\logo\icon_application_brand 2.0\orange\orange_png\brand_2.0_general_icon_kio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92" y="1061579"/>
            <a:ext cx="717772" cy="11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Z:\marcom\logo\icon_application_brand 2.0\orange\orange_png\brand_2.0_general_icon_lap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" y="1200987"/>
            <a:ext cx="1219199" cy="8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Z:\marcom\logo\icon_application_brand 2.0\orange\orange_png\brand_2.0_general_icon_edge_label_switch_ro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5" y="3262463"/>
            <a:ext cx="1095375" cy="9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Z:\marcom\logo\icon_application_brand 2.0\orange\orange_png\brand_2.0_general_icon_3g_4g_dong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2275" y="3552490"/>
            <a:ext cx="1323423" cy="619362"/>
          </a:xfrm>
          <a:prstGeom prst="rect">
            <a:avLst/>
          </a:prstGeom>
          <a:noFill/>
        </p:spPr>
      </p:pic>
      <p:sp>
        <p:nvSpPr>
          <p:cNvPr id="20" name="文字版面配置區 16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OLT/Switch</a:t>
            </a:r>
            <a:endParaRPr lang="zh-TW" altLang="en-US" dirty="0"/>
          </a:p>
        </p:txBody>
      </p:sp>
      <p:sp>
        <p:nvSpPr>
          <p:cNvPr id="21" name="文字版面配置區 18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410369"/>
          </a:xfrm>
        </p:spPr>
        <p:txBody>
          <a:bodyPr/>
          <a:lstStyle/>
          <a:p>
            <a:r>
              <a:rPr lang="en-US" altLang="zh-TW" dirty="0"/>
              <a:t>Monitoring Equipment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33" y="3052171"/>
            <a:ext cx="1617719" cy="16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10" y="2976487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331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8" y="292094"/>
            <a:ext cx="8783661" cy="997196"/>
          </a:xfrm>
        </p:spPr>
        <p:txBody>
          <a:bodyPr/>
          <a:lstStyle/>
          <a:p>
            <a:r>
              <a:rPr lang="en-US" altLang="zh-TW" dirty="0"/>
              <a:t>Devices - Home Stereo &amp; Entertainment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Smart TV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Game console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Video game console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Blue-Ray Player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Speaker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zh-TW" dirty="0"/>
              <a:t>Remote Controller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Headset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IP STB</a:t>
            </a:r>
            <a:endParaRPr lang="zh-TW" altLang="en-US" dirty="0"/>
          </a:p>
        </p:txBody>
      </p:sp>
      <p:pic>
        <p:nvPicPr>
          <p:cNvPr id="15362" name="Picture 2" descr="Z:\marcom\logo\icon_application_brand 2.0\orange\orange_png\brand_2.0_general_icon_video_game_cons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1" y="1088488"/>
            <a:ext cx="445669" cy="11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Z:\marcom\logo\icon_application_brand 2.0\orange\orange_png\brand_2.0_general_icon_blue-ray_pla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3" y="3456092"/>
            <a:ext cx="1219906" cy="5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Z:\marcom\logo\icon_application_brand 2.0\orange\orange_png\brand_2.0_general_icon_game_cons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92" y="1374479"/>
            <a:ext cx="1143964" cy="5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Z:\marcom\logo\icon_application_brand 2.0\orange\orange_png\brand_2.0_general_icon_heads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8" y="1174286"/>
            <a:ext cx="1143963" cy="8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Z:\marcom\logo\icon_application_brand 2.0\orange\orange_png\brand_2.0_general_icon_smart_t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7" y="1254125"/>
            <a:ext cx="1143962" cy="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Z:\marcom\logo\icon_application_brand 2.0\orange\orange_png\brand_2.0_general_icon_speak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87" y="3224609"/>
            <a:ext cx="731660" cy="11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Z:\marcom\logo\icon_application_brand 2.0\orange\orange_png\brand_2.0_general_icon_remote_controll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42" y="3214490"/>
            <a:ext cx="589749" cy="11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:\marcom\logo\icon_application_brand 2.0\orange\orange_png\brand_2.0_general_icon_ip_stb_oran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45" y="3494205"/>
            <a:ext cx="1561380" cy="5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95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8" y="292094"/>
            <a:ext cx="8783661" cy="997196"/>
          </a:xfrm>
        </p:spPr>
        <p:txBody>
          <a:bodyPr/>
          <a:lstStyle/>
          <a:p>
            <a:r>
              <a:rPr lang="en-US" altLang="zh-TW" dirty="0"/>
              <a:t>Devices - Home Stereo &amp; Entertainment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Google </a:t>
            </a:r>
            <a:r>
              <a:rPr lang="en-US" altLang="zh-TW" dirty="0" err="1"/>
              <a:t>Chromecast</a:t>
            </a:r>
            <a:r>
              <a:rPr lang="en-US" altLang="zh-TW" dirty="0"/>
              <a:t> V1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Google </a:t>
            </a:r>
            <a:r>
              <a:rPr lang="en-US" altLang="zh-TW" dirty="0" err="1"/>
              <a:t>Chromecast</a:t>
            </a:r>
            <a:r>
              <a:rPr lang="en-US" altLang="zh-TW" dirty="0"/>
              <a:t> V2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Apple TV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Virtual Assistant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Video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C:\Users\ZT01130\Desktop\chromecast_apple_tv\png\orange\brand_2.0_general_icon_apple_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64" y="118001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T01130\Desktop\chromecast_apple_tv\png\orange\brand_2.0_general_icon_google_chromecast_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9" y="1256156"/>
            <a:ext cx="138426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T01130\Desktop\chromecast_apple_tv\png\orange\brand_2.0_general_icon_google_chromecast_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58" y="1076156"/>
            <a:ext cx="766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172.23.5.97\mkt\marcom\logo\icon_application_brand 2.0\video-20181004T090602Z-001\video\orange\brand_2.0_general_icon_vid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26" y="1211045"/>
            <a:ext cx="860705" cy="8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72.23.5.97\mkt\marcom\logo\icon_application_brand 2.0\orange\orange_png\brand_2.0_general_icon_virtual_assista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4" y="3347086"/>
            <a:ext cx="1280437" cy="9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474" y="3479384"/>
            <a:ext cx="1327768" cy="614341"/>
          </a:xfrm>
          <a:prstGeom prst="rect">
            <a:avLst/>
          </a:prstGeom>
        </p:spPr>
      </p:pic>
      <p:sp>
        <p:nvSpPr>
          <p:cNvPr id="20" name="文字版面配置區 15"/>
          <p:cNvSpPr txBox="1">
            <a:spLocks/>
          </p:cNvSpPr>
          <p:nvPr/>
        </p:nvSpPr>
        <p:spPr>
          <a:xfrm>
            <a:off x="2643715" y="4471035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AR/VR</a:t>
            </a:r>
            <a:endParaRPr lang="zh-TW" altLang="en-US" dirty="0"/>
          </a:p>
        </p:txBody>
      </p:sp>
      <p:sp>
        <p:nvSpPr>
          <p:cNvPr id="21" name="文字版面配置區 16"/>
          <p:cNvSpPr txBox="1">
            <a:spLocks/>
          </p:cNvSpPr>
          <p:nvPr/>
        </p:nvSpPr>
        <p:spPr>
          <a:xfrm>
            <a:off x="4696653" y="4471035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Conference Call</a:t>
            </a:r>
            <a:endParaRPr lang="en-US" altLang="zh-TW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0974" y="3383690"/>
            <a:ext cx="988164" cy="9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06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9" y="292094"/>
            <a:ext cx="8622794" cy="997196"/>
          </a:xfrm>
        </p:spPr>
        <p:txBody>
          <a:bodyPr/>
          <a:lstStyle/>
          <a:p>
            <a:r>
              <a:rPr lang="en-US" altLang="zh-TW" dirty="0"/>
              <a:t>Devices – Phone, Printer and Fax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IP Phone/Phone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err="1"/>
              <a:t>Mfp</a:t>
            </a:r>
            <a:r>
              <a:rPr lang="en-US" altLang="zh-TW" dirty="0"/>
              <a:t> Printer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Printer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Fax Machine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Z:\marcom\logo\icon_application_brand 2.0\orange\orange_png\brand_2.0_general_icon_fax_mach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73" y="1123842"/>
            <a:ext cx="1251852" cy="10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Z:\marcom\logo\icon_application_brand 2.0\orange\orange_png\brand_2.0_general_icon_ip_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4" y="1162377"/>
            <a:ext cx="1097585" cy="9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Z:\marcom\logo\icon_application_brand 2.0\orange\orange_png\brand_2.0_general_icon_mfp_prin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4" y="1237291"/>
            <a:ext cx="1251852" cy="9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172.23.5.97\mkt\marcom\logo\icon_application_brand 2.0\printer\png\brand_2.0_general_icon_printer_or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32" y="1210572"/>
            <a:ext cx="994107" cy="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276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- Camera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IP camera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Analog Camera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Web Camera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Digital Camcorder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Camera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Z:\marcom\logo\icon_application_brand 2.0\orange\orange_png\brand_2.0_general_icon_digital_camc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7" y="3366259"/>
            <a:ext cx="1281113" cy="8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Z:\marcom\logo\icon_application_brand 2.0\orange\orange_png\brand_2.0_general_icon_ip_cam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7" y="1229405"/>
            <a:ext cx="1281112" cy="9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Z:\marcom\logo\icon_application_brand 2.0\orange\orange_png\brand_2.0_general_icon_web_came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41" y="1103184"/>
            <a:ext cx="954212" cy="11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Z:\marcom\logo\icon_application_brand 2.0\orange\orange_png\brand_2.0_general_icon_analog_cam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26" y="1315342"/>
            <a:ext cx="1122604" cy="7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Z:\marcom\logo\icon_application_brand 2.0\orange\orange_png\brand_2.0_general_icon_came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47" y="1201093"/>
            <a:ext cx="1281112" cy="8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892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Wall Outlet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Wall outlet 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Wall outlet 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Phone Jack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>
          <a:xfrm>
            <a:off x="595761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Coaxial outlet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Copper line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zh-TW" dirty="0"/>
              <a:t>Fiber line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Indoor Splitter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Coaxial line</a:t>
            </a:r>
            <a:endParaRPr lang="zh-TW" altLang="en-US" dirty="0"/>
          </a:p>
        </p:txBody>
      </p:sp>
      <p:pic>
        <p:nvPicPr>
          <p:cNvPr id="18434" name="Picture 2" descr="Z:\marcom\logo\icon_application_brand 2.0\orange\orange_png\brand_2.0_general_icon_phone_j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35" y="1231468"/>
            <a:ext cx="1301749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Z:\marcom\logo\icon_application_brand 2.0\orange\orange_png\brand_2.0_general_icon_wall_outle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0" y="1231468"/>
            <a:ext cx="1301749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Z:\marcom\logo\icon_application_brand 2.0\orange\orange_png\brand_2.0_general_icon_wall_outle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2" y="1231467"/>
            <a:ext cx="1301749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Z:\marcom\logo\icon_application_brand 2.0\orange\orange_png\brand_2.0_general_icon_indoor_spli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55" y="1354861"/>
            <a:ext cx="1301749" cy="5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172.23.5.97\mkt\marcom\logo\icon_application_brand 2.0\coaxial outlet\png\brand_2.0_general_icon_coaxial_outlet_oran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7" y="3339548"/>
            <a:ext cx="891069" cy="8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72.23.5.97\mkt\marcom\logo\icon_application_brand 2.0\copper\png\brand_2.0_general_icon_copper_oran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2923" y="3032375"/>
            <a:ext cx="495238" cy="15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172.23.5.97\mkt\marcom\logo\icon_application_brand 2.0\fiber_icon_png\brand_2.0_general_icon_fiber_oran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0678" y="3013480"/>
            <a:ext cx="350690" cy="16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172.23.5.97\mkt\marcom\job_transfer\Shuting\coaxial上傳\orange\png\brand_2.0_general_icon_coaxi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04" y="3668834"/>
            <a:ext cx="1645924" cy="3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727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BS &amp; Antenna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Antenna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Antenna tower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Pole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Z:\marcom\logo\icon_application_brand 2.0\orange\orange_png\brand_2.0_general_icon_ante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66" y="1015094"/>
            <a:ext cx="40108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Z:\marcom\logo\icon_application_brand 2.0\orange\orange_png\brand_2.0_general_icon_antenna_t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28" y="1110342"/>
            <a:ext cx="999792" cy="10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Z:\marcom\logo\icon_application_brand 2.0\orange\orange_png\brand_2.0_general_icon_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11" y="1127759"/>
            <a:ext cx="1087247" cy="10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336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Devices – Servers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Server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Street cabinet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Storage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Z:\marcom\logo\icon_application_brand 2.0\orange\orange_png\brand_2.0_general_icon_street_cabi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29" y="1093254"/>
            <a:ext cx="1154649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Z:\marcom\logo\icon_application_brand 2.0\orange\orange_png\brand_2.0_general_icon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0" y="1060596"/>
            <a:ext cx="577325" cy="115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marcom\logo\icon_application_brand 2.0\orange\orange_png\brand_2.0_general_icon_biz_stor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72" y="1116955"/>
            <a:ext cx="1251578" cy="11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389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Building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Home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/>
              <a:t>Branch office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zh-TW" dirty="0"/>
              <a:t>Headquarters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Boutique Hotel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TW" dirty="0"/>
              <a:t>Campus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zh-TW" dirty="0"/>
              <a:t>Department Store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altLang="zh-TW" dirty="0"/>
              <a:t>Retail Store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altLang="zh-TW" dirty="0"/>
              <a:t>Outdoor</a:t>
            </a:r>
            <a:endParaRPr lang="zh-TW" altLang="en-US" dirty="0"/>
          </a:p>
        </p:txBody>
      </p:sp>
      <p:pic>
        <p:nvPicPr>
          <p:cNvPr id="21506" name="Picture 2" descr="Z:\marcom\logo\icon_application_brand 2.0\orange\orange_png\brand_2.0_general_icon_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" y="1316252"/>
            <a:ext cx="1238043" cy="7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Z:\marcom\logo\icon_application_brand 2.0\orange\orange_png\brand_2.0_general_icon_retail_store_telewor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14" y="1231150"/>
            <a:ext cx="1238044" cy="8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Z:\marcom\logo\icon_application_brand 2.0\orange\orange_png\brand_2.0_general_icon_boutique_hot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4" y="3118917"/>
            <a:ext cx="977539" cy="12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Z:\marcom\logo\icon_application_brand 2.0\orange\orange_png\brand_2.0_general_icon_branch_off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29" y="1079529"/>
            <a:ext cx="891563" cy="10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Z:\marcom\logo\icon_application_brand 2.0\orange\orange_png\brand_2.0_general_icon_department_sto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14" y="3355813"/>
            <a:ext cx="1238044" cy="8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Z:\marcom\logo\icon_application_brand 2.0\orange\orange_png\brand_2.0_general_icon_headquarter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44" y="1097441"/>
            <a:ext cx="1102385" cy="10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marcom\logo\icon_application_brand 2.0\orange\orange_png\brand_2.0_general_icon_outdoor_oran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93" y="3324721"/>
            <a:ext cx="1530738" cy="9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5" y="3158403"/>
            <a:ext cx="1707348" cy="11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ctrTitle"/>
          </p:nvPr>
        </p:nvSpPr>
        <p:spPr>
          <a:xfrm>
            <a:off x="752475" y="880980"/>
            <a:ext cx="1716405" cy="207749"/>
          </a:xfrm>
        </p:spPr>
        <p:txBody>
          <a:bodyPr/>
          <a:lstStyle/>
          <a:p>
            <a:r>
              <a:rPr lang="en-US" altLang="zh-TW" sz="1500" b="0" dirty="0"/>
              <a:t>Wireless Wave</a:t>
            </a:r>
            <a:endParaRPr lang="zh-TW" altLang="en-US" sz="1500" b="0" dirty="0"/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752475" y="294065"/>
            <a:ext cx="7639050" cy="39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/>
              <a:t>Line Color for Application Diagram</a:t>
            </a:r>
            <a:endParaRPr lang="zh-TW" altLang="en-US" dirty="0"/>
          </a:p>
        </p:txBody>
      </p:sp>
      <p:pic>
        <p:nvPicPr>
          <p:cNvPr id="2052" name="Picture 4" descr="C:\Users\ZT01130\Desktop\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307" y="4248997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ZT01130\Desktop\r-2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307" y="1817104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3"/>
          <p:cNvSpPr txBox="1">
            <a:spLocks/>
          </p:cNvSpPr>
          <p:nvPr/>
        </p:nvSpPr>
        <p:spPr>
          <a:xfrm>
            <a:off x="3580876" y="1395209"/>
            <a:ext cx="44975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altLang="zh-TW" sz="1200" dirty="0">
                <a:solidFill>
                  <a:schemeClr val="accent1"/>
                </a:solidFill>
              </a:rPr>
              <a:t>Red</a:t>
            </a:r>
            <a:endParaRPr lang="zh-TW" altLang="en-US" sz="1200" dirty="0">
              <a:solidFill>
                <a:schemeClr val="accent1"/>
              </a:solidFill>
            </a:endParaRPr>
          </a:p>
        </p:txBody>
      </p:sp>
      <p:pic>
        <p:nvPicPr>
          <p:cNvPr id="15" name="Picture 5" descr="C:\Users\ZT01130\Desktop\r-5+2.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307" y="3033050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ZT01130\Desktop\r-2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307" y="2425077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標題 3"/>
          <p:cNvSpPr txBox="1">
            <a:spLocks/>
          </p:cNvSpPr>
          <p:nvPr/>
        </p:nvSpPr>
        <p:spPr>
          <a:xfrm>
            <a:off x="2801728" y="1818040"/>
            <a:ext cx="449758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50" dirty="0"/>
              <a:t>2.4 G</a:t>
            </a:r>
            <a:endParaRPr lang="zh-TW" altLang="en-US" sz="1050" dirty="0"/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2801728" y="2453615"/>
            <a:ext cx="449758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50" dirty="0"/>
              <a:t>3 G</a:t>
            </a:r>
            <a:endParaRPr lang="zh-TW" altLang="en-US" sz="1050" dirty="0"/>
          </a:p>
        </p:txBody>
      </p:sp>
      <p:sp>
        <p:nvSpPr>
          <p:cNvPr id="20" name="標題 3"/>
          <p:cNvSpPr txBox="1">
            <a:spLocks/>
          </p:cNvSpPr>
          <p:nvPr/>
        </p:nvSpPr>
        <p:spPr>
          <a:xfrm>
            <a:off x="2801728" y="3061588"/>
            <a:ext cx="613106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50" dirty="0"/>
              <a:t>2.4+5 G</a:t>
            </a:r>
            <a:endParaRPr lang="zh-TW" altLang="en-US" sz="1050" dirty="0"/>
          </a:p>
        </p:txBody>
      </p:sp>
      <p:sp>
        <p:nvSpPr>
          <p:cNvPr id="21" name="標題 3"/>
          <p:cNvSpPr txBox="1">
            <a:spLocks/>
          </p:cNvSpPr>
          <p:nvPr/>
        </p:nvSpPr>
        <p:spPr>
          <a:xfrm>
            <a:off x="2801728" y="3669561"/>
            <a:ext cx="757348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50" dirty="0"/>
              <a:t>4 G</a:t>
            </a:r>
            <a:endParaRPr lang="zh-TW" altLang="en-US" sz="1050" dirty="0"/>
          </a:p>
        </p:txBody>
      </p:sp>
      <p:sp>
        <p:nvSpPr>
          <p:cNvPr id="22" name="標題 3"/>
          <p:cNvSpPr txBox="1">
            <a:spLocks/>
          </p:cNvSpPr>
          <p:nvPr/>
        </p:nvSpPr>
        <p:spPr>
          <a:xfrm>
            <a:off x="2801728" y="4277534"/>
            <a:ext cx="757348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altLang="zh-TW" sz="1050" dirty="0"/>
              <a:t>5G</a:t>
            </a:r>
            <a:endParaRPr lang="zh-TW" altLang="en-US" sz="1050" dirty="0"/>
          </a:p>
        </p:txBody>
      </p:sp>
      <p:sp>
        <p:nvSpPr>
          <p:cNvPr id="24" name="標題 3"/>
          <p:cNvSpPr txBox="1">
            <a:spLocks/>
          </p:cNvSpPr>
          <p:nvPr/>
        </p:nvSpPr>
        <p:spPr>
          <a:xfrm>
            <a:off x="4081493" y="1395209"/>
            <a:ext cx="59732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altLang="zh-TW" sz="1200" dirty="0">
                <a:solidFill>
                  <a:schemeClr val="accent4"/>
                </a:solidFill>
              </a:rPr>
              <a:t>Green</a:t>
            </a:r>
            <a:endParaRPr lang="zh-TW" altLang="en-US" sz="1200" dirty="0">
              <a:solidFill>
                <a:schemeClr val="accent4"/>
              </a:solidFill>
            </a:endParaRPr>
          </a:p>
        </p:txBody>
      </p:sp>
      <p:sp>
        <p:nvSpPr>
          <p:cNvPr id="25" name="標題 3"/>
          <p:cNvSpPr txBox="1">
            <a:spLocks/>
          </p:cNvSpPr>
          <p:nvPr/>
        </p:nvSpPr>
        <p:spPr>
          <a:xfrm>
            <a:off x="4729672" y="1395209"/>
            <a:ext cx="67416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altLang="zh-TW" sz="1200" dirty="0">
                <a:solidFill>
                  <a:schemeClr val="accent2"/>
                </a:solidFill>
              </a:rPr>
              <a:t>Orange</a:t>
            </a:r>
            <a:endParaRPr lang="zh-TW" altLang="en-US" sz="1200" dirty="0">
              <a:solidFill>
                <a:schemeClr val="accent2"/>
              </a:solidFill>
            </a:endParaRPr>
          </a:p>
        </p:txBody>
      </p:sp>
      <p:pic>
        <p:nvPicPr>
          <p:cNvPr id="35" name="Picture 4" descr="C:\Users\ZT01130\Desktop\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307" y="3641023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M:\marcom\packaging\GD_9-Feature Logo\brand2.0_feature_icon\@product_icon\o-2.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756" y="1817104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:\marcom\packaging\GD_9-Feature Logo\brand2.0_feature_icon\@product_icon\o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756" y="4248997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M:\marcom\packaging\GD_9-Feature Logo\brand2.0_feature_icon\@product_icon\o-5+2.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756" y="3033051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:\marcom\packaging\GD_9-Feature Logo\brand2.0_feature_icon\@product_icon\g-2.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6377" y="1817104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M:\marcom\packaging\GD_9-Feature Logo\brand2.0_feature_icon\@product_icon\g-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6377" y="4248997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:\marcom\packaging\GD_9-Feature Logo\brand2.0_feature_icon\@product_icon\g-5+2.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6377" y="3033051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M:\marcom\packaging\GD_9-Feature Logo\brand2.0_feature_icon\@product_icon\g-2.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6377" y="2425076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7" descr="M:\marcom\packaging\GD_9-Feature Logo\brand2.0_feature_icon\@product_icon\g-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6377" y="3641024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M:\marcom\packaging\GD_9-Feature Logo\brand2.0_feature_icon\@product_icon\o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756" y="3641023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3" descr="M:\marcom\packaging\GD_9-Feature Logo\brand2.0_feature_icon\@product_icon\o-2.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756" y="2425078"/>
            <a:ext cx="3600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928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Building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Swimming Pool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marcom\logo\icon_application_brand 2.0\orange\orange_png\brand_2.0_general_icon_swimming_po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69" y="1220517"/>
            <a:ext cx="1368000" cy="842899"/>
          </a:xfrm>
          <a:prstGeom prst="rect">
            <a:avLst/>
          </a:prstGeom>
          <a:noFill/>
        </p:spPr>
      </p:pic>
      <p:sp>
        <p:nvSpPr>
          <p:cNvPr id="14" name="文字版面配置區 3"/>
          <p:cNvSpPr txBox="1">
            <a:spLocks/>
          </p:cNvSpPr>
          <p:nvPr/>
        </p:nvSpPr>
        <p:spPr>
          <a:xfrm>
            <a:off x="2643715" y="2346960"/>
            <a:ext cx="1835149" cy="2051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Stadium</a:t>
            </a:r>
            <a:endParaRPr lang="en-US" altLang="zh-TW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20" y="1101718"/>
            <a:ext cx="1212140" cy="10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0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Vehicle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Vehicle Train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Z:\marcom\logo\icon_application_brand 2.0\orange\orange_png\brand_2.0_general_icon_vehicle_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6" y="1066801"/>
            <a:ext cx="931814" cy="11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119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Symbol - 1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Internet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410369"/>
          </a:xfrm>
        </p:spPr>
        <p:txBody>
          <a:bodyPr/>
          <a:lstStyle/>
          <a:p>
            <a:r>
              <a:rPr lang="en-US" altLang="zh-TW" dirty="0"/>
              <a:t>3G/4G/IP/PSTN network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456535"/>
          </a:xfrm>
        </p:spPr>
        <p:txBody>
          <a:bodyPr/>
          <a:lstStyle/>
          <a:p>
            <a:r>
              <a:rPr lang="en-US" altLang="zh-TW" dirty="0"/>
              <a:t>Wi-Fi 2.4 GHz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Firewall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Wi-Fi 5 GHz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altLang="zh-TW" dirty="0"/>
              <a:t>Money</a:t>
            </a:r>
            <a:endParaRPr lang="zh-TW" altLang="en-US" dirty="0"/>
          </a:p>
        </p:txBody>
      </p:sp>
      <p:pic>
        <p:nvPicPr>
          <p:cNvPr id="23554" name="Picture 2" descr="Z:\marcom\logo\icon_application_brand 2.0\orange\orange_png\brand_2.0_general_icon_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8" y="3243942"/>
            <a:ext cx="1082230" cy="10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Z:\marcom\logo\icon_application_brand 2.0\orange\orange_png\brand_2.0_general_icon_inter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4" y="1121147"/>
            <a:ext cx="1064397" cy="10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Z:\marcom\logo\icon_application_brand 2.0\orange\orange_png\brand_2.0_general_icon_wi-fi_2.4gh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23" y="1129270"/>
            <a:ext cx="1121837" cy="10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Z:\marcom\logo\icon_application_brand 2.0\orange\orange_png\brand_2.0_general_icon_wi-fi_5gh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21" y="1124636"/>
            <a:ext cx="1121837" cy="10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Z:\marcom\logo\icon_application_brand 2.0\orange\orange_png\brand_2.0_general_icon_3g_4g_ip_pstn_networ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9" y="1246724"/>
            <a:ext cx="1231406" cy="8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版面配置區 6"/>
          <p:cNvSpPr>
            <a:spLocks noGrp="1"/>
          </p:cNvSpPr>
          <p:nvPr>
            <p:ph type="body" idx="13"/>
          </p:nvPr>
        </p:nvSpPr>
        <p:spPr>
          <a:xfrm>
            <a:off x="2643715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Wi-Fi</a:t>
            </a:r>
            <a:endParaRPr lang="zh-TW" altLang="en-US" dirty="0"/>
          </a:p>
        </p:txBody>
      </p:sp>
      <p:pic>
        <p:nvPicPr>
          <p:cNvPr id="4098" name="Picture 2" descr="M:\marcom\logo\icon_application_brand 2.0\orange\orange_png\brand_2.0_general_icon_wi-f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05" y="3498711"/>
            <a:ext cx="96085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版面配置區 7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205184"/>
          </a:xfrm>
        </p:spPr>
        <p:txBody>
          <a:bodyPr/>
          <a:lstStyle/>
          <a:p>
            <a:r>
              <a:rPr lang="en-US" altLang="zh-TW" dirty="0"/>
              <a:t>User</a:t>
            </a:r>
            <a:endParaRPr lang="zh-TW" altLang="en-US" dirty="0"/>
          </a:p>
        </p:txBody>
      </p:sp>
      <p:pic>
        <p:nvPicPr>
          <p:cNvPr id="5122" name="Picture 2" descr="M:\marcom\packaging\GD_10-Logo\application icons\2016_brand2.0\161212_user\orange\orange_png\brand_2.0_general_icon_us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41" y="304871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marcom\logo\icon_application_brand 2.0\orange\orange_png\brand_2.0_general_icon_money_oran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58" y="3206034"/>
            <a:ext cx="877775" cy="11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95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Symbol - 2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456535"/>
          </a:xfrm>
        </p:spPr>
        <p:txBody>
          <a:bodyPr/>
          <a:lstStyle/>
          <a:p>
            <a:r>
              <a:rPr lang="en-US" altLang="zh-TW" dirty="0"/>
              <a:t>Optical Splitter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643715" y="2346960"/>
            <a:ext cx="1835149" cy="456535"/>
          </a:xfrm>
        </p:spPr>
        <p:txBody>
          <a:bodyPr/>
          <a:lstStyle/>
          <a:p>
            <a:r>
              <a:rPr lang="en-US" altLang="zh-TW" dirty="0"/>
              <a:t>Fiber Ring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Router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zh-TW" dirty="0"/>
              <a:t>Storage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>
          <a:xfrm>
            <a:off x="2643715" y="4471035"/>
            <a:ext cx="1835149" cy="456535"/>
          </a:xfrm>
        </p:spPr>
        <p:txBody>
          <a:bodyPr/>
          <a:lstStyle/>
          <a:p>
            <a:r>
              <a:rPr lang="en-US" altLang="zh-TW" dirty="0"/>
              <a:t>Stopwatch – </a:t>
            </a:r>
          </a:p>
          <a:p>
            <a:r>
              <a:rPr lang="en-US" altLang="zh-TW" dirty="0"/>
              <a:t>10 seconds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>
          <a:xfrm>
            <a:off x="4696653" y="4471035"/>
            <a:ext cx="1835149" cy="456535"/>
          </a:xfrm>
        </p:spPr>
        <p:txBody>
          <a:bodyPr/>
          <a:lstStyle/>
          <a:p>
            <a:r>
              <a:rPr lang="en-US" altLang="zh-TW" dirty="0"/>
              <a:t>Stopwatch – </a:t>
            </a:r>
          </a:p>
          <a:p>
            <a:r>
              <a:rPr lang="en-US" altLang="zh-TW" dirty="0"/>
              <a:t>30 seconds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>
          <a:xfrm>
            <a:off x="6737120" y="4471035"/>
            <a:ext cx="1835149" cy="456535"/>
          </a:xfrm>
        </p:spPr>
        <p:txBody>
          <a:bodyPr/>
          <a:lstStyle/>
          <a:p>
            <a:r>
              <a:rPr lang="en-US" altLang="zh-TW" dirty="0"/>
              <a:t>Stopwatch – </a:t>
            </a:r>
          </a:p>
          <a:p>
            <a:r>
              <a:rPr lang="en-US" altLang="zh-TW" dirty="0"/>
              <a:t>60 seconds</a:t>
            </a:r>
            <a:endParaRPr lang="zh-TW" altLang="en-US" dirty="0"/>
          </a:p>
        </p:txBody>
      </p:sp>
      <p:pic>
        <p:nvPicPr>
          <p:cNvPr id="24578" name="Picture 2" descr="Z:\marcom\logo\icon_application_brand 2.0\orange\orange_png\brand_2.0_general_icon_fiber_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45" y="1100287"/>
            <a:ext cx="1139190" cy="1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Z:\marcom\logo\icon_application_brand 2.0\orange\orange_png\brand_2.0_general_icon_optical_spli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7" y="1072938"/>
            <a:ext cx="1139190" cy="1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Z:\marcom\logo\icon_application_brand 2.0\orange\orange_png\brand_2.0_general_icon_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6" y="1086952"/>
            <a:ext cx="1139190" cy="1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Z:\marcom\logo\icon_application_brand 2.0\orange\orange_png\brand_2.0_general_icon_stor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7" y="3193868"/>
            <a:ext cx="1139190" cy="1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Z:\marcom\logo\icon_application_brand 2.0\orange\orange_png\brand_2.0_general_icon_swit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91" y="1078515"/>
            <a:ext cx="1139190" cy="1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 descr="brand_2.0_general_icon_clock 10s-oran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283" y="3193868"/>
            <a:ext cx="958632" cy="1080000"/>
          </a:xfrm>
          <a:prstGeom prst="rect">
            <a:avLst/>
          </a:prstGeom>
        </p:spPr>
      </p:pic>
      <p:pic>
        <p:nvPicPr>
          <p:cNvPr id="17" name="圖片 16" descr="brand_2.0_general_icon_clock 30s-oran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9696" y="3193868"/>
            <a:ext cx="958632" cy="1080000"/>
          </a:xfrm>
          <a:prstGeom prst="rect">
            <a:avLst/>
          </a:prstGeom>
        </p:spPr>
      </p:pic>
      <p:pic>
        <p:nvPicPr>
          <p:cNvPr id="18" name="圖片 17" descr="brand_2.0_general_icon_clock 60s-oran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9171" y="3193868"/>
            <a:ext cx="95863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07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Symbol - 3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1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Alert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Picture 4" descr="Z:\marcom\packaging\GD_10-Logo\application icons\2016_brand2.0\170421_alert\orange\orange_png\brand_2.0_general_icon_al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6" y="1037509"/>
            <a:ext cx="1186663" cy="11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172.23.5.97\mkt\marcom\job_transfer\program_new_member\practice_shuting\application_icon\orange\brand_2.0_general_icon_thermo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37" y="1051582"/>
            <a:ext cx="459642" cy="11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72.23.5.97\mkt\marcom\job_transfer\program_new_member\practice_shuting\application_icon\orange\brand_2.0_general_icon_snowfla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59" y="1098994"/>
            <a:ext cx="954348" cy="10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72.23.5.97\mkt\marcom\job_transfer\program_new_member\practice_shuting\application_icon\orange\brand_2.0_general_icon_s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22" y="1098994"/>
            <a:ext cx="1004177" cy="11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版面配置區 4"/>
          <p:cNvSpPr>
            <a:spLocks noGrp="1"/>
          </p:cNvSpPr>
          <p:nvPr>
            <p:ph type="body" idx="11"/>
          </p:nvPr>
        </p:nvSpPr>
        <p:spPr>
          <a:xfrm>
            <a:off x="4696653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Sun</a:t>
            </a:r>
            <a:endParaRPr lang="zh-TW" altLang="en-US" dirty="0"/>
          </a:p>
        </p:txBody>
      </p:sp>
      <p:sp>
        <p:nvSpPr>
          <p:cNvPr id="16" name="文字版面配置區 8"/>
          <p:cNvSpPr>
            <a:spLocks noGrp="1"/>
          </p:cNvSpPr>
          <p:nvPr>
            <p:ph type="body" idx="15"/>
          </p:nvPr>
        </p:nvSpPr>
        <p:spPr>
          <a:xfrm>
            <a:off x="6737120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Thermometer</a:t>
            </a:r>
            <a:endParaRPr lang="zh-TW" altLang="en-US" dirty="0"/>
          </a:p>
        </p:txBody>
      </p:sp>
      <p:sp>
        <p:nvSpPr>
          <p:cNvPr id="17" name="文字版面配置區 6"/>
          <p:cNvSpPr>
            <a:spLocks noGrp="1"/>
          </p:cNvSpPr>
          <p:nvPr>
            <p:ph type="body" idx="13"/>
          </p:nvPr>
        </p:nvSpPr>
        <p:spPr>
          <a:xfrm>
            <a:off x="2643715" y="2346960"/>
            <a:ext cx="1835149" cy="205184"/>
          </a:xfrm>
        </p:spPr>
        <p:txBody>
          <a:bodyPr/>
          <a:lstStyle/>
          <a:p>
            <a:r>
              <a:rPr lang="en-US" altLang="zh-TW" dirty="0"/>
              <a:t>Snowflake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37871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Icon</a:t>
            </a:r>
            <a:endParaRPr lang="zh-TW" altLang="en-US" sz="2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endParaRPr lang="zh-TW" altLang="en-US" dirty="0"/>
          </a:p>
        </p:txBody>
      </p:sp>
      <p:pic>
        <p:nvPicPr>
          <p:cNvPr id="1027" name="Picture 3" descr="D:\Michelle\ppt_resource\icon\icon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14" y="-157162"/>
            <a:ext cx="238125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170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952500"/>
            <a:ext cx="4238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752476" y="1449135"/>
            <a:ext cx="2932483" cy="3425553"/>
          </a:xfrm>
        </p:spPr>
        <p:txBody>
          <a:bodyPr/>
          <a:lstStyle/>
          <a:p>
            <a:r>
              <a:rPr lang="en-US" altLang="zh-TW" dirty="0"/>
              <a:t>Tired of selecting different color icons all the time? Newly released feature icons allow you to simply right click to change icon colors.</a:t>
            </a:r>
          </a:p>
          <a:p>
            <a:endParaRPr lang="en-US" altLang="zh-TW" dirty="0"/>
          </a:p>
          <a:p>
            <a:r>
              <a:rPr lang="en-US" altLang="zh-TW" dirty="0"/>
              <a:t>How to:</a:t>
            </a:r>
          </a:p>
          <a:p>
            <a:pPr marL="342900" indent="-342900">
              <a:buAutoNum type="arabicPeriod"/>
            </a:pPr>
            <a:r>
              <a:rPr lang="en-US" altLang="zh-TW" dirty="0"/>
              <a:t>Right click the icon</a:t>
            </a:r>
          </a:p>
          <a:p>
            <a:pPr marL="342900" indent="-342900">
              <a:buAutoNum type="arabicPeriod"/>
            </a:pPr>
            <a:r>
              <a:rPr lang="en-US" altLang="zh-TW" dirty="0"/>
              <a:t>Select the bucket icon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Select Zyxel 5 corporate primary colors ONLY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How to Use color changeable feature icons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62700" y="1234822"/>
            <a:ext cx="352425" cy="3143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10400" y="1634872"/>
            <a:ext cx="885825" cy="3143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8962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Cloud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Cloud Upload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Cloud Download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Cloud Upload/ Download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652486"/>
          </a:xfrm>
        </p:spPr>
        <p:txBody>
          <a:bodyPr/>
          <a:lstStyle/>
          <a:p>
            <a:r>
              <a:rPr lang="en-US" altLang="zh-TW" dirty="0"/>
              <a:t>Cloud Management </a:t>
            </a:r>
          </a:p>
          <a:p>
            <a:r>
              <a:rPr lang="en-US" altLang="zh-TW" dirty="0"/>
              <a:t>/Setting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Hybrid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7431088" y="1182688"/>
            <a:ext cx="9128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812800" y="1182688"/>
            <a:ext cx="909638" cy="909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927100" y="1409700"/>
            <a:ext cx="682625" cy="455612"/>
            <a:chOff x="927100" y="1409700"/>
            <a:chExt cx="682625" cy="455612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927100" y="1409700"/>
              <a:ext cx="682625" cy="398462"/>
            </a:xfrm>
            <a:custGeom>
              <a:avLst/>
              <a:gdLst>
                <a:gd name="T0" fmla="*/ 1520 w 1920"/>
                <a:gd name="T1" fmla="*/ 320 h 1120"/>
                <a:gd name="T2" fmla="*/ 1327 w 1920"/>
                <a:gd name="T3" fmla="*/ 370 h 1120"/>
                <a:gd name="T4" fmla="*/ 800 w 1920"/>
                <a:gd name="T5" fmla="*/ 0 h 1120"/>
                <a:gd name="T6" fmla="*/ 244 w 1920"/>
                <a:gd name="T7" fmla="*/ 489 h 1120"/>
                <a:gd name="T8" fmla="*/ 0 w 1920"/>
                <a:gd name="T9" fmla="*/ 800 h 1120"/>
                <a:gd name="T10" fmla="*/ 320 w 1920"/>
                <a:gd name="T11" fmla="*/ 1120 h 1120"/>
                <a:gd name="T12" fmla="*/ 600 w 1920"/>
                <a:gd name="T13" fmla="*/ 1120 h 1120"/>
                <a:gd name="T14" fmla="*/ 600 w 1920"/>
                <a:gd name="T15" fmla="*/ 1000 h 1120"/>
                <a:gd name="T16" fmla="*/ 480 w 1920"/>
                <a:gd name="T17" fmla="*/ 1000 h 1120"/>
                <a:gd name="T18" fmla="*/ 369 w 1920"/>
                <a:gd name="T19" fmla="*/ 926 h 1120"/>
                <a:gd name="T20" fmla="*/ 395 w 1920"/>
                <a:gd name="T21" fmla="*/ 795 h 1120"/>
                <a:gd name="T22" fmla="*/ 715 w 1920"/>
                <a:gd name="T23" fmla="*/ 475 h 1120"/>
                <a:gd name="T24" fmla="*/ 799 w 1920"/>
                <a:gd name="T25" fmla="*/ 440 h 1120"/>
                <a:gd name="T26" fmla="*/ 800 w 1920"/>
                <a:gd name="T27" fmla="*/ 440 h 1120"/>
                <a:gd name="T28" fmla="*/ 884 w 1920"/>
                <a:gd name="T29" fmla="*/ 475 h 1120"/>
                <a:gd name="T30" fmla="*/ 1205 w 1920"/>
                <a:gd name="T31" fmla="*/ 795 h 1120"/>
                <a:gd name="T32" fmla="*/ 1231 w 1920"/>
                <a:gd name="T33" fmla="*/ 926 h 1120"/>
                <a:gd name="T34" fmla="*/ 1120 w 1920"/>
                <a:gd name="T35" fmla="*/ 1000 h 1120"/>
                <a:gd name="T36" fmla="*/ 1000 w 1920"/>
                <a:gd name="T37" fmla="*/ 1000 h 1120"/>
                <a:gd name="T38" fmla="*/ 1000 w 1920"/>
                <a:gd name="T39" fmla="*/ 1120 h 1120"/>
                <a:gd name="T40" fmla="*/ 1520 w 1920"/>
                <a:gd name="T41" fmla="*/ 1120 h 1120"/>
                <a:gd name="T42" fmla="*/ 1920 w 1920"/>
                <a:gd name="T43" fmla="*/ 720 h 1120"/>
                <a:gd name="T44" fmla="*/ 1520 w 1920"/>
                <a:gd name="T45" fmla="*/ 3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0" h="1120">
                  <a:moveTo>
                    <a:pt x="1520" y="320"/>
                  </a:moveTo>
                  <a:cubicBezTo>
                    <a:pt x="1450" y="320"/>
                    <a:pt x="1384" y="338"/>
                    <a:pt x="1327" y="370"/>
                  </a:cubicBezTo>
                  <a:cubicBezTo>
                    <a:pt x="1249" y="154"/>
                    <a:pt x="1042" y="0"/>
                    <a:pt x="800" y="0"/>
                  </a:cubicBezTo>
                  <a:cubicBezTo>
                    <a:pt x="515" y="0"/>
                    <a:pt x="279" y="213"/>
                    <a:pt x="244" y="489"/>
                  </a:cubicBezTo>
                  <a:cubicBezTo>
                    <a:pt x="104" y="523"/>
                    <a:pt x="0" y="649"/>
                    <a:pt x="0" y="800"/>
                  </a:cubicBezTo>
                  <a:cubicBezTo>
                    <a:pt x="0" y="977"/>
                    <a:pt x="143" y="1120"/>
                    <a:pt x="320" y="1120"/>
                  </a:cubicBezTo>
                  <a:cubicBezTo>
                    <a:pt x="600" y="1120"/>
                    <a:pt x="600" y="1120"/>
                    <a:pt x="600" y="1120"/>
                  </a:cubicBezTo>
                  <a:cubicBezTo>
                    <a:pt x="600" y="1000"/>
                    <a:pt x="600" y="1000"/>
                    <a:pt x="600" y="1000"/>
                  </a:cubicBezTo>
                  <a:cubicBezTo>
                    <a:pt x="480" y="1000"/>
                    <a:pt x="480" y="1000"/>
                    <a:pt x="480" y="1000"/>
                  </a:cubicBezTo>
                  <a:cubicBezTo>
                    <a:pt x="431" y="1000"/>
                    <a:pt x="388" y="971"/>
                    <a:pt x="369" y="926"/>
                  </a:cubicBezTo>
                  <a:cubicBezTo>
                    <a:pt x="351" y="881"/>
                    <a:pt x="361" y="830"/>
                    <a:pt x="395" y="795"/>
                  </a:cubicBezTo>
                  <a:cubicBezTo>
                    <a:pt x="715" y="475"/>
                    <a:pt x="715" y="475"/>
                    <a:pt x="715" y="475"/>
                  </a:cubicBezTo>
                  <a:cubicBezTo>
                    <a:pt x="737" y="453"/>
                    <a:pt x="768" y="440"/>
                    <a:pt x="799" y="440"/>
                  </a:cubicBezTo>
                  <a:cubicBezTo>
                    <a:pt x="800" y="440"/>
                    <a:pt x="800" y="440"/>
                    <a:pt x="800" y="440"/>
                  </a:cubicBezTo>
                  <a:cubicBezTo>
                    <a:pt x="831" y="440"/>
                    <a:pt x="862" y="453"/>
                    <a:pt x="884" y="475"/>
                  </a:cubicBezTo>
                  <a:cubicBezTo>
                    <a:pt x="1205" y="795"/>
                    <a:pt x="1205" y="795"/>
                    <a:pt x="1205" y="795"/>
                  </a:cubicBezTo>
                  <a:cubicBezTo>
                    <a:pt x="1239" y="829"/>
                    <a:pt x="1249" y="881"/>
                    <a:pt x="1231" y="926"/>
                  </a:cubicBezTo>
                  <a:cubicBezTo>
                    <a:pt x="1212" y="971"/>
                    <a:pt x="1169" y="1000"/>
                    <a:pt x="1120" y="1000"/>
                  </a:cubicBezTo>
                  <a:cubicBezTo>
                    <a:pt x="1000" y="1000"/>
                    <a:pt x="1000" y="1000"/>
                    <a:pt x="1000" y="1000"/>
                  </a:cubicBezTo>
                  <a:cubicBezTo>
                    <a:pt x="1000" y="1120"/>
                    <a:pt x="1000" y="1120"/>
                    <a:pt x="1000" y="1120"/>
                  </a:cubicBezTo>
                  <a:cubicBezTo>
                    <a:pt x="1520" y="1120"/>
                    <a:pt x="1520" y="1120"/>
                    <a:pt x="1520" y="1120"/>
                  </a:cubicBezTo>
                  <a:cubicBezTo>
                    <a:pt x="1741" y="1120"/>
                    <a:pt x="1920" y="941"/>
                    <a:pt x="1920" y="720"/>
                  </a:cubicBezTo>
                  <a:cubicBezTo>
                    <a:pt x="1920" y="499"/>
                    <a:pt x="1741" y="320"/>
                    <a:pt x="1520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096963" y="1609725"/>
              <a:ext cx="228600" cy="255587"/>
            </a:xfrm>
            <a:custGeom>
              <a:avLst/>
              <a:gdLst>
                <a:gd name="T0" fmla="*/ 72 w 144"/>
                <a:gd name="T1" fmla="*/ 0 h 161"/>
                <a:gd name="T2" fmla="*/ 0 w 144"/>
                <a:gd name="T3" fmla="*/ 71 h 161"/>
                <a:gd name="T4" fmla="*/ 54 w 144"/>
                <a:gd name="T5" fmla="*/ 71 h 161"/>
                <a:gd name="T6" fmla="*/ 54 w 144"/>
                <a:gd name="T7" fmla="*/ 161 h 161"/>
                <a:gd name="T8" fmla="*/ 90 w 144"/>
                <a:gd name="T9" fmla="*/ 161 h 161"/>
                <a:gd name="T10" fmla="*/ 90 w 144"/>
                <a:gd name="T11" fmla="*/ 71 h 161"/>
                <a:gd name="T12" fmla="*/ 144 w 144"/>
                <a:gd name="T13" fmla="*/ 71 h 161"/>
                <a:gd name="T14" fmla="*/ 72 w 14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61">
                  <a:moveTo>
                    <a:pt x="72" y="0"/>
                  </a:moveTo>
                  <a:lnTo>
                    <a:pt x="0" y="71"/>
                  </a:lnTo>
                  <a:lnTo>
                    <a:pt x="54" y="71"/>
                  </a:lnTo>
                  <a:lnTo>
                    <a:pt x="54" y="161"/>
                  </a:lnTo>
                  <a:lnTo>
                    <a:pt x="90" y="161"/>
                  </a:lnTo>
                  <a:lnTo>
                    <a:pt x="90" y="71"/>
                  </a:lnTo>
                  <a:lnTo>
                    <a:pt x="144" y="7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2484438" y="1182688"/>
            <a:ext cx="909637" cy="909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2598738" y="1409700"/>
            <a:ext cx="682625" cy="455612"/>
            <a:chOff x="2598738" y="1409700"/>
            <a:chExt cx="682625" cy="455612"/>
          </a:xfrm>
        </p:grpSpPr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2598738" y="1409700"/>
              <a:ext cx="682625" cy="398462"/>
            </a:xfrm>
            <a:custGeom>
              <a:avLst/>
              <a:gdLst>
                <a:gd name="T0" fmla="*/ 1520 w 1920"/>
                <a:gd name="T1" fmla="*/ 320 h 1120"/>
                <a:gd name="T2" fmla="*/ 1327 w 1920"/>
                <a:gd name="T3" fmla="*/ 370 h 1120"/>
                <a:gd name="T4" fmla="*/ 800 w 1920"/>
                <a:gd name="T5" fmla="*/ 0 h 1120"/>
                <a:gd name="T6" fmla="*/ 244 w 1920"/>
                <a:gd name="T7" fmla="*/ 489 h 1120"/>
                <a:gd name="T8" fmla="*/ 0 w 1920"/>
                <a:gd name="T9" fmla="*/ 800 h 1120"/>
                <a:gd name="T10" fmla="*/ 320 w 1920"/>
                <a:gd name="T11" fmla="*/ 1120 h 1120"/>
                <a:gd name="T12" fmla="*/ 470 w 1920"/>
                <a:gd name="T13" fmla="*/ 1120 h 1120"/>
                <a:gd name="T14" fmla="*/ 395 w 1920"/>
                <a:gd name="T15" fmla="*/ 1045 h 1120"/>
                <a:gd name="T16" fmla="*/ 369 w 1920"/>
                <a:gd name="T17" fmla="*/ 914 h 1120"/>
                <a:gd name="T18" fmla="*/ 480 w 1920"/>
                <a:gd name="T19" fmla="*/ 840 h 1120"/>
                <a:gd name="T20" fmla="*/ 600 w 1920"/>
                <a:gd name="T21" fmla="*/ 840 h 1120"/>
                <a:gd name="T22" fmla="*/ 600 w 1920"/>
                <a:gd name="T23" fmla="*/ 560 h 1120"/>
                <a:gd name="T24" fmla="*/ 720 w 1920"/>
                <a:gd name="T25" fmla="*/ 440 h 1120"/>
                <a:gd name="T26" fmla="*/ 880 w 1920"/>
                <a:gd name="T27" fmla="*/ 440 h 1120"/>
                <a:gd name="T28" fmla="*/ 1000 w 1920"/>
                <a:gd name="T29" fmla="*/ 560 h 1120"/>
                <a:gd name="T30" fmla="*/ 1000 w 1920"/>
                <a:gd name="T31" fmla="*/ 840 h 1120"/>
                <a:gd name="T32" fmla="*/ 1120 w 1920"/>
                <a:gd name="T33" fmla="*/ 840 h 1120"/>
                <a:gd name="T34" fmla="*/ 1231 w 1920"/>
                <a:gd name="T35" fmla="*/ 914 h 1120"/>
                <a:gd name="T36" fmla="*/ 1205 w 1920"/>
                <a:gd name="T37" fmla="*/ 1045 h 1120"/>
                <a:gd name="T38" fmla="*/ 1130 w 1920"/>
                <a:gd name="T39" fmla="*/ 1120 h 1120"/>
                <a:gd name="T40" fmla="*/ 1520 w 1920"/>
                <a:gd name="T41" fmla="*/ 1120 h 1120"/>
                <a:gd name="T42" fmla="*/ 1920 w 1920"/>
                <a:gd name="T43" fmla="*/ 720 h 1120"/>
                <a:gd name="T44" fmla="*/ 1520 w 1920"/>
                <a:gd name="T45" fmla="*/ 3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0" h="1120">
                  <a:moveTo>
                    <a:pt x="1520" y="320"/>
                  </a:moveTo>
                  <a:cubicBezTo>
                    <a:pt x="1450" y="320"/>
                    <a:pt x="1384" y="338"/>
                    <a:pt x="1327" y="370"/>
                  </a:cubicBezTo>
                  <a:cubicBezTo>
                    <a:pt x="1249" y="154"/>
                    <a:pt x="1042" y="0"/>
                    <a:pt x="800" y="0"/>
                  </a:cubicBezTo>
                  <a:cubicBezTo>
                    <a:pt x="515" y="0"/>
                    <a:pt x="279" y="213"/>
                    <a:pt x="244" y="489"/>
                  </a:cubicBezTo>
                  <a:cubicBezTo>
                    <a:pt x="104" y="523"/>
                    <a:pt x="0" y="649"/>
                    <a:pt x="0" y="800"/>
                  </a:cubicBezTo>
                  <a:cubicBezTo>
                    <a:pt x="0" y="977"/>
                    <a:pt x="143" y="1120"/>
                    <a:pt x="320" y="1120"/>
                  </a:cubicBezTo>
                  <a:cubicBezTo>
                    <a:pt x="470" y="1120"/>
                    <a:pt x="470" y="1120"/>
                    <a:pt x="470" y="1120"/>
                  </a:cubicBezTo>
                  <a:cubicBezTo>
                    <a:pt x="395" y="1045"/>
                    <a:pt x="395" y="1045"/>
                    <a:pt x="395" y="1045"/>
                  </a:cubicBezTo>
                  <a:cubicBezTo>
                    <a:pt x="361" y="1011"/>
                    <a:pt x="351" y="959"/>
                    <a:pt x="369" y="914"/>
                  </a:cubicBezTo>
                  <a:cubicBezTo>
                    <a:pt x="388" y="869"/>
                    <a:pt x="431" y="840"/>
                    <a:pt x="480" y="840"/>
                  </a:cubicBezTo>
                  <a:cubicBezTo>
                    <a:pt x="600" y="840"/>
                    <a:pt x="600" y="840"/>
                    <a:pt x="600" y="840"/>
                  </a:cubicBezTo>
                  <a:cubicBezTo>
                    <a:pt x="600" y="560"/>
                    <a:pt x="600" y="560"/>
                    <a:pt x="600" y="560"/>
                  </a:cubicBezTo>
                  <a:cubicBezTo>
                    <a:pt x="600" y="494"/>
                    <a:pt x="654" y="440"/>
                    <a:pt x="720" y="440"/>
                  </a:cubicBezTo>
                  <a:cubicBezTo>
                    <a:pt x="880" y="440"/>
                    <a:pt x="880" y="440"/>
                    <a:pt x="880" y="440"/>
                  </a:cubicBezTo>
                  <a:cubicBezTo>
                    <a:pt x="946" y="440"/>
                    <a:pt x="1000" y="494"/>
                    <a:pt x="1000" y="560"/>
                  </a:cubicBezTo>
                  <a:cubicBezTo>
                    <a:pt x="1000" y="840"/>
                    <a:pt x="1000" y="840"/>
                    <a:pt x="1000" y="840"/>
                  </a:cubicBezTo>
                  <a:cubicBezTo>
                    <a:pt x="1120" y="840"/>
                    <a:pt x="1120" y="840"/>
                    <a:pt x="1120" y="840"/>
                  </a:cubicBezTo>
                  <a:cubicBezTo>
                    <a:pt x="1169" y="840"/>
                    <a:pt x="1212" y="869"/>
                    <a:pt x="1231" y="914"/>
                  </a:cubicBezTo>
                  <a:cubicBezTo>
                    <a:pt x="1249" y="959"/>
                    <a:pt x="1239" y="1010"/>
                    <a:pt x="1205" y="1045"/>
                  </a:cubicBezTo>
                  <a:cubicBezTo>
                    <a:pt x="1130" y="1120"/>
                    <a:pt x="1130" y="1120"/>
                    <a:pt x="1130" y="1120"/>
                  </a:cubicBezTo>
                  <a:cubicBezTo>
                    <a:pt x="1520" y="1120"/>
                    <a:pt x="1520" y="1120"/>
                    <a:pt x="1520" y="1120"/>
                  </a:cubicBezTo>
                  <a:cubicBezTo>
                    <a:pt x="1741" y="1120"/>
                    <a:pt x="1920" y="941"/>
                    <a:pt x="1920" y="720"/>
                  </a:cubicBezTo>
                  <a:cubicBezTo>
                    <a:pt x="1920" y="499"/>
                    <a:pt x="1741" y="320"/>
                    <a:pt x="1520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2768600" y="1609725"/>
              <a:ext cx="227012" cy="255587"/>
            </a:xfrm>
            <a:custGeom>
              <a:avLst/>
              <a:gdLst>
                <a:gd name="T0" fmla="*/ 90 w 143"/>
                <a:gd name="T1" fmla="*/ 0 h 161"/>
                <a:gd name="T2" fmla="*/ 54 w 143"/>
                <a:gd name="T3" fmla="*/ 0 h 161"/>
                <a:gd name="T4" fmla="*/ 54 w 143"/>
                <a:gd name="T5" fmla="*/ 89 h 161"/>
                <a:gd name="T6" fmla="*/ 0 w 143"/>
                <a:gd name="T7" fmla="*/ 89 h 161"/>
                <a:gd name="T8" fmla="*/ 72 w 143"/>
                <a:gd name="T9" fmla="*/ 161 h 161"/>
                <a:gd name="T10" fmla="*/ 143 w 143"/>
                <a:gd name="T11" fmla="*/ 89 h 161"/>
                <a:gd name="T12" fmla="*/ 90 w 143"/>
                <a:gd name="T13" fmla="*/ 89 h 161"/>
                <a:gd name="T14" fmla="*/ 90 w 143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61">
                  <a:moveTo>
                    <a:pt x="90" y="0"/>
                  </a:moveTo>
                  <a:lnTo>
                    <a:pt x="54" y="0"/>
                  </a:lnTo>
                  <a:lnTo>
                    <a:pt x="54" y="89"/>
                  </a:lnTo>
                  <a:lnTo>
                    <a:pt x="0" y="89"/>
                  </a:lnTo>
                  <a:lnTo>
                    <a:pt x="72" y="161"/>
                  </a:lnTo>
                  <a:lnTo>
                    <a:pt x="143" y="89"/>
                  </a:lnTo>
                  <a:lnTo>
                    <a:pt x="90" y="8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4151313" y="1192213"/>
            <a:ext cx="901700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2" name="群組 61"/>
          <p:cNvGrpSpPr/>
          <p:nvPr/>
        </p:nvGrpSpPr>
        <p:grpSpPr>
          <a:xfrm>
            <a:off x="4264026" y="1417638"/>
            <a:ext cx="676275" cy="477837"/>
            <a:chOff x="4264026" y="1417638"/>
            <a:chExt cx="676275" cy="477837"/>
          </a:xfrm>
        </p:grpSpPr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264026" y="1417638"/>
              <a:ext cx="676275" cy="393700"/>
            </a:xfrm>
            <a:custGeom>
              <a:avLst/>
              <a:gdLst>
                <a:gd name="T0" fmla="*/ 1520 w 1920"/>
                <a:gd name="T1" fmla="*/ 320 h 1120"/>
                <a:gd name="T2" fmla="*/ 1327 w 1920"/>
                <a:gd name="T3" fmla="*/ 370 h 1120"/>
                <a:gd name="T4" fmla="*/ 800 w 1920"/>
                <a:gd name="T5" fmla="*/ 0 h 1120"/>
                <a:gd name="T6" fmla="*/ 244 w 1920"/>
                <a:gd name="T7" fmla="*/ 489 h 1120"/>
                <a:gd name="T8" fmla="*/ 0 w 1920"/>
                <a:gd name="T9" fmla="*/ 800 h 1120"/>
                <a:gd name="T10" fmla="*/ 320 w 1920"/>
                <a:gd name="T11" fmla="*/ 1120 h 1120"/>
                <a:gd name="T12" fmla="*/ 358 w 1920"/>
                <a:gd name="T13" fmla="*/ 1120 h 1120"/>
                <a:gd name="T14" fmla="*/ 358 w 1920"/>
                <a:gd name="T15" fmla="*/ 999 h 1120"/>
                <a:gd name="T16" fmla="*/ 320 w 1920"/>
                <a:gd name="T17" fmla="*/ 999 h 1120"/>
                <a:gd name="T18" fmla="*/ 209 w 1920"/>
                <a:gd name="T19" fmla="*/ 925 h 1120"/>
                <a:gd name="T20" fmla="*/ 235 w 1920"/>
                <a:gd name="T21" fmla="*/ 794 h 1120"/>
                <a:gd name="T22" fmla="*/ 474 w 1920"/>
                <a:gd name="T23" fmla="*/ 555 h 1120"/>
                <a:gd name="T24" fmla="*/ 559 w 1920"/>
                <a:gd name="T25" fmla="*/ 520 h 1120"/>
                <a:gd name="T26" fmla="*/ 559 w 1920"/>
                <a:gd name="T27" fmla="*/ 520 h 1120"/>
                <a:gd name="T28" fmla="*/ 643 w 1920"/>
                <a:gd name="T29" fmla="*/ 555 h 1120"/>
                <a:gd name="T30" fmla="*/ 883 w 1920"/>
                <a:gd name="T31" fmla="*/ 794 h 1120"/>
                <a:gd name="T32" fmla="*/ 909 w 1920"/>
                <a:gd name="T33" fmla="*/ 925 h 1120"/>
                <a:gd name="T34" fmla="*/ 798 w 1920"/>
                <a:gd name="T35" fmla="*/ 999 h 1120"/>
                <a:gd name="T36" fmla="*/ 758 w 1920"/>
                <a:gd name="T37" fmla="*/ 999 h 1120"/>
                <a:gd name="T38" fmla="*/ 758 w 1920"/>
                <a:gd name="T39" fmla="*/ 1120 h 1120"/>
                <a:gd name="T40" fmla="*/ 920 w 1920"/>
                <a:gd name="T41" fmla="*/ 1120 h 1120"/>
                <a:gd name="T42" fmla="*/ 929 w 1920"/>
                <a:gd name="T43" fmla="*/ 1075 h 1120"/>
                <a:gd name="T44" fmla="*/ 1040 w 1920"/>
                <a:gd name="T45" fmla="*/ 1001 h 1120"/>
                <a:gd name="T46" fmla="*/ 1078 w 1920"/>
                <a:gd name="T47" fmla="*/ 1001 h 1120"/>
                <a:gd name="T48" fmla="*/ 1078 w 1920"/>
                <a:gd name="T49" fmla="*/ 720 h 1120"/>
                <a:gd name="T50" fmla="*/ 1198 w 1920"/>
                <a:gd name="T51" fmla="*/ 600 h 1120"/>
                <a:gd name="T52" fmla="*/ 1358 w 1920"/>
                <a:gd name="T53" fmla="*/ 600 h 1120"/>
                <a:gd name="T54" fmla="*/ 1478 w 1920"/>
                <a:gd name="T55" fmla="*/ 720 h 1120"/>
                <a:gd name="T56" fmla="*/ 1478 w 1920"/>
                <a:gd name="T57" fmla="*/ 1001 h 1120"/>
                <a:gd name="T58" fmla="*/ 1518 w 1920"/>
                <a:gd name="T59" fmla="*/ 1001 h 1120"/>
                <a:gd name="T60" fmla="*/ 1629 w 1920"/>
                <a:gd name="T61" fmla="*/ 1075 h 1120"/>
                <a:gd name="T62" fmla="*/ 1637 w 1920"/>
                <a:gd name="T63" fmla="*/ 1103 h 1120"/>
                <a:gd name="T64" fmla="*/ 1920 w 1920"/>
                <a:gd name="T65" fmla="*/ 720 h 1120"/>
                <a:gd name="T66" fmla="*/ 1520 w 1920"/>
                <a:gd name="T67" fmla="*/ 3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0" h="1120">
                  <a:moveTo>
                    <a:pt x="1520" y="320"/>
                  </a:moveTo>
                  <a:cubicBezTo>
                    <a:pt x="1450" y="320"/>
                    <a:pt x="1384" y="338"/>
                    <a:pt x="1327" y="370"/>
                  </a:cubicBezTo>
                  <a:cubicBezTo>
                    <a:pt x="1249" y="154"/>
                    <a:pt x="1042" y="0"/>
                    <a:pt x="800" y="0"/>
                  </a:cubicBezTo>
                  <a:cubicBezTo>
                    <a:pt x="515" y="0"/>
                    <a:pt x="279" y="213"/>
                    <a:pt x="244" y="489"/>
                  </a:cubicBezTo>
                  <a:cubicBezTo>
                    <a:pt x="104" y="523"/>
                    <a:pt x="0" y="649"/>
                    <a:pt x="0" y="800"/>
                  </a:cubicBezTo>
                  <a:cubicBezTo>
                    <a:pt x="0" y="977"/>
                    <a:pt x="143" y="1120"/>
                    <a:pt x="320" y="1120"/>
                  </a:cubicBezTo>
                  <a:cubicBezTo>
                    <a:pt x="358" y="1120"/>
                    <a:pt x="358" y="1120"/>
                    <a:pt x="358" y="1120"/>
                  </a:cubicBezTo>
                  <a:cubicBezTo>
                    <a:pt x="358" y="999"/>
                    <a:pt x="358" y="999"/>
                    <a:pt x="358" y="999"/>
                  </a:cubicBezTo>
                  <a:cubicBezTo>
                    <a:pt x="320" y="999"/>
                    <a:pt x="320" y="999"/>
                    <a:pt x="320" y="999"/>
                  </a:cubicBezTo>
                  <a:cubicBezTo>
                    <a:pt x="271" y="999"/>
                    <a:pt x="228" y="970"/>
                    <a:pt x="209" y="925"/>
                  </a:cubicBezTo>
                  <a:cubicBezTo>
                    <a:pt x="191" y="880"/>
                    <a:pt x="201" y="829"/>
                    <a:pt x="235" y="794"/>
                  </a:cubicBezTo>
                  <a:cubicBezTo>
                    <a:pt x="474" y="555"/>
                    <a:pt x="474" y="555"/>
                    <a:pt x="474" y="555"/>
                  </a:cubicBezTo>
                  <a:cubicBezTo>
                    <a:pt x="496" y="533"/>
                    <a:pt x="527" y="520"/>
                    <a:pt x="559" y="520"/>
                  </a:cubicBezTo>
                  <a:cubicBezTo>
                    <a:pt x="559" y="520"/>
                    <a:pt x="559" y="520"/>
                    <a:pt x="559" y="520"/>
                  </a:cubicBezTo>
                  <a:cubicBezTo>
                    <a:pt x="590" y="520"/>
                    <a:pt x="621" y="533"/>
                    <a:pt x="643" y="555"/>
                  </a:cubicBezTo>
                  <a:cubicBezTo>
                    <a:pt x="883" y="794"/>
                    <a:pt x="883" y="794"/>
                    <a:pt x="883" y="794"/>
                  </a:cubicBezTo>
                  <a:cubicBezTo>
                    <a:pt x="917" y="828"/>
                    <a:pt x="927" y="880"/>
                    <a:pt x="909" y="925"/>
                  </a:cubicBezTo>
                  <a:cubicBezTo>
                    <a:pt x="890" y="970"/>
                    <a:pt x="847" y="999"/>
                    <a:pt x="798" y="999"/>
                  </a:cubicBezTo>
                  <a:cubicBezTo>
                    <a:pt x="758" y="999"/>
                    <a:pt x="758" y="999"/>
                    <a:pt x="758" y="999"/>
                  </a:cubicBezTo>
                  <a:cubicBezTo>
                    <a:pt x="758" y="1120"/>
                    <a:pt x="758" y="1120"/>
                    <a:pt x="758" y="1120"/>
                  </a:cubicBezTo>
                  <a:cubicBezTo>
                    <a:pt x="920" y="1120"/>
                    <a:pt x="920" y="1120"/>
                    <a:pt x="920" y="1120"/>
                  </a:cubicBezTo>
                  <a:cubicBezTo>
                    <a:pt x="920" y="1105"/>
                    <a:pt x="923" y="1090"/>
                    <a:pt x="929" y="1075"/>
                  </a:cubicBezTo>
                  <a:cubicBezTo>
                    <a:pt x="948" y="1030"/>
                    <a:pt x="991" y="1001"/>
                    <a:pt x="1040" y="1001"/>
                  </a:cubicBezTo>
                  <a:cubicBezTo>
                    <a:pt x="1078" y="1001"/>
                    <a:pt x="1078" y="1001"/>
                    <a:pt x="1078" y="1001"/>
                  </a:cubicBezTo>
                  <a:cubicBezTo>
                    <a:pt x="1078" y="720"/>
                    <a:pt x="1078" y="720"/>
                    <a:pt x="1078" y="720"/>
                  </a:cubicBezTo>
                  <a:cubicBezTo>
                    <a:pt x="1078" y="654"/>
                    <a:pt x="1132" y="600"/>
                    <a:pt x="1198" y="600"/>
                  </a:cubicBezTo>
                  <a:cubicBezTo>
                    <a:pt x="1358" y="600"/>
                    <a:pt x="1358" y="600"/>
                    <a:pt x="1358" y="600"/>
                  </a:cubicBezTo>
                  <a:cubicBezTo>
                    <a:pt x="1424" y="600"/>
                    <a:pt x="1478" y="654"/>
                    <a:pt x="1478" y="720"/>
                  </a:cubicBezTo>
                  <a:cubicBezTo>
                    <a:pt x="1478" y="1001"/>
                    <a:pt x="1478" y="1001"/>
                    <a:pt x="1478" y="1001"/>
                  </a:cubicBezTo>
                  <a:cubicBezTo>
                    <a:pt x="1518" y="1001"/>
                    <a:pt x="1518" y="1001"/>
                    <a:pt x="1518" y="1001"/>
                  </a:cubicBezTo>
                  <a:cubicBezTo>
                    <a:pt x="1567" y="1001"/>
                    <a:pt x="1610" y="1030"/>
                    <a:pt x="1629" y="1075"/>
                  </a:cubicBezTo>
                  <a:cubicBezTo>
                    <a:pt x="1633" y="1084"/>
                    <a:pt x="1635" y="1093"/>
                    <a:pt x="1637" y="1103"/>
                  </a:cubicBezTo>
                  <a:cubicBezTo>
                    <a:pt x="1801" y="1053"/>
                    <a:pt x="1920" y="900"/>
                    <a:pt x="1920" y="720"/>
                  </a:cubicBezTo>
                  <a:cubicBezTo>
                    <a:pt x="1920" y="499"/>
                    <a:pt x="1741" y="320"/>
                    <a:pt x="1520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630738" y="1670050"/>
              <a:ext cx="168275" cy="225425"/>
            </a:xfrm>
            <a:custGeom>
              <a:avLst/>
              <a:gdLst>
                <a:gd name="T0" fmla="*/ 71 w 106"/>
                <a:gd name="T1" fmla="*/ 0 h 142"/>
                <a:gd name="T2" fmla="*/ 35 w 106"/>
                <a:gd name="T3" fmla="*/ 0 h 142"/>
                <a:gd name="T4" fmla="*/ 35 w 106"/>
                <a:gd name="T5" fmla="*/ 89 h 142"/>
                <a:gd name="T6" fmla="*/ 0 w 106"/>
                <a:gd name="T7" fmla="*/ 89 h 142"/>
                <a:gd name="T8" fmla="*/ 53 w 106"/>
                <a:gd name="T9" fmla="*/ 142 h 142"/>
                <a:gd name="T10" fmla="*/ 106 w 106"/>
                <a:gd name="T11" fmla="*/ 89 h 142"/>
                <a:gd name="T12" fmla="*/ 71 w 106"/>
                <a:gd name="T13" fmla="*/ 89 h 142"/>
                <a:gd name="T14" fmla="*/ 71 w 106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42">
                  <a:moveTo>
                    <a:pt x="71" y="0"/>
                  </a:moveTo>
                  <a:lnTo>
                    <a:pt x="35" y="0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53" y="142"/>
                  </a:lnTo>
                  <a:lnTo>
                    <a:pt x="106" y="89"/>
                  </a:lnTo>
                  <a:lnTo>
                    <a:pt x="71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4376738" y="1641475"/>
              <a:ext cx="168275" cy="225425"/>
            </a:xfrm>
            <a:custGeom>
              <a:avLst/>
              <a:gdLst>
                <a:gd name="T0" fmla="*/ 53 w 106"/>
                <a:gd name="T1" fmla="*/ 0 h 142"/>
                <a:gd name="T2" fmla="*/ 0 w 106"/>
                <a:gd name="T3" fmla="*/ 53 h 142"/>
                <a:gd name="T4" fmla="*/ 35 w 106"/>
                <a:gd name="T5" fmla="*/ 53 h 142"/>
                <a:gd name="T6" fmla="*/ 35 w 106"/>
                <a:gd name="T7" fmla="*/ 142 h 142"/>
                <a:gd name="T8" fmla="*/ 71 w 106"/>
                <a:gd name="T9" fmla="*/ 142 h 142"/>
                <a:gd name="T10" fmla="*/ 71 w 106"/>
                <a:gd name="T11" fmla="*/ 53 h 142"/>
                <a:gd name="T12" fmla="*/ 106 w 106"/>
                <a:gd name="T13" fmla="*/ 53 h 142"/>
                <a:gd name="T14" fmla="*/ 53 w 106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42">
                  <a:moveTo>
                    <a:pt x="53" y="0"/>
                  </a:moveTo>
                  <a:lnTo>
                    <a:pt x="0" y="53"/>
                  </a:lnTo>
                  <a:lnTo>
                    <a:pt x="35" y="53"/>
                  </a:lnTo>
                  <a:lnTo>
                    <a:pt x="35" y="142"/>
                  </a:lnTo>
                  <a:lnTo>
                    <a:pt x="71" y="142"/>
                  </a:lnTo>
                  <a:lnTo>
                    <a:pt x="71" y="53"/>
                  </a:lnTo>
                  <a:lnTo>
                    <a:pt x="106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7" name="Oval 24"/>
          <p:cNvSpPr>
            <a:spLocks noChangeArrowheads="1"/>
          </p:cNvSpPr>
          <p:nvPr/>
        </p:nvSpPr>
        <p:spPr bwMode="auto">
          <a:xfrm>
            <a:off x="5784850" y="1192213"/>
            <a:ext cx="900113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5897563" y="1417638"/>
            <a:ext cx="676275" cy="506412"/>
            <a:chOff x="5897563" y="1417638"/>
            <a:chExt cx="676275" cy="506412"/>
          </a:xfrm>
        </p:grpSpPr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5897563" y="1417638"/>
              <a:ext cx="676275" cy="393700"/>
            </a:xfrm>
            <a:custGeom>
              <a:avLst/>
              <a:gdLst>
                <a:gd name="T0" fmla="*/ 1520 w 1920"/>
                <a:gd name="T1" fmla="*/ 320 h 1120"/>
                <a:gd name="T2" fmla="*/ 1327 w 1920"/>
                <a:gd name="T3" fmla="*/ 370 h 1120"/>
                <a:gd name="T4" fmla="*/ 800 w 1920"/>
                <a:gd name="T5" fmla="*/ 0 h 1120"/>
                <a:gd name="T6" fmla="*/ 244 w 1920"/>
                <a:gd name="T7" fmla="*/ 489 h 1120"/>
                <a:gd name="T8" fmla="*/ 0 w 1920"/>
                <a:gd name="T9" fmla="*/ 800 h 1120"/>
                <a:gd name="T10" fmla="*/ 306 w 1920"/>
                <a:gd name="T11" fmla="*/ 1120 h 1120"/>
                <a:gd name="T12" fmla="*/ 355 w 1920"/>
                <a:gd name="T13" fmla="*/ 1067 h 1120"/>
                <a:gd name="T14" fmla="*/ 362 w 1920"/>
                <a:gd name="T15" fmla="*/ 1063 h 1120"/>
                <a:gd name="T16" fmla="*/ 361 w 1920"/>
                <a:gd name="T17" fmla="*/ 1040 h 1120"/>
                <a:gd name="T18" fmla="*/ 362 w 1920"/>
                <a:gd name="T19" fmla="*/ 1017 h 1120"/>
                <a:gd name="T20" fmla="*/ 355 w 1920"/>
                <a:gd name="T21" fmla="*/ 1013 h 1120"/>
                <a:gd name="T22" fmla="*/ 299 w 1920"/>
                <a:gd name="T23" fmla="*/ 940 h 1120"/>
                <a:gd name="T24" fmla="*/ 311 w 1920"/>
                <a:gd name="T25" fmla="*/ 849 h 1120"/>
                <a:gd name="T26" fmla="*/ 391 w 1920"/>
                <a:gd name="T27" fmla="*/ 711 h 1120"/>
                <a:gd name="T28" fmla="*/ 464 w 1920"/>
                <a:gd name="T29" fmla="*/ 655 h 1120"/>
                <a:gd name="T30" fmla="*/ 495 w 1920"/>
                <a:gd name="T31" fmla="*/ 651 h 1120"/>
                <a:gd name="T32" fmla="*/ 555 w 1920"/>
                <a:gd name="T33" fmla="*/ 667 h 1120"/>
                <a:gd name="T34" fmla="*/ 562 w 1920"/>
                <a:gd name="T35" fmla="*/ 671 h 1120"/>
                <a:gd name="T36" fmla="*/ 601 w 1920"/>
                <a:gd name="T37" fmla="*/ 648 h 1120"/>
                <a:gd name="T38" fmla="*/ 601 w 1920"/>
                <a:gd name="T39" fmla="*/ 640 h 1120"/>
                <a:gd name="T40" fmla="*/ 721 w 1920"/>
                <a:gd name="T41" fmla="*/ 520 h 1120"/>
                <a:gd name="T42" fmla="*/ 881 w 1920"/>
                <a:gd name="T43" fmla="*/ 520 h 1120"/>
                <a:gd name="T44" fmla="*/ 1001 w 1920"/>
                <a:gd name="T45" fmla="*/ 640 h 1120"/>
                <a:gd name="T46" fmla="*/ 1001 w 1920"/>
                <a:gd name="T47" fmla="*/ 648 h 1120"/>
                <a:gd name="T48" fmla="*/ 1040 w 1920"/>
                <a:gd name="T49" fmla="*/ 671 h 1120"/>
                <a:gd name="T50" fmla="*/ 1047 w 1920"/>
                <a:gd name="T51" fmla="*/ 667 h 1120"/>
                <a:gd name="T52" fmla="*/ 1107 w 1920"/>
                <a:gd name="T53" fmla="*/ 651 h 1120"/>
                <a:gd name="T54" fmla="*/ 1138 w 1920"/>
                <a:gd name="T55" fmla="*/ 655 h 1120"/>
                <a:gd name="T56" fmla="*/ 1211 w 1920"/>
                <a:gd name="T57" fmla="*/ 711 h 1120"/>
                <a:gd name="T58" fmla="*/ 1291 w 1920"/>
                <a:gd name="T59" fmla="*/ 849 h 1120"/>
                <a:gd name="T60" fmla="*/ 1303 w 1920"/>
                <a:gd name="T61" fmla="*/ 940 h 1120"/>
                <a:gd name="T62" fmla="*/ 1247 w 1920"/>
                <a:gd name="T63" fmla="*/ 1013 h 1120"/>
                <a:gd name="T64" fmla="*/ 1240 w 1920"/>
                <a:gd name="T65" fmla="*/ 1017 h 1120"/>
                <a:gd name="T66" fmla="*/ 1241 w 1920"/>
                <a:gd name="T67" fmla="*/ 1040 h 1120"/>
                <a:gd name="T68" fmla="*/ 1240 w 1920"/>
                <a:gd name="T69" fmla="*/ 1063 h 1120"/>
                <a:gd name="T70" fmla="*/ 1247 w 1920"/>
                <a:gd name="T71" fmla="*/ 1067 h 1120"/>
                <a:gd name="T72" fmla="*/ 1296 w 1920"/>
                <a:gd name="T73" fmla="*/ 1120 h 1120"/>
                <a:gd name="T74" fmla="*/ 1520 w 1920"/>
                <a:gd name="T75" fmla="*/ 1120 h 1120"/>
                <a:gd name="T76" fmla="*/ 1920 w 1920"/>
                <a:gd name="T77" fmla="*/ 720 h 1120"/>
                <a:gd name="T78" fmla="*/ 1520 w 1920"/>
                <a:gd name="T79" fmla="*/ 3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0" h="1120">
                  <a:moveTo>
                    <a:pt x="1520" y="320"/>
                  </a:moveTo>
                  <a:cubicBezTo>
                    <a:pt x="1450" y="320"/>
                    <a:pt x="1384" y="338"/>
                    <a:pt x="1327" y="370"/>
                  </a:cubicBezTo>
                  <a:cubicBezTo>
                    <a:pt x="1249" y="154"/>
                    <a:pt x="1042" y="0"/>
                    <a:pt x="800" y="0"/>
                  </a:cubicBezTo>
                  <a:cubicBezTo>
                    <a:pt x="515" y="0"/>
                    <a:pt x="279" y="213"/>
                    <a:pt x="244" y="489"/>
                  </a:cubicBezTo>
                  <a:cubicBezTo>
                    <a:pt x="104" y="523"/>
                    <a:pt x="0" y="649"/>
                    <a:pt x="0" y="800"/>
                  </a:cubicBezTo>
                  <a:cubicBezTo>
                    <a:pt x="0" y="972"/>
                    <a:pt x="136" y="1112"/>
                    <a:pt x="306" y="1120"/>
                  </a:cubicBezTo>
                  <a:cubicBezTo>
                    <a:pt x="316" y="1098"/>
                    <a:pt x="333" y="1079"/>
                    <a:pt x="355" y="1067"/>
                  </a:cubicBezTo>
                  <a:cubicBezTo>
                    <a:pt x="362" y="1063"/>
                    <a:pt x="362" y="1063"/>
                    <a:pt x="362" y="1063"/>
                  </a:cubicBezTo>
                  <a:cubicBezTo>
                    <a:pt x="361" y="1055"/>
                    <a:pt x="361" y="1048"/>
                    <a:pt x="361" y="1040"/>
                  </a:cubicBezTo>
                  <a:cubicBezTo>
                    <a:pt x="361" y="1032"/>
                    <a:pt x="361" y="1025"/>
                    <a:pt x="362" y="1017"/>
                  </a:cubicBezTo>
                  <a:cubicBezTo>
                    <a:pt x="355" y="1013"/>
                    <a:pt x="355" y="1013"/>
                    <a:pt x="355" y="1013"/>
                  </a:cubicBezTo>
                  <a:cubicBezTo>
                    <a:pt x="327" y="997"/>
                    <a:pt x="307" y="971"/>
                    <a:pt x="299" y="940"/>
                  </a:cubicBezTo>
                  <a:cubicBezTo>
                    <a:pt x="290" y="910"/>
                    <a:pt x="295" y="877"/>
                    <a:pt x="311" y="849"/>
                  </a:cubicBezTo>
                  <a:cubicBezTo>
                    <a:pt x="391" y="711"/>
                    <a:pt x="391" y="711"/>
                    <a:pt x="391" y="711"/>
                  </a:cubicBezTo>
                  <a:cubicBezTo>
                    <a:pt x="407" y="683"/>
                    <a:pt x="433" y="663"/>
                    <a:pt x="464" y="655"/>
                  </a:cubicBezTo>
                  <a:cubicBezTo>
                    <a:pt x="474" y="652"/>
                    <a:pt x="484" y="651"/>
                    <a:pt x="495" y="651"/>
                  </a:cubicBezTo>
                  <a:cubicBezTo>
                    <a:pt x="515" y="651"/>
                    <a:pt x="536" y="656"/>
                    <a:pt x="555" y="667"/>
                  </a:cubicBezTo>
                  <a:cubicBezTo>
                    <a:pt x="562" y="671"/>
                    <a:pt x="562" y="671"/>
                    <a:pt x="562" y="671"/>
                  </a:cubicBezTo>
                  <a:cubicBezTo>
                    <a:pt x="574" y="663"/>
                    <a:pt x="587" y="655"/>
                    <a:pt x="601" y="648"/>
                  </a:cubicBezTo>
                  <a:cubicBezTo>
                    <a:pt x="601" y="640"/>
                    <a:pt x="601" y="640"/>
                    <a:pt x="601" y="640"/>
                  </a:cubicBezTo>
                  <a:cubicBezTo>
                    <a:pt x="601" y="574"/>
                    <a:pt x="655" y="520"/>
                    <a:pt x="721" y="520"/>
                  </a:cubicBezTo>
                  <a:cubicBezTo>
                    <a:pt x="881" y="520"/>
                    <a:pt x="881" y="520"/>
                    <a:pt x="881" y="520"/>
                  </a:cubicBezTo>
                  <a:cubicBezTo>
                    <a:pt x="947" y="520"/>
                    <a:pt x="1001" y="574"/>
                    <a:pt x="1001" y="640"/>
                  </a:cubicBezTo>
                  <a:cubicBezTo>
                    <a:pt x="1001" y="648"/>
                    <a:pt x="1001" y="648"/>
                    <a:pt x="1001" y="648"/>
                  </a:cubicBezTo>
                  <a:cubicBezTo>
                    <a:pt x="1015" y="655"/>
                    <a:pt x="1028" y="663"/>
                    <a:pt x="1040" y="671"/>
                  </a:cubicBezTo>
                  <a:cubicBezTo>
                    <a:pt x="1047" y="667"/>
                    <a:pt x="1047" y="667"/>
                    <a:pt x="1047" y="667"/>
                  </a:cubicBezTo>
                  <a:cubicBezTo>
                    <a:pt x="1066" y="656"/>
                    <a:pt x="1087" y="651"/>
                    <a:pt x="1107" y="651"/>
                  </a:cubicBezTo>
                  <a:cubicBezTo>
                    <a:pt x="1118" y="651"/>
                    <a:pt x="1128" y="652"/>
                    <a:pt x="1138" y="655"/>
                  </a:cubicBezTo>
                  <a:cubicBezTo>
                    <a:pt x="1169" y="663"/>
                    <a:pt x="1195" y="683"/>
                    <a:pt x="1211" y="711"/>
                  </a:cubicBezTo>
                  <a:cubicBezTo>
                    <a:pt x="1291" y="849"/>
                    <a:pt x="1291" y="849"/>
                    <a:pt x="1291" y="849"/>
                  </a:cubicBezTo>
                  <a:cubicBezTo>
                    <a:pt x="1307" y="877"/>
                    <a:pt x="1312" y="910"/>
                    <a:pt x="1303" y="940"/>
                  </a:cubicBezTo>
                  <a:cubicBezTo>
                    <a:pt x="1295" y="971"/>
                    <a:pt x="1275" y="997"/>
                    <a:pt x="1247" y="1013"/>
                  </a:cubicBezTo>
                  <a:cubicBezTo>
                    <a:pt x="1240" y="1017"/>
                    <a:pt x="1240" y="1017"/>
                    <a:pt x="1240" y="1017"/>
                  </a:cubicBezTo>
                  <a:cubicBezTo>
                    <a:pt x="1241" y="1025"/>
                    <a:pt x="1241" y="1032"/>
                    <a:pt x="1241" y="1040"/>
                  </a:cubicBezTo>
                  <a:cubicBezTo>
                    <a:pt x="1241" y="1048"/>
                    <a:pt x="1241" y="1055"/>
                    <a:pt x="1240" y="1063"/>
                  </a:cubicBezTo>
                  <a:cubicBezTo>
                    <a:pt x="1247" y="1067"/>
                    <a:pt x="1247" y="1067"/>
                    <a:pt x="1247" y="1067"/>
                  </a:cubicBezTo>
                  <a:cubicBezTo>
                    <a:pt x="1269" y="1079"/>
                    <a:pt x="1286" y="1098"/>
                    <a:pt x="1296" y="1120"/>
                  </a:cubicBezTo>
                  <a:cubicBezTo>
                    <a:pt x="1520" y="1120"/>
                    <a:pt x="1520" y="1120"/>
                    <a:pt x="1520" y="1120"/>
                  </a:cubicBezTo>
                  <a:cubicBezTo>
                    <a:pt x="1741" y="1120"/>
                    <a:pt x="1920" y="941"/>
                    <a:pt x="1920" y="720"/>
                  </a:cubicBezTo>
                  <a:cubicBezTo>
                    <a:pt x="1920" y="499"/>
                    <a:pt x="1741" y="320"/>
                    <a:pt x="1520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26"/>
            <p:cNvSpPr>
              <a:spLocks noEditPoints="1"/>
            </p:cNvSpPr>
            <p:nvPr/>
          </p:nvSpPr>
          <p:spPr bwMode="auto">
            <a:xfrm>
              <a:off x="6043613" y="1641475"/>
              <a:ext cx="271463" cy="282575"/>
            </a:xfrm>
            <a:custGeom>
              <a:avLst/>
              <a:gdLst>
                <a:gd name="T0" fmla="*/ 692 w 772"/>
                <a:gd name="T1" fmla="*/ 131 h 800"/>
                <a:gd name="T2" fmla="*/ 614 w 772"/>
                <a:gd name="T3" fmla="*/ 176 h 800"/>
                <a:gd name="T4" fmla="*/ 466 w 772"/>
                <a:gd name="T5" fmla="*/ 90 h 800"/>
                <a:gd name="T6" fmla="*/ 466 w 772"/>
                <a:gd name="T7" fmla="*/ 0 h 800"/>
                <a:gd name="T8" fmla="*/ 306 w 772"/>
                <a:gd name="T9" fmla="*/ 0 h 800"/>
                <a:gd name="T10" fmla="*/ 306 w 772"/>
                <a:gd name="T11" fmla="*/ 90 h 800"/>
                <a:gd name="T12" fmla="*/ 158 w 772"/>
                <a:gd name="T13" fmla="*/ 176 h 800"/>
                <a:gd name="T14" fmla="*/ 80 w 772"/>
                <a:gd name="T15" fmla="*/ 131 h 800"/>
                <a:gd name="T16" fmla="*/ 0 w 772"/>
                <a:gd name="T17" fmla="*/ 269 h 800"/>
                <a:gd name="T18" fmla="*/ 78 w 772"/>
                <a:gd name="T19" fmla="*/ 314 h 800"/>
                <a:gd name="T20" fmla="*/ 66 w 772"/>
                <a:gd name="T21" fmla="*/ 400 h 800"/>
                <a:gd name="T22" fmla="*/ 78 w 772"/>
                <a:gd name="T23" fmla="*/ 486 h 800"/>
                <a:gd name="T24" fmla="*/ 0 w 772"/>
                <a:gd name="T25" fmla="*/ 531 h 800"/>
                <a:gd name="T26" fmla="*/ 80 w 772"/>
                <a:gd name="T27" fmla="*/ 669 h 800"/>
                <a:gd name="T28" fmla="*/ 158 w 772"/>
                <a:gd name="T29" fmla="*/ 624 h 800"/>
                <a:gd name="T30" fmla="*/ 306 w 772"/>
                <a:gd name="T31" fmla="*/ 710 h 800"/>
                <a:gd name="T32" fmla="*/ 306 w 772"/>
                <a:gd name="T33" fmla="*/ 800 h 800"/>
                <a:gd name="T34" fmla="*/ 466 w 772"/>
                <a:gd name="T35" fmla="*/ 800 h 800"/>
                <a:gd name="T36" fmla="*/ 466 w 772"/>
                <a:gd name="T37" fmla="*/ 710 h 800"/>
                <a:gd name="T38" fmla="*/ 614 w 772"/>
                <a:gd name="T39" fmla="*/ 624 h 800"/>
                <a:gd name="T40" fmla="*/ 692 w 772"/>
                <a:gd name="T41" fmla="*/ 669 h 800"/>
                <a:gd name="T42" fmla="*/ 772 w 772"/>
                <a:gd name="T43" fmla="*/ 531 h 800"/>
                <a:gd name="T44" fmla="*/ 694 w 772"/>
                <a:gd name="T45" fmla="*/ 486 h 800"/>
                <a:gd name="T46" fmla="*/ 706 w 772"/>
                <a:gd name="T47" fmla="*/ 400 h 800"/>
                <a:gd name="T48" fmla="*/ 694 w 772"/>
                <a:gd name="T49" fmla="*/ 314 h 800"/>
                <a:gd name="T50" fmla="*/ 772 w 772"/>
                <a:gd name="T51" fmla="*/ 269 h 800"/>
                <a:gd name="T52" fmla="*/ 692 w 772"/>
                <a:gd name="T53" fmla="*/ 131 h 800"/>
                <a:gd name="T54" fmla="*/ 386 w 772"/>
                <a:gd name="T55" fmla="*/ 560 h 800"/>
                <a:gd name="T56" fmla="*/ 226 w 772"/>
                <a:gd name="T57" fmla="*/ 400 h 800"/>
                <a:gd name="T58" fmla="*/ 386 w 772"/>
                <a:gd name="T59" fmla="*/ 240 h 800"/>
                <a:gd name="T60" fmla="*/ 546 w 772"/>
                <a:gd name="T61" fmla="*/ 400 h 800"/>
                <a:gd name="T62" fmla="*/ 386 w 772"/>
                <a:gd name="T63" fmla="*/ 56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2" h="800">
                  <a:moveTo>
                    <a:pt x="692" y="131"/>
                  </a:moveTo>
                  <a:cubicBezTo>
                    <a:pt x="614" y="176"/>
                    <a:pt x="614" y="176"/>
                    <a:pt x="614" y="176"/>
                  </a:cubicBezTo>
                  <a:cubicBezTo>
                    <a:pt x="574" y="135"/>
                    <a:pt x="523" y="105"/>
                    <a:pt x="466" y="9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49" y="105"/>
                    <a:pt x="198" y="135"/>
                    <a:pt x="158" y="17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70" y="342"/>
                    <a:pt x="66" y="370"/>
                    <a:pt x="66" y="400"/>
                  </a:cubicBezTo>
                  <a:cubicBezTo>
                    <a:pt x="66" y="430"/>
                    <a:pt x="70" y="458"/>
                    <a:pt x="78" y="486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80" y="669"/>
                    <a:pt x="80" y="669"/>
                    <a:pt x="80" y="669"/>
                  </a:cubicBezTo>
                  <a:cubicBezTo>
                    <a:pt x="158" y="624"/>
                    <a:pt x="158" y="624"/>
                    <a:pt x="158" y="624"/>
                  </a:cubicBezTo>
                  <a:cubicBezTo>
                    <a:pt x="198" y="665"/>
                    <a:pt x="249" y="695"/>
                    <a:pt x="306" y="710"/>
                  </a:cubicBezTo>
                  <a:cubicBezTo>
                    <a:pt x="306" y="800"/>
                    <a:pt x="306" y="800"/>
                    <a:pt x="306" y="800"/>
                  </a:cubicBezTo>
                  <a:cubicBezTo>
                    <a:pt x="466" y="800"/>
                    <a:pt x="466" y="800"/>
                    <a:pt x="466" y="800"/>
                  </a:cubicBezTo>
                  <a:cubicBezTo>
                    <a:pt x="466" y="710"/>
                    <a:pt x="466" y="710"/>
                    <a:pt x="466" y="710"/>
                  </a:cubicBezTo>
                  <a:cubicBezTo>
                    <a:pt x="523" y="695"/>
                    <a:pt x="574" y="665"/>
                    <a:pt x="614" y="624"/>
                  </a:cubicBezTo>
                  <a:cubicBezTo>
                    <a:pt x="692" y="669"/>
                    <a:pt x="692" y="669"/>
                    <a:pt x="692" y="669"/>
                  </a:cubicBezTo>
                  <a:cubicBezTo>
                    <a:pt x="772" y="531"/>
                    <a:pt x="772" y="531"/>
                    <a:pt x="772" y="531"/>
                  </a:cubicBezTo>
                  <a:cubicBezTo>
                    <a:pt x="694" y="486"/>
                    <a:pt x="694" y="486"/>
                    <a:pt x="694" y="486"/>
                  </a:cubicBezTo>
                  <a:cubicBezTo>
                    <a:pt x="702" y="458"/>
                    <a:pt x="706" y="430"/>
                    <a:pt x="706" y="400"/>
                  </a:cubicBezTo>
                  <a:cubicBezTo>
                    <a:pt x="706" y="370"/>
                    <a:pt x="702" y="342"/>
                    <a:pt x="694" y="314"/>
                  </a:cubicBezTo>
                  <a:cubicBezTo>
                    <a:pt x="772" y="269"/>
                    <a:pt x="772" y="269"/>
                    <a:pt x="772" y="269"/>
                  </a:cubicBezTo>
                  <a:lnTo>
                    <a:pt x="692" y="131"/>
                  </a:lnTo>
                  <a:close/>
                  <a:moveTo>
                    <a:pt x="386" y="560"/>
                  </a:moveTo>
                  <a:cubicBezTo>
                    <a:pt x="298" y="560"/>
                    <a:pt x="226" y="488"/>
                    <a:pt x="226" y="400"/>
                  </a:cubicBezTo>
                  <a:cubicBezTo>
                    <a:pt x="226" y="312"/>
                    <a:pt x="298" y="240"/>
                    <a:pt x="386" y="240"/>
                  </a:cubicBezTo>
                  <a:cubicBezTo>
                    <a:pt x="474" y="240"/>
                    <a:pt x="546" y="312"/>
                    <a:pt x="546" y="400"/>
                  </a:cubicBezTo>
                  <a:cubicBezTo>
                    <a:pt x="546" y="488"/>
                    <a:pt x="474" y="560"/>
                    <a:pt x="386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7437438" y="1192213"/>
            <a:ext cx="906462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1" name="群組 80"/>
          <p:cNvGrpSpPr/>
          <p:nvPr/>
        </p:nvGrpSpPr>
        <p:grpSpPr>
          <a:xfrm>
            <a:off x="7550150" y="1419225"/>
            <a:ext cx="623888" cy="452437"/>
            <a:chOff x="7550150" y="1419225"/>
            <a:chExt cx="623888" cy="452437"/>
          </a:xfrm>
        </p:grpSpPr>
        <p:sp>
          <p:nvSpPr>
            <p:cNvPr id="76" name="Freeform 31"/>
            <p:cNvSpPr>
              <a:spLocks noEditPoints="1"/>
            </p:cNvSpPr>
            <p:nvPr/>
          </p:nvSpPr>
          <p:spPr bwMode="auto">
            <a:xfrm>
              <a:off x="7693025" y="1419225"/>
              <a:ext cx="481012" cy="112712"/>
            </a:xfrm>
            <a:custGeom>
              <a:avLst/>
              <a:gdLst>
                <a:gd name="T0" fmla="*/ 1200 w 1360"/>
                <a:gd name="T1" fmla="*/ 0 h 320"/>
                <a:gd name="T2" fmla="*/ 160 w 1360"/>
                <a:gd name="T3" fmla="*/ 0 h 320"/>
                <a:gd name="T4" fmla="*/ 0 w 1360"/>
                <a:gd name="T5" fmla="*/ 160 h 320"/>
                <a:gd name="T6" fmla="*/ 0 w 1360"/>
                <a:gd name="T7" fmla="*/ 160 h 320"/>
                <a:gd name="T8" fmla="*/ 160 w 1360"/>
                <a:gd name="T9" fmla="*/ 320 h 320"/>
                <a:gd name="T10" fmla="*/ 1200 w 1360"/>
                <a:gd name="T11" fmla="*/ 320 h 320"/>
                <a:gd name="T12" fmla="*/ 1360 w 1360"/>
                <a:gd name="T13" fmla="*/ 160 h 320"/>
                <a:gd name="T14" fmla="*/ 1360 w 1360"/>
                <a:gd name="T15" fmla="*/ 160 h 320"/>
                <a:gd name="T16" fmla="*/ 1200 w 1360"/>
                <a:gd name="T17" fmla="*/ 0 h 320"/>
                <a:gd name="T18" fmla="*/ 1199 w 1360"/>
                <a:gd name="T19" fmla="*/ 238 h 320"/>
                <a:gd name="T20" fmla="*/ 1121 w 1360"/>
                <a:gd name="T21" fmla="*/ 159 h 320"/>
                <a:gd name="T22" fmla="*/ 1199 w 1360"/>
                <a:gd name="T23" fmla="*/ 80 h 320"/>
                <a:gd name="T24" fmla="*/ 1278 w 1360"/>
                <a:gd name="T25" fmla="*/ 159 h 320"/>
                <a:gd name="T26" fmla="*/ 1199 w 1360"/>
                <a:gd name="T27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0" h="320">
                  <a:moveTo>
                    <a:pt x="120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1200" y="320"/>
                    <a:pt x="1200" y="320"/>
                    <a:pt x="1200" y="320"/>
                  </a:cubicBezTo>
                  <a:cubicBezTo>
                    <a:pt x="1288" y="320"/>
                    <a:pt x="1360" y="248"/>
                    <a:pt x="1360" y="160"/>
                  </a:cubicBezTo>
                  <a:cubicBezTo>
                    <a:pt x="1360" y="160"/>
                    <a:pt x="1360" y="160"/>
                    <a:pt x="1360" y="160"/>
                  </a:cubicBezTo>
                  <a:cubicBezTo>
                    <a:pt x="1360" y="72"/>
                    <a:pt x="1288" y="0"/>
                    <a:pt x="1200" y="0"/>
                  </a:cubicBezTo>
                  <a:close/>
                  <a:moveTo>
                    <a:pt x="1199" y="238"/>
                  </a:moveTo>
                  <a:cubicBezTo>
                    <a:pt x="1156" y="238"/>
                    <a:pt x="1121" y="202"/>
                    <a:pt x="1121" y="159"/>
                  </a:cubicBezTo>
                  <a:cubicBezTo>
                    <a:pt x="1121" y="115"/>
                    <a:pt x="1156" y="80"/>
                    <a:pt x="1199" y="80"/>
                  </a:cubicBezTo>
                  <a:cubicBezTo>
                    <a:pt x="1243" y="80"/>
                    <a:pt x="1278" y="115"/>
                    <a:pt x="1278" y="159"/>
                  </a:cubicBezTo>
                  <a:cubicBezTo>
                    <a:pt x="1278" y="202"/>
                    <a:pt x="1243" y="238"/>
                    <a:pt x="1199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32"/>
            <p:cNvSpPr>
              <a:spLocks noEditPoints="1"/>
            </p:cNvSpPr>
            <p:nvPr/>
          </p:nvSpPr>
          <p:spPr bwMode="auto">
            <a:xfrm>
              <a:off x="7693025" y="1419225"/>
              <a:ext cx="481012" cy="112712"/>
            </a:xfrm>
            <a:custGeom>
              <a:avLst/>
              <a:gdLst>
                <a:gd name="T0" fmla="*/ 1200 w 1360"/>
                <a:gd name="T1" fmla="*/ 0 h 320"/>
                <a:gd name="T2" fmla="*/ 160 w 1360"/>
                <a:gd name="T3" fmla="*/ 0 h 320"/>
                <a:gd name="T4" fmla="*/ 0 w 1360"/>
                <a:gd name="T5" fmla="*/ 160 h 320"/>
                <a:gd name="T6" fmla="*/ 0 w 1360"/>
                <a:gd name="T7" fmla="*/ 160 h 320"/>
                <a:gd name="T8" fmla="*/ 160 w 1360"/>
                <a:gd name="T9" fmla="*/ 320 h 320"/>
                <a:gd name="T10" fmla="*/ 1200 w 1360"/>
                <a:gd name="T11" fmla="*/ 320 h 320"/>
                <a:gd name="T12" fmla="*/ 1360 w 1360"/>
                <a:gd name="T13" fmla="*/ 160 h 320"/>
                <a:gd name="T14" fmla="*/ 1360 w 1360"/>
                <a:gd name="T15" fmla="*/ 160 h 320"/>
                <a:gd name="T16" fmla="*/ 1200 w 1360"/>
                <a:gd name="T17" fmla="*/ 0 h 320"/>
                <a:gd name="T18" fmla="*/ 1199 w 1360"/>
                <a:gd name="T19" fmla="*/ 238 h 320"/>
                <a:gd name="T20" fmla="*/ 1121 w 1360"/>
                <a:gd name="T21" fmla="*/ 159 h 320"/>
                <a:gd name="T22" fmla="*/ 1199 w 1360"/>
                <a:gd name="T23" fmla="*/ 80 h 320"/>
                <a:gd name="T24" fmla="*/ 1278 w 1360"/>
                <a:gd name="T25" fmla="*/ 159 h 320"/>
                <a:gd name="T26" fmla="*/ 1199 w 1360"/>
                <a:gd name="T27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0" h="320">
                  <a:moveTo>
                    <a:pt x="120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1200" y="320"/>
                    <a:pt x="1200" y="320"/>
                    <a:pt x="1200" y="320"/>
                  </a:cubicBezTo>
                  <a:cubicBezTo>
                    <a:pt x="1288" y="320"/>
                    <a:pt x="1360" y="248"/>
                    <a:pt x="1360" y="160"/>
                  </a:cubicBezTo>
                  <a:cubicBezTo>
                    <a:pt x="1360" y="160"/>
                    <a:pt x="1360" y="160"/>
                    <a:pt x="1360" y="160"/>
                  </a:cubicBezTo>
                  <a:cubicBezTo>
                    <a:pt x="1360" y="72"/>
                    <a:pt x="1288" y="0"/>
                    <a:pt x="1200" y="0"/>
                  </a:cubicBezTo>
                  <a:close/>
                  <a:moveTo>
                    <a:pt x="1199" y="238"/>
                  </a:moveTo>
                  <a:cubicBezTo>
                    <a:pt x="1156" y="238"/>
                    <a:pt x="1121" y="202"/>
                    <a:pt x="1121" y="159"/>
                  </a:cubicBezTo>
                  <a:cubicBezTo>
                    <a:pt x="1121" y="115"/>
                    <a:pt x="1156" y="80"/>
                    <a:pt x="1199" y="80"/>
                  </a:cubicBezTo>
                  <a:cubicBezTo>
                    <a:pt x="1243" y="80"/>
                    <a:pt x="1278" y="115"/>
                    <a:pt x="1278" y="159"/>
                  </a:cubicBezTo>
                  <a:cubicBezTo>
                    <a:pt x="1278" y="202"/>
                    <a:pt x="1243" y="238"/>
                    <a:pt x="1199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33"/>
            <p:cNvSpPr>
              <a:spLocks noEditPoints="1"/>
            </p:cNvSpPr>
            <p:nvPr/>
          </p:nvSpPr>
          <p:spPr bwMode="auto">
            <a:xfrm>
              <a:off x="7926388" y="1758950"/>
              <a:ext cx="247650" cy="112712"/>
            </a:xfrm>
            <a:custGeom>
              <a:avLst/>
              <a:gdLst>
                <a:gd name="T0" fmla="*/ 541 w 701"/>
                <a:gd name="T1" fmla="*/ 0 h 320"/>
                <a:gd name="T2" fmla="*/ 40 w 701"/>
                <a:gd name="T3" fmla="*/ 0 h 320"/>
                <a:gd name="T4" fmla="*/ 61 w 701"/>
                <a:gd name="T5" fmla="*/ 120 h 320"/>
                <a:gd name="T6" fmla="*/ 0 w 701"/>
                <a:gd name="T7" fmla="*/ 320 h 320"/>
                <a:gd name="T8" fmla="*/ 541 w 701"/>
                <a:gd name="T9" fmla="*/ 320 h 320"/>
                <a:gd name="T10" fmla="*/ 701 w 701"/>
                <a:gd name="T11" fmla="*/ 160 h 320"/>
                <a:gd name="T12" fmla="*/ 701 w 701"/>
                <a:gd name="T13" fmla="*/ 160 h 320"/>
                <a:gd name="T14" fmla="*/ 541 w 701"/>
                <a:gd name="T15" fmla="*/ 0 h 320"/>
                <a:gd name="T16" fmla="*/ 540 w 701"/>
                <a:gd name="T17" fmla="*/ 238 h 320"/>
                <a:gd name="T18" fmla="*/ 462 w 701"/>
                <a:gd name="T19" fmla="*/ 159 h 320"/>
                <a:gd name="T20" fmla="*/ 540 w 701"/>
                <a:gd name="T21" fmla="*/ 80 h 320"/>
                <a:gd name="T22" fmla="*/ 619 w 701"/>
                <a:gd name="T23" fmla="*/ 159 h 320"/>
                <a:gd name="T24" fmla="*/ 540 w 701"/>
                <a:gd name="T25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320">
                  <a:moveTo>
                    <a:pt x="54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54" y="38"/>
                    <a:pt x="61" y="78"/>
                    <a:pt x="61" y="120"/>
                  </a:cubicBezTo>
                  <a:cubicBezTo>
                    <a:pt x="61" y="194"/>
                    <a:pt x="39" y="263"/>
                    <a:pt x="0" y="320"/>
                  </a:cubicBezTo>
                  <a:cubicBezTo>
                    <a:pt x="541" y="320"/>
                    <a:pt x="541" y="320"/>
                    <a:pt x="541" y="320"/>
                  </a:cubicBezTo>
                  <a:cubicBezTo>
                    <a:pt x="629" y="320"/>
                    <a:pt x="701" y="248"/>
                    <a:pt x="701" y="160"/>
                  </a:cubicBezTo>
                  <a:cubicBezTo>
                    <a:pt x="701" y="160"/>
                    <a:pt x="701" y="160"/>
                    <a:pt x="701" y="160"/>
                  </a:cubicBezTo>
                  <a:cubicBezTo>
                    <a:pt x="701" y="72"/>
                    <a:pt x="629" y="0"/>
                    <a:pt x="541" y="0"/>
                  </a:cubicBezTo>
                  <a:close/>
                  <a:moveTo>
                    <a:pt x="540" y="238"/>
                  </a:moveTo>
                  <a:cubicBezTo>
                    <a:pt x="497" y="238"/>
                    <a:pt x="462" y="202"/>
                    <a:pt x="462" y="159"/>
                  </a:cubicBezTo>
                  <a:cubicBezTo>
                    <a:pt x="462" y="115"/>
                    <a:pt x="497" y="80"/>
                    <a:pt x="540" y="80"/>
                  </a:cubicBezTo>
                  <a:cubicBezTo>
                    <a:pt x="584" y="80"/>
                    <a:pt x="619" y="115"/>
                    <a:pt x="619" y="159"/>
                  </a:cubicBezTo>
                  <a:cubicBezTo>
                    <a:pt x="619" y="202"/>
                    <a:pt x="584" y="238"/>
                    <a:pt x="540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7550150" y="1673225"/>
              <a:ext cx="341312" cy="198437"/>
            </a:xfrm>
            <a:custGeom>
              <a:avLst/>
              <a:gdLst>
                <a:gd name="T0" fmla="*/ 760 w 960"/>
                <a:gd name="T1" fmla="*/ 160 h 560"/>
                <a:gd name="T2" fmla="*/ 663 w 960"/>
                <a:gd name="T3" fmla="*/ 185 h 560"/>
                <a:gd name="T4" fmla="*/ 400 w 960"/>
                <a:gd name="T5" fmla="*/ 0 h 560"/>
                <a:gd name="T6" fmla="*/ 122 w 960"/>
                <a:gd name="T7" fmla="*/ 245 h 560"/>
                <a:gd name="T8" fmla="*/ 0 w 960"/>
                <a:gd name="T9" fmla="*/ 400 h 560"/>
                <a:gd name="T10" fmla="*/ 160 w 960"/>
                <a:gd name="T11" fmla="*/ 560 h 560"/>
                <a:gd name="T12" fmla="*/ 760 w 960"/>
                <a:gd name="T13" fmla="*/ 560 h 560"/>
                <a:gd name="T14" fmla="*/ 960 w 960"/>
                <a:gd name="T15" fmla="*/ 360 h 560"/>
                <a:gd name="T16" fmla="*/ 760 w 960"/>
                <a:gd name="T17" fmla="*/ 1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560">
                  <a:moveTo>
                    <a:pt x="760" y="160"/>
                  </a:moveTo>
                  <a:cubicBezTo>
                    <a:pt x="725" y="160"/>
                    <a:pt x="692" y="169"/>
                    <a:pt x="663" y="185"/>
                  </a:cubicBezTo>
                  <a:cubicBezTo>
                    <a:pt x="624" y="77"/>
                    <a:pt x="521" y="0"/>
                    <a:pt x="400" y="0"/>
                  </a:cubicBezTo>
                  <a:cubicBezTo>
                    <a:pt x="257" y="0"/>
                    <a:pt x="140" y="107"/>
                    <a:pt x="122" y="245"/>
                  </a:cubicBezTo>
                  <a:cubicBezTo>
                    <a:pt x="52" y="261"/>
                    <a:pt x="0" y="325"/>
                    <a:pt x="0" y="400"/>
                  </a:cubicBezTo>
                  <a:cubicBezTo>
                    <a:pt x="0" y="488"/>
                    <a:pt x="72" y="560"/>
                    <a:pt x="160" y="560"/>
                  </a:cubicBezTo>
                  <a:cubicBezTo>
                    <a:pt x="760" y="560"/>
                    <a:pt x="760" y="560"/>
                    <a:pt x="760" y="560"/>
                  </a:cubicBezTo>
                  <a:cubicBezTo>
                    <a:pt x="870" y="560"/>
                    <a:pt x="960" y="470"/>
                    <a:pt x="960" y="360"/>
                  </a:cubicBezTo>
                  <a:cubicBezTo>
                    <a:pt x="960" y="250"/>
                    <a:pt x="870" y="160"/>
                    <a:pt x="760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35"/>
            <p:cNvSpPr>
              <a:spLocks noEditPoints="1"/>
            </p:cNvSpPr>
            <p:nvPr/>
          </p:nvSpPr>
          <p:spPr bwMode="auto">
            <a:xfrm>
              <a:off x="7699375" y="1589088"/>
              <a:ext cx="474662" cy="112712"/>
            </a:xfrm>
            <a:custGeom>
              <a:avLst/>
              <a:gdLst>
                <a:gd name="T0" fmla="*/ 1179 w 1339"/>
                <a:gd name="T1" fmla="*/ 0 h 320"/>
                <a:gd name="T2" fmla="*/ 139 w 1339"/>
                <a:gd name="T3" fmla="*/ 0 h 320"/>
                <a:gd name="T4" fmla="*/ 0 w 1339"/>
                <a:gd name="T5" fmla="*/ 81 h 320"/>
                <a:gd name="T6" fmla="*/ 235 w 1339"/>
                <a:gd name="T7" fmla="*/ 162 h 320"/>
                <a:gd name="T8" fmla="*/ 319 w 1339"/>
                <a:gd name="T9" fmla="*/ 241 h 320"/>
                <a:gd name="T10" fmla="*/ 339 w 1339"/>
                <a:gd name="T11" fmla="*/ 240 h 320"/>
                <a:gd name="T12" fmla="*/ 565 w 1339"/>
                <a:gd name="T13" fmla="*/ 320 h 320"/>
                <a:gd name="T14" fmla="*/ 1179 w 1339"/>
                <a:gd name="T15" fmla="*/ 320 h 320"/>
                <a:gd name="T16" fmla="*/ 1339 w 1339"/>
                <a:gd name="T17" fmla="*/ 160 h 320"/>
                <a:gd name="T18" fmla="*/ 1339 w 1339"/>
                <a:gd name="T19" fmla="*/ 160 h 320"/>
                <a:gd name="T20" fmla="*/ 1179 w 1339"/>
                <a:gd name="T21" fmla="*/ 0 h 320"/>
                <a:gd name="T22" fmla="*/ 1178 w 1339"/>
                <a:gd name="T23" fmla="*/ 238 h 320"/>
                <a:gd name="T24" fmla="*/ 1100 w 1339"/>
                <a:gd name="T25" fmla="*/ 159 h 320"/>
                <a:gd name="T26" fmla="*/ 1178 w 1339"/>
                <a:gd name="T27" fmla="*/ 80 h 320"/>
                <a:gd name="T28" fmla="*/ 1257 w 1339"/>
                <a:gd name="T29" fmla="*/ 159 h 320"/>
                <a:gd name="T30" fmla="*/ 1178 w 1339"/>
                <a:gd name="T31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9" h="320">
                  <a:moveTo>
                    <a:pt x="117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80" y="0"/>
                    <a:pt x="28" y="32"/>
                    <a:pt x="0" y="81"/>
                  </a:cubicBezTo>
                  <a:cubicBezTo>
                    <a:pt x="85" y="85"/>
                    <a:pt x="165" y="112"/>
                    <a:pt x="235" y="162"/>
                  </a:cubicBezTo>
                  <a:cubicBezTo>
                    <a:pt x="266" y="185"/>
                    <a:pt x="295" y="211"/>
                    <a:pt x="319" y="241"/>
                  </a:cubicBezTo>
                  <a:cubicBezTo>
                    <a:pt x="326" y="240"/>
                    <a:pt x="332" y="240"/>
                    <a:pt x="339" y="240"/>
                  </a:cubicBezTo>
                  <a:cubicBezTo>
                    <a:pt x="425" y="240"/>
                    <a:pt x="503" y="270"/>
                    <a:pt x="565" y="320"/>
                  </a:cubicBezTo>
                  <a:cubicBezTo>
                    <a:pt x="1179" y="320"/>
                    <a:pt x="1179" y="320"/>
                    <a:pt x="1179" y="320"/>
                  </a:cubicBezTo>
                  <a:cubicBezTo>
                    <a:pt x="1267" y="320"/>
                    <a:pt x="1339" y="248"/>
                    <a:pt x="1339" y="160"/>
                  </a:cubicBezTo>
                  <a:cubicBezTo>
                    <a:pt x="1339" y="160"/>
                    <a:pt x="1339" y="160"/>
                    <a:pt x="1339" y="160"/>
                  </a:cubicBezTo>
                  <a:cubicBezTo>
                    <a:pt x="1339" y="72"/>
                    <a:pt x="1267" y="0"/>
                    <a:pt x="1179" y="0"/>
                  </a:cubicBezTo>
                  <a:close/>
                  <a:moveTo>
                    <a:pt x="1178" y="238"/>
                  </a:moveTo>
                  <a:cubicBezTo>
                    <a:pt x="1135" y="238"/>
                    <a:pt x="1100" y="202"/>
                    <a:pt x="1100" y="159"/>
                  </a:cubicBezTo>
                  <a:cubicBezTo>
                    <a:pt x="1100" y="115"/>
                    <a:pt x="1135" y="80"/>
                    <a:pt x="1178" y="80"/>
                  </a:cubicBezTo>
                  <a:cubicBezTo>
                    <a:pt x="1222" y="80"/>
                    <a:pt x="1257" y="115"/>
                    <a:pt x="1257" y="159"/>
                  </a:cubicBezTo>
                  <a:cubicBezTo>
                    <a:pt x="1257" y="202"/>
                    <a:pt x="1222" y="238"/>
                    <a:pt x="1178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2938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Hardware - 1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CPU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SD Card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 err="1"/>
              <a:t>eSIM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Switch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Two-way Audio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Outlet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393249"/>
          </a:xfrm>
        </p:spPr>
        <p:txBody>
          <a:bodyPr/>
          <a:lstStyle/>
          <a:p>
            <a:r>
              <a:rPr lang="en-US" altLang="zh-TW" dirty="0" err="1"/>
              <a:t>Powerline</a:t>
            </a:r>
            <a:r>
              <a:rPr lang="en-US" altLang="zh-TW" dirty="0"/>
              <a:t> </a:t>
            </a:r>
            <a:r>
              <a:rPr lang="en-US" altLang="zh-TW" dirty="0" err="1"/>
              <a:t>Homeplug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Fan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 err="1"/>
              <a:t>Fanless</a:t>
            </a:r>
            <a:endParaRPr lang="zh-TW" altLang="en-US" dirty="0"/>
          </a:p>
        </p:txBody>
      </p:sp>
      <p:sp>
        <p:nvSpPr>
          <p:cNvPr id="11292" name="Oval 68"/>
          <p:cNvSpPr>
            <a:spLocks noChangeArrowheads="1"/>
          </p:cNvSpPr>
          <p:nvPr/>
        </p:nvSpPr>
        <p:spPr bwMode="auto">
          <a:xfrm>
            <a:off x="5768976" y="3265488"/>
            <a:ext cx="900112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USB Support</a:t>
            </a:r>
            <a:endParaRPr lang="zh-TW" altLang="en-US" dirty="0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09625" y="1204913"/>
            <a:ext cx="906463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036638" y="1317625"/>
            <a:ext cx="454025" cy="681037"/>
          </a:xfrm>
          <a:custGeom>
            <a:avLst/>
            <a:gdLst>
              <a:gd name="T0" fmla="*/ 1280 w 1280"/>
              <a:gd name="T1" fmla="*/ 480 h 1920"/>
              <a:gd name="T2" fmla="*/ 960 w 1280"/>
              <a:gd name="T3" fmla="*/ 480 h 1920"/>
              <a:gd name="T4" fmla="*/ 960 w 1280"/>
              <a:gd name="T5" fmla="*/ 800 h 1920"/>
              <a:gd name="T6" fmla="*/ 1030 w 1280"/>
              <a:gd name="T7" fmla="*/ 800 h 1920"/>
              <a:gd name="T8" fmla="*/ 720 w 1280"/>
              <a:gd name="T9" fmla="*/ 1040 h 1920"/>
              <a:gd name="T10" fmla="*/ 720 w 1280"/>
              <a:gd name="T11" fmla="*/ 320 h 1920"/>
              <a:gd name="T12" fmla="*/ 880 w 1280"/>
              <a:gd name="T13" fmla="*/ 320 h 1920"/>
              <a:gd name="T14" fmla="*/ 640 w 1280"/>
              <a:gd name="T15" fmla="*/ 0 h 1920"/>
              <a:gd name="T16" fmla="*/ 400 w 1280"/>
              <a:gd name="T17" fmla="*/ 320 h 1920"/>
              <a:gd name="T18" fmla="*/ 560 w 1280"/>
              <a:gd name="T19" fmla="*/ 320 h 1920"/>
              <a:gd name="T20" fmla="*/ 560 w 1280"/>
              <a:gd name="T21" fmla="*/ 1280 h 1920"/>
              <a:gd name="T22" fmla="*/ 245 w 1280"/>
              <a:gd name="T23" fmla="*/ 1016 h 1920"/>
              <a:gd name="T24" fmla="*/ 320 w 1280"/>
              <a:gd name="T25" fmla="*/ 880 h 1920"/>
              <a:gd name="T26" fmla="*/ 160 w 1280"/>
              <a:gd name="T27" fmla="*/ 720 h 1920"/>
              <a:gd name="T28" fmla="*/ 0 w 1280"/>
              <a:gd name="T29" fmla="*/ 880 h 1920"/>
              <a:gd name="T30" fmla="*/ 84 w 1280"/>
              <a:gd name="T31" fmla="*/ 1021 h 1920"/>
              <a:gd name="T32" fmla="*/ 560 w 1280"/>
              <a:gd name="T33" fmla="*/ 1440 h 1920"/>
              <a:gd name="T34" fmla="*/ 560 w 1280"/>
              <a:gd name="T35" fmla="*/ 1621 h 1920"/>
              <a:gd name="T36" fmla="*/ 480 w 1280"/>
              <a:gd name="T37" fmla="*/ 1760 h 1920"/>
              <a:gd name="T38" fmla="*/ 640 w 1280"/>
              <a:gd name="T39" fmla="*/ 1920 h 1920"/>
              <a:gd name="T40" fmla="*/ 800 w 1280"/>
              <a:gd name="T41" fmla="*/ 1760 h 1920"/>
              <a:gd name="T42" fmla="*/ 720 w 1280"/>
              <a:gd name="T43" fmla="*/ 1621 h 1920"/>
              <a:gd name="T44" fmla="*/ 720 w 1280"/>
              <a:gd name="T45" fmla="*/ 1200 h 1920"/>
              <a:gd name="T46" fmla="*/ 1193 w 1280"/>
              <a:gd name="T47" fmla="*/ 800 h 1920"/>
              <a:gd name="T48" fmla="*/ 1280 w 1280"/>
              <a:gd name="T49" fmla="*/ 800 h 1920"/>
              <a:gd name="T50" fmla="*/ 1280 w 1280"/>
              <a:gd name="T51" fmla="*/ 48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0" h="1920">
                <a:moveTo>
                  <a:pt x="1280" y="480"/>
                </a:moveTo>
                <a:cubicBezTo>
                  <a:pt x="960" y="480"/>
                  <a:pt x="960" y="480"/>
                  <a:pt x="960" y="480"/>
                </a:cubicBezTo>
                <a:cubicBezTo>
                  <a:pt x="960" y="800"/>
                  <a:pt x="960" y="800"/>
                  <a:pt x="960" y="800"/>
                </a:cubicBezTo>
                <a:cubicBezTo>
                  <a:pt x="1030" y="800"/>
                  <a:pt x="1030" y="800"/>
                  <a:pt x="1030" y="800"/>
                </a:cubicBezTo>
                <a:cubicBezTo>
                  <a:pt x="994" y="938"/>
                  <a:pt x="869" y="1040"/>
                  <a:pt x="720" y="1040"/>
                </a:cubicBezTo>
                <a:cubicBezTo>
                  <a:pt x="720" y="320"/>
                  <a:pt x="720" y="320"/>
                  <a:pt x="720" y="320"/>
                </a:cubicBezTo>
                <a:cubicBezTo>
                  <a:pt x="880" y="320"/>
                  <a:pt x="880" y="320"/>
                  <a:pt x="880" y="320"/>
                </a:cubicBezTo>
                <a:cubicBezTo>
                  <a:pt x="640" y="0"/>
                  <a:pt x="640" y="0"/>
                  <a:pt x="640" y="0"/>
                </a:cubicBezTo>
                <a:cubicBezTo>
                  <a:pt x="400" y="320"/>
                  <a:pt x="400" y="320"/>
                  <a:pt x="400" y="320"/>
                </a:cubicBezTo>
                <a:cubicBezTo>
                  <a:pt x="560" y="320"/>
                  <a:pt x="560" y="320"/>
                  <a:pt x="560" y="320"/>
                </a:cubicBezTo>
                <a:cubicBezTo>
                  <a:pt x="560" y="1280"/>
                  <a:pt x="560" y="1280"/>
                  <a:pt x="560" y="1280"/>
                </a:cubicBezTo>
                <a:cubicBezTo>
                  <a:pt x="403" y="1280"/>
                  <a:pt x="271" y="1166"/>
                  <a:pt x="245" y="1016"/>
                </a:cubicBezTo>
                <a:cubicBezTo>
                  <a:pt x="290" y="987"/>
                  <a:pt x="320" y="937"/>
                  <a:pt x="320" y="880"/>
                </a:cubicBezTo>
                <a:cubicBezTo>
                  <a:pt x="320" y="792"/>
                  <a:pt x="248" y="720"/>
                  <a:pt x="160" y="720"/>
                </a:cubicBezTo>
                <a:cubicBezTo>
                  <a:pt x="72" y="720"/>
                  <a:pt x="0" y="792"/>
                  <a:pt x="0" y="880"/>
                </a:cubicBezTo>
                <a:cubicBezTo>
                  <a:pt x="0" y="941"/>
                  <a:pt x="34" y="994"/>
                  <a:pt x="84" y="1021"/>
                </a:cubicBezTo>
                <a:cubicBezTo>
                  <a:pt x="114" y="1257"/>
                  <a:pt x="316" y="1440"/>
                  <a:pt x="560" y="1440"/>
                </a:cubicBezTo>
                <a:cubicBezTo>
                  <a:pt x="560" y="1621"/>
                  <a:pt x="560" y="1621"/>
                  <a:pt x="560" y="1621"/>
                </a:cubicBezTo>
                <a:cubicBezTo>
                  <a:pt x="512" y="1649"/>
                  <a:pt x="480" y="1701"/>
                  <a:pt x="480" y="1760"/>
                </a:cubicBezTo>
                <a:cubicBezTo>
                  <a:pt x="480" y="1848"/>
                  <a:pt x="552" y="1920"/>
                  <a:pt x="640" y="1920"/>
                </a:cubicBezTo>
                <a:cubicBezTo>
                  <a:pt x="728" y="1920"/>
                  <a:pt x="800" y="1848"/>
                  <a:pt x="800" y="1760"/>
                </a:cubicBezTo>
                <a:cubicBezTo>
                  <a:pt x="800" y="1701"/>
                  <a:pt x="768" y="1649"/>
                  <a:pt x="720" y="1621"/>
                </a:cubicBezTo>
                <a:cubicBezTo>
                  <a:pt x="720" y="1200"/>
                  <a:pt x="720" y="1200"/>
                  <a:pt x="720" y="1200"/>
                </a:cubicBezTo>
                <a:cubicBezTo>
                  <a:pt x="957" y="1200"/>
                  <a:pt x="1155" y="1027"/>
                  <a:pt x="1193" y="800"/>
                </a:cubicBezTo>
                <a:cubicBezTo>
                  <a:pt x="1280" y="800"/>
                  <a:pt x="1280" y="800"/>
                  <a:pt x="1280" y="800"/>
                </a:cubicBezTo>
                <a:lnTo>
                  <a:pt x="1280" y="4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457450" y="1204913"/>
            <a:ext cx="906463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266" name="群組 11265"/>
          <p:cNvGrpSpPr/>
          <p:nvPr/>
        </p:nvGrpSpPr>
        <p:grpSpPr>
          <a:xfrm>
            <a:off x="2598738" y="1346200"/>
            <a:ext cx="623887" cy="623888"/>
            <a:chOff x="2598738" y="1346200"/>
            <a:chExt cx="623887" cy="623888"/>
          </a:xfrm>
        </p:grpSpPr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2768600" y="1346200"/>
              <a:ext cx="57150" cy="57150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0 h 160"/>
                <a:gd name="T4" fmla="*/ 0 w 160"/>
                <a:gd name="T5" fmla="*/ 80 h 160"/>
                <a:gd name="T6" fmla="*/ 0 w 160"/>
                <a:gd name="T7" fmla="*/ 160 h 160"/>
                <a:gd name="T8" fmla="*/ 160 w 160"/>
                <a:gd name="T9" fmla="*/ 16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60" y="160"/>
                    <a:pt x="160" y="160"/>
                    <a:pt x="160" y="160"/>
                  </a:cubicBezTo>
                  <a:lnTo>
                    <a:pt x="16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882900" y="1346200"/>
              <a:ext cx="55563" cy="57150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0 h 160"/>
                <a:gd name="T4" fmla="*/ 0 w 160"/>
                <a:gd name="T5" fmla="*/ 80 h 160"/>
                <a:gd name="T6" fmla="*/ 0 w 160"/>
                <a:gd name="T7" fmla="*/ 160 h 160"/>
                <a:gd name="T8" fmla="*/ 160 w 160"/>
                <a:gd name="T9" fmla="*/ 16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60" y="160"/>
                    <a:pt x="160" y="160"/>
                    <a:pt x="160" y="160"/>
                  </a:cubicBezTo>
                  <a:lnTo>
                    <a:pt x="16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995613" y="1346200"/>
              <a:ext cx="57150" cy="57150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0 h 160"/>
                <a:gd name="T4" fmla="*/ 0 w 160"/>
                <a:gd name="T5" fmla="*/ 80 h 160"/>
                <a:gd name="T6" fmla="*/ 0 w 160"/>
                <a:gd name="T7" fmla="*/ 160 h 160"/>
                <a:gd name="T8" fmla="*/ 160 w 160"/>
                <a:gd name="T9" fmla="*/ 16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60" y="160"/>
                    <a:pt x="160" y="160"/>
                    <a:pt x="160" y="160"/>
                  </a:cubicBezTo>
                  <a:lnTo>
                    <a:pt x="16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2995613" y="1912938"/>
              <a:ext cx="57150" cy="57150"/>
            </a:xfrm>
            <a:custGeom>
              <a:avLst/>
              <a:gdLst>
                <a:gd name="T0" fmla="*/ 0 w 160"/>
                <a:gd name="T1" fmla="*/ 80 h 160"/>
                <a:gd name="T2" fmla="*/ 80 w 160"/>
                <a:gd name="T3" fmla="*/ 160 h 160"/>
                <a:gd name="T4" fmla="*/ 160 w 160"/>
                <a:gd name="T5" fmla="*/ 80 h 160"/>
                <a:gd name="T6" fmla="*/ 160 w 160"/>
                <a:gd name="T7" fmla="*/ 0 h 160"/>
                <a:gd name="T8" fmla="*/ 0 w 160"/>
                <a:gd name="T9" fmla="*/ 0 h 160"/>
                <a:gd name="T10" fmla="*/ 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0" y="80"/>
                  </a:move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2882900" y="1912938"/>
              <a:ext cx="55563" cy="57150"/>
            </a:xfrm>
            <a:custGeom>
              <a:avLst/>
              <a:gdLst>
                <a:gd name="T0" fmla="*/ 0 w 160"/>
                <a:gd name="T1" fmla="*/ 80 h 160"/>
                <a:gd name="T2" fmla="*/ 80 w 160"/>
                <a:gd name="T3" fmla="*/ 160 h 160"/>
                <a:gd name="T4" fmla="*/ 160 w 160"/>
                <a:gd name="T5" fmla="*/ 80 h 160"/>
                <a:gd name="T6" fmla="*/ 160 w 160"/>
                <a:gd name="T7" fmla="*/ 0 h 160"/>
                <a:gd name="T8" fmla="*/ 0 w 160"/>
                <a:gd name="T9" fmla="*/ 0 h 160"/>
                <a:gd name="T10" fmla="*/ 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0" y="80"/>
                  </a:move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768600" y="1912938"/>
              <a:ext cx="57150" cy="57150"/>
            </a:xfrm>
            <a:custGeom>
              <a:avLst/>
              <a:gdLst>
                <a:gd name="T0" fmla="*/ 0 w 160"/>
                <a:gd name="T1" fmla="*/ 80 h 160"/>
                <a:gd name="T2" fmla="*/ 80 w 160"/>
                <a:gd name="T3" fmla="*/ 160 h 160"/>
                <a:gd name="T4" fmla="*/ 160 w 160"/>
                <a:gd name="T5" fmla="*/ 80 h 160"/>
                <a:gd name="T6" fmla="*/ 160 w 160"/>
                <a:gd name="T7" fmla="*/ 0 h 160"/>
                <a:gd name="T8" fmla="*/ 0 w 160"/>
                <a:gd name="T9" fmla="*/ 0 h 160"/>
                <a:gd name="T10" fmla="*/ 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0" y="80"/>
                  </a:move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598738" y="1743075"/>
              <a:ext cx="57150" cy="57150"/>
            </a:xfrm>
            <a:custGeom>
              <a:avLst/>
              <a:gdLst>
                <a:gd name="T0" fmla="*/ 0 w 160"/>
                <a:gd name="T1" fmla="*/ 80 h 160"/>
                <a:gd name="T2" fmla="*/ 0 w 160"/>
                <a:gd name="T3" fmla="*/ 80 h 160"/>
                <a:gd name="T4" fmla="*/ 80 w 160"/>
                <a:gd name="T5" fmla="*/ 160 h 160"/>
                <a:gd name="T6" fmla="*/ 160 w 160"/>
                <a:gd name="T7" fmla="*/ 160 h 160"/>
                <a:gd name="T8" fmla="*/ 160 w 160"/>
                <a:gd name="T9" fmla="*/ 0 h 160"/>
                <a:gd name="T10" fmla="*/ 80 w 160"/>
                <a:gd name="T11" fmla="*/ 0 h 160"/>
                <a:gd name="T12" fmla="*/ 0 w 160"/>
                <a:gd name="T1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598738" y="1630363"/>
              <a:ext cx="57150" cy="55562"/>
            </a:xfrm>
            <a:custGeom>
              <a:avLst/>
              <a:gdLst>
                <a:gd name="T0" fmla="*/ 0 w 160"/>
                <a:gd name="T1" fmla="*/ 80 h 160"/>
                <a:gd name="T2" fmla="*/ 0 w 160"/>
                <a:gd name="T3" fmla="*/ 80 h 160"/>
                <a:gd name="T4" fmla="*/ 80 w 160"/>
                <a:gd name="T5" fmla="*/ 160 h 160"/>
                <a:gd name="T6" fmla="*/ 160 w 160"/>
                <a:gd name="T7" fmla="*/ 160 h 160"/>
                <a:gd name="T8" fmla="*/ 160 w 160"/>
                <a:gd name="T9" fmla="*/ 0 h 160"/>
                <a:gd name="T10" fmla="*/ 80 w 160"/>
                <a:gd name="T11" fmla="*/ 0 h 160"/>
                <a:gd name="T12" fmla="*/ 0 w 160"/>
                <a:gd name="T1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2598738" y="1516063"/>
              <a:ext cx="57150" cy="57150"/>
            </a:xfrm>
            <a:custGeom>
              <a:avLst/>
              <a:gdLst>
                <a:gd name="T0" fmla="*/ 0 w 160"/>
                <a:gd name="T1" fmla="*/ 80 h 160"/>
                <a:gd name="T2" fmla="*/ 0 w 160"/>
                <a:gd name="T3" fmla="*/ 80 h 160"/>
                <a:gd name="T4" fmla="*/ 80 w 160"/>
                <a:gd name="T5" fmla="*/ 160 h 160"/>
                <a:gd name="T6" fmla="*/ 160 w 160"/>
                <a:gd name="T7" fmla="*/ 160 h 160"/>
                <a:gd name="T8" fmla="*/ 160 w 160"/>
                <a:gd name="T9" fmla="*/ 0 h 160"/>
                <a:gd name="T10" fmla="*/ 80 w 160"/>
                <a:gd name="T11" fmla="*/ 0 h 160"/>
                <a:gd name="T12" fmla="*/ 0 w 160"/>
                <a:gd name="T1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3165475" y="1516063"/>
              <a:ext cx="57150" cy="57150"/>
            </a:xfrm>
            <a:custGeom>
              <a:avLst/>
              <a:gdLst>
                <a:gd name="T0" fmla="*/ 80 w 160"/>
                <a:gd name="T1" fmla="*/ 0 h 160"/>
                <a:gd name="T2" fmla="*/ 0 w 160"/>
                <a:gd name="T3" fmla="*/ 0 h 160"/>
                <a:gd name="T4" fmla="*/ 0 w 160"/>
                <a:gd name="T5" fmla="*/ 160 h 160"/>
                <a:gd name="T6" fmla="*/ 80 w 160"/>
                <a:gd name="T7" fmla="*/ 160 h 160"/>
                <a:gd name="T8" fmla="*/ 160 w 160"/>
                <a:gd name="T9" fmla="*/ 80 h 160"/>
                <a:gd name="T10" fmla="*/ 160 w 160"/>
                <a:gd name="T11" fmla="*/ 80 h 160"/>
                <a:gd name="T12" fmla="*/ 80 w 16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3165475" y="1630363"/>
              <a:ext cx="57150" cy="55562"/>
            </a:xfrm>
            <a:custGeom>
              <a:avLst/>
              <a:gdLst>
                <a:gd name="T0" fmla="*/ 80 w 160"/>
                <a:gd name="T1" fmla="*/ 0 h 160"/>
                <a:gd name="T2" fmla="*/ 0 w 160"/>
                <a:gd name="T3" fmla="*/ 0 h 160"/>
                <a:gd name="T4" fmla="*/ 0 w 160"/>
                <a:gd name="T5" fmla="*/ 160 h 160"/>
                <a:gd name="T6" fmla="*/ 80 w 160"/>
                <a:gd name="T7" fmla="*/ 160 h 160"/>
                <a:gd name="T8" fmla="*/ 160 w 160"/>
                <a:gd name="T9" fmla="*/ 80 h 160"/>
                <a:gd name="T10" fmla="*/ 160 w 160"/>
                <a:gd name="T11" fmla="*/ 80 h 160"/>
                <a:gd name="T12" fmla="*/ 80 w 16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3165475" y="1743075"/>
              <a:ext cx="57150" cy="57150"/>
            </a:xfrm>
            <a:custGeom>
              <a:avLst/>
              <a:gdLst>
                <a:gd name="T0" fmla="*/ 80 w 160"/>
                <a:gd name="T1" fmla="*/ 0 h 160"/>
                <a:gd name="T2" fmla="*/ 0 w 160"/>
                <a:gd name="T3" fmla="*/ 0 h 160"/>
                <a:gd name="T4" fmla="*/ 0 w 160"/>
                <a:gd name="T5" fmla="*/ 160 h 160"/>
                <a:gd name="T6" fmla="*/ 80 w 160"/>
                <a:gd name="T7" fmla="*/ 160 h 160"/>
                <a:gd name="T8" fmla="*/ 160 w 160"/>
                <a:gd name="T9" fmla="*/ 80 h 160"/>
                <a:gd name="T10" fmla="*/ 160 w 160"/>
                <a:gd name="T11" fmla="*/ 80 h 160"/>
                <a:gd name="T12" fmla="*/ 80 w 16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2840038" y="1587500"/>
              <a:ext cx="141288" cy="141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2711450" y="1458913"/>
              <a:ext cx="396875" cy="396875"/>
            </a:xfrm>
            <a:custGeom>
              <a:avLst/>
              <a:gdLst>
                <a:gd name="T0" fmla="*/ 960 w 1120"/>
                <a:gd name="T1" fmla="*/ 0 h 1120"/>
                <a:gd name="T2" fmla="*/ 160 w 1120"/>
                <a:gd name="T3" fmla="*/ 0 h 1120"/>
                <a:gd name="T4" fmla="*/ 0 w 1120"/>
                <a:gd name="T5" fmla="*/ 160 h 1120"/>
                <a:gd name="T6" fmla="*/ 0 w 1120"/>
                <a:gd name="T7" fmla="*/ 960 h 1120"/>
                <a:gd name="T8" fmla="*/ 160 w 1120"/>
                <a:gd name="T9" fmla="*/ 1120 h 1120"/>
                <a:gd name="T10" fmla="*/ 960 w 1120"/>
                <a:gd name="T11" fmla="*/ 1120 h 1120"/>
                <a:gd name="T12" fmla="*/ 1120 w 1120"/>
                <a:gd name="T13" fmla="*/ 960 h 1120"/>
                <a:gd name="T14" fmla="*/ 1120 w 1120"/>
                <a:gd name="T15" fmla="*/ 160 h 1120"/>
                <a:gd name="T16" fmla="*/ 960 w 1120"/>
                <a:gd name="T17" fmla="*/ 0 h 1120"/>
                <a:gd name="T18" fmla="*/ 880 w 1120"/>
                <a:gd name="T19" fmla="*/ 800 h 1120"/>
                <a:gd name="T20" fmla="*/ 800 w 1120"/>
                <a:gd name="T21" fmla="*/ 880 h 1120"/>
                <a:gd name="T22" fmla="*/ 320 w 1120"/>
                <a:gd name="T23" fmla="*/ 880 h 1120"/>
                <a:gd name="T24" fmla="*/ 240 w 1120"/>
                <a:gd name="T25" fmla="*/ 800 h 1120"/>
                <a:gd name="T26" fmla="*/ 240 w 1120"/>
                <a:gd name="T27" fmla="*/ 320 h 1120"/>
                <a:gd name="T28" fmla="*/ 320 w 1120"/>
                <a:gd name="T29" fmla="*/ 240 h 1120"/>
                <a:gd name="T30" fmla="*/ 800 w 1120"/>
                <a:gd name="T31" fmla="*/ 240 h 1120"/>
                <a:gd name="T32" fmla="*/ 880 w 1120"/>
                <a:gd name="T33" fmla="*/ 320 h 1120"/>
                <a:gd name="T34" fmla="*/ 880 w 1120"/>
                <a:gd name="T35" fmla="*/ 80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1120">
                  <a:moveTo>
                    <a:pt x="9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1048"/>
                    <a:pt x="72" y="1120"/>
                    <a:pt x="160" y="1120"/>
                  </a:cubicBezTo>
                  <a:cubicBezTo>
                    <a:pt x="960" y="1120"/>
                    <a:pt x="960" y="1120"/>
                    <a:pt x="960" y="1120"/>
                  </a:cubicBezTo>
                  <a:cubicBezTo>
                    <a:pt x="1048" y="1120"/>
                    <a:pt x="1120" y="1048"/>
                    <a:pt x="1120" y="960"/>
                  </a:cubicBezTo>
                  <a:cubicBezTo>
                    <a:pt x="1120" y="160"/>
                    <a:pt x="1120" y="160"/>
                    <a:pt x="1120" y="160"/>
                  </a:cubicBezTo>
                  <a:cubicBezTo>
                    <a:pt x="1120" y="72"/>
                    <a:pt x="1048" y="0"/>
                    <a:pt x="960" y="0"/>
                  </a:cubicBezTo>
                  <a:close/>
                  <a:moveTo>
                    <a:pt x="880" y="800"/>
                  </a:moveTo>
                  <a:cubicBezTo>
                    <a:pt x="880" y="844"/>
                    <a:pt x="844" y="880"/>
                    <a:pt x="800" y="880"/>
                  </a:cubicBezTo>
                  <a:cubicBezTo>
                    <a:pt x="320" y="880"/>
                    <a:pt x="320" y="880"/>
                    <a:pt x="320" y="880"/>
                  </a:cubicBezTo>
                  <a:cubicBezTo>
                    <a:pt x="276" y="880"/>
                    <a:pt x="240" y="844"/>
                    <a:pt x="240" y="800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240" y="276"/>
                    <a:pt x="276" y="240"/>
                    <a:pt x="320" y="240"/>
                  </a:cubicBezTo>
                  <a:cubicBezTo>
                    <a:pt x="800" y="240"/>
                    <a:pt x="800" y="240"/>
                    <a:pt x="800" y="240"/>
                  </a:cubicBezTo>
                  <a:cubicBezTo>
                    <a:pt x="844" y="240"/>
                    <a:pt x="880" y="276"/>
                    <a:pt x="880" y="320"/>
                  </a:cubicBezTo>
                  <a:lnTo>
                    <a:pt x="880" y="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270" name="Oval 28"/>
          <p:cNvSpPr>
            <a:spLocks noChangeArrowheads="1"/>
          </p:cNvSpPr>
          <p:nvPr/>
        </p:nvSpPr>
        <p:spPr bwMode="auto">
          <a:xfrm>
            <a:off x="4143375" y="1200150"/>
            <a:ext cx="901700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273" name="群組 11272"/>
          <p:cNvGrpSpPr/>
          <p:nvPr/>
        </p:nvGrpSpPr>
        <p:grpSpPr>
          <a:xfrm>
            <a:off x="4397375" y="1368425"/>
            <a:ext cx="393700" cy="563563"/>
            <a:chOff x="4397375" y="1368425"/>
            <a:chExt cx="393700" cy="563563"/>
          </a:xfrm>
        </p:grpSpPr>
        <p:sp>
          <p:nvSpPr>
            <p:cNvPr id="11271" name="Freeform 29"/>
            <p:cNvSpPr>
              <a:spLocks noEditPoints="1"/>
            </p:cNvSpPr>
            <p:nvPr/>
          </p:nvSpPr>
          <p:spPr bwMode="auto">
            <a:xfrm>
              <a:off x="4397375" y="1368425"/>
              <a:ext cx="393700" cy="563563"/>
            </a:xfrm>
            <a:custGeom>
              <a:avLst/>
              <a:gdLst>
                <a:gd name="T0" fmla="*/ 799 w 1120"/>
                <a:gd name="T1" fmla="*/ 0 h 1600"/>
                <a:gd name="T2" fmla="*/ 160 w 1120"/>
                <a:gd name="T3" fmla="*/ 0 h 1600"/>
                <a:gd name="T4" fmla="*/ 0 w 1120"/>
                <a:gd name="T5" fmla="*/ 160 h 1600"/>
                <a:gd name="T6" fmla="*/ 0 w 1120"/>
                <a:gd name="T7" fmla="*/ 1440 h 1600"/>
                <a:gd name="T8" fmla="*/ 160 w 1120"/>
                <a:gd name="T9" fmla="*/ 1600 h 1600"/>
                <a:gd name="T10" fmla="*/ 960 w 1120"/>
                <a:gd name="T11" fmla="*/ 1600 h 1600"/>
                <a:gd name="T12" fmla="*/ 1120 w 1120"/>
                <a:gd name="T13" fmla="*/ 1440 h 1600"/>
                <a:gd name="T14" fmla="*/ 1120 w 1120"/>
                <a:gd name="T15" fmla="*/ 320 h 1600"/>
                <a:gd name="T16" fmla="*/ 799 w 1120"/>
                <a:gd name="T17" fmla="*/ 0 h 1600"/>
                <a:gd name="T18" fmla="*/ 640 w 1120"/>
                <a:gd name="T19" fmla="*/ 160 h 1600"/>
                <a:gd name="T20" fmla="*/ 760 w 1120"/>
                <a:gd name="T21" fmla="*/ 160 h 1600"/>
                <a:gd name="T22" fmla="*/ 760 w 1120"/>
                <a:gd name="T23" fmla="*/ 400 h 1600"/>
                <a:gd name="T24" fmla="*/ 640 w 1120"/>
                <a:gd name="T25" fmla="*/ 400 h 1600"/>
                <a:gd name="T26" fmla="*/ 640 w 1120"/>
                <a:gd name="T27" fmla="*/ 160 h 1600"/>
                <a:gd name="T28" fmla="*/ 400 w 1120"/>
                <a:gd name="T29" fmla="*/ 160 h 1600"/>
                <a:gd name="T30" fmla="*/ 520 w 1120"/>
                <a:gd name="T31" fmla="*/ 160 h 1600"/>
                <a:gd name="T32" fmla="*/ 520 w 1120"/>
                <a:gd name="T33" fmla="*/ 400 h 1600"/>
                <a:gd name="T34" fmla="*/ 400 w 1120"/>
                <a:gd name="T35" fmla="*/ 400 h 1600"/>
                <a:gd name="T36" fmla="*/ 400 w 1120"/>
                <a:gd name="T37" fmla="*/ 160 h 1600"/>
                <a:gd name="T38" fmla="*/ 160 w 1120"/>
                <a:gd name="T39" fmla="*/ 160 h 1600"/>
                <a:gd name="T40" fmla="*/ 280 w 1120"/>
                <a:gd name="T41" fmla="*/ 160 h 1600"/>
                <a:gd name="T42" fmla="*/ 280 w 1120"/>
                <a:gd name="T43" fmla="*/ 400 h 1600"/>
                <a:gd name="T44" fmla="*/ 160 w 1120"/>
                <a:gd name="T45" fmla="*/ 400 h 1600"/>
                <a:gd name="T46" fmla="*/ 160 w 1120"/>
                <a:gd name="T47" fmla="*/ 160 h 1600"/>
                <a:gd name="T48" fmla="*/ 961 w 1120"/>
                <a:gd name="T49" fmla="*/ 1320 h 1600"/>
                <a:gd name="T50" fmla="*/ 841 w 1120"/>
                <a:gd name="T51" fmla="*/ 1440 h 1600"/>
                <a:gd name="T52" fmla="*/ 281 w 1120"/>
                <a:gd name="T53" fmla="*/ 1440 h 1600"/>
                <a:gd name="T54" fmla="*/ 161 w 1120"/>
                <a:gd name="T55" fmla="*/ 1320 h 1600"/>
                <a:gd name="T56" fmla="*/ 161 w 1120"/>
                <a:gd name="T57" fmla="*/ 920 h 1600"/>
                <a:gd name="T58" fmla="*/ 281 w 1120"/>
                <a:gd name="T59" fmla="*/ 800 h 1600"/>
                <a:gd name="T60" fmla="*/ 841 w 1120"/>
                <a:gd name="T61" fmla="*/ 800 h 1600"/>
                <a:gd name="T62" fmla="*/ 961 w 1120"/>
                <a:gd name="T63" fmla="*/ 920 h 1600"/>
                <a:gd name="T64" fmla="*/ 961 w 1120"/>
                <a:gd name="T65" fmla="*/ 132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0" h="1600">
                  <a:moveTo>
                    <a:pt x="799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1528"/>
                    <a:pt x="72" y="1600"/>
                    <a:pt x="160" y="1600"/>
                  </a:cubicBezTo>
                  <a:cubicBezTo>
                    <a:pt x="960" y="1600"/>
                    <a:pt x="960" y="1600"/>
                    <a:pt x="960" y="1600"/>
                  </a:cubicBezTo>
                  <a:cubicBezTo>
                    <a:pt x="1048" y="1600"/>
                    <a:pt x="1120" y="1528"/>
                    <a:pt x="1120" y="1440"/>
                  </a:cubicBezTo>
                  <a:cubicBezTo>
                    <a:pt x="1120" y="320"/>
                    <a:pt x="1120" y="320"/>
                    <a:pt x="1120" y="320"/>
                  </a:cubicBezTo>
                  <a:lnTo>
                    <a:pt x="799" y="0"/>
                  </a:lnTo>
                  <a:close/>
                  <a:moveTo>
                    <a:pt x="640" y="160"/>
                  </a:moveTo>
                  <a:cubicBezTo>
                    <a:pt x="760" y="160"/>
                    <a:pt x="760" y="160"/>
                    <a:pt x="760" y="160"/>
                  </a:cubicBezTo>
                  <a:cubicBezTo>
                    <a:pt x="760" y="400"/>
                    <a:pt x="760" y="400"/>
                    <a:pt x="760" y="400"/>
                  </a:cubicBezTo>
                  <a:cubicBezTo>
                    <a:pt x="640" y="400"/>
                    <a:pt x="640" y="400"/>
                    <a:pt x="640" y="400"/>
                  </a:cubicBezTo>
                  <a:lnTo>
                    <a:pt x="640" y="160"/>
                  </a:lnTo>
                  <a:close/>
                  <a:moveTo>
                    <a:pt x="400" y="160"/>
                  </a:moveTo>
                  <a:cubicBezTo>
                    <a:pt x="520" y="160"/>
                    <a:pt x="520" y="160"/>
                    <a:pt x="520" y="160"/>
                  </a:cubicBezTo>
                  <a:cubicBezTo>
                    <a:pt x="520" y="400"/>
                    <a:pt x="520" y="400"/>
                    <a:pt x="520" y="400"/>
                  </a:cubicBezTo>
                  <a:cubicBezTo>
                    <a:pt x="400" y="400"/>
                    <a:pt x="400" y="400"/>
                    <a:pt x="400" y="400"/>
                  </a:cubicBezTo>
                  <a:lnTo>
                    <a:pt x="400" y="160"/>
                  </a:lnTo>
                  <a:close/>
                  <a:moveTo>
                    <a:pt x="160" y="160"/>
                  </a:moveTo>
                  <a:cubicBezTo>
                    <a:pt x="280" y="160"/>
                    <a:pt x="280" y="160"/>
                    <a:pt x="280" y="160"/>
                  </a:cubicBezTo>
                  <a:cubicBezTo>
                    <a:pt x="280" y="400"/>
                    <a:pt x="280" y="400"/>
                    <a:pt x="280" y="400"/>
                  </a:cubicBezTo>
                  <a:cubicBezTo>
                    <a:pt x="160" y="400"/>
                    <a:pt x="160" y="400"/>
                    <a:pt x="160" y="400"/>
                  </a:cubicBezTo>
                  <a:lnTo>
                    <a:pt x="160" y="160"/>
                  </a:lnTo>
                  <a:close/>
                  <a:moveTo>
                    <a:pt x="961" y="1320"/>
                  </a:moveTo>
                  <a:cubicBezTo>
                    <a:pt x="961" y="1386"/>
                    <a:pt x="907" y="1440"/>
                    <a:pt x="841" y="1440"/>
                  </a:cubicBezTo>
                  <a:cubicBezTo>
                    <a:pt x="281" y="1440"/>
                    <a:pt x="281" y="1440"/>
                    <a:pt x="281" y="1440"/>
                  </a:cubicBezTo>
                  <a:cubicBezTo>
                    <a:pt x="215" y="1440"/>
                    <a:pt x="161" y="1386"/>
                    <a:pt x="161" y="1320"/>
                  </a:cubicBezTo>
                  <a:cubicBezTo>
                    <a:pt x="161" y="920"/>
                    <a:pt x="161" y="920"/>
                    <a:pt x="161" y="920"/>
                  </a:cubicBezTo>
                  <a:cubicBezTo>
                    <a:pt x="161" y="854"/>
                    <a:pt x="215" y="800"/>
                    <a:pt x="281" y="800"/>
                  </a:cubicBezTo>
                  <a:cubicBezTo>
                    <a:pt x="841" y="800"/>
                    <a:pt x="841" y="800"/>
                    <a:pt x="841" y="800"/>
                  </a:cubicBezTo>
                  <a:cubicBezTo>
                    <a:pt x="907" y="800"/>
                    <a:pt x="961" y="854"/>
                    <a:pt x="961" y="920"/>
                  </a:cubicBezTo>
                  <a:lnTo>
                    <a:pt x="961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72" name="Freeform 30"/>
            <p:cNvSpPr>
              <a:spLocks/>
            </p:cNvSpPr>
            <p:nvPr/>
          </p:nvSpPr>
          <p:spPr bwMode="auto">
            <a:xfrm>
              <a:off x="4495800" y="1692275"/>
              <a:ext cx="196850" cy="141288"/>
            </a:xfrm>
            <a:custGeom>
              <a:avLst/>
              <a:gdLst>
                <a:gd name="T0" fmla="*/ 0 w 124"/>
                <a:gd name="T1" fmla="*/ 89 h 89"/>
                <a:gd name="T2" fmla="*/ 124 w 124"/>
                <a:gd name="T3" fmla="*/ 89 h 89"/>
                <a:gd name="T4" fmla="*/ 124 w 124"/>
                <a:gd name="T5" fmla="*/ 0 h 89"/>
                <a:gd name="T6" fmla="*/ 124 w 124"/>
                <a:gd name="T7" fmla="*/ 0 h 89"/>
                <a:gd name="T8" fmla="*/ 0 w 124"/>
                <a:gd name="T9" fmla="*/ 0 h 89"/>
                <a:gd name="T10" fmla="*/ 0 w 124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0" y="89"/>
                  </a:moveTo>
                  <a:lnTo>
                    <a:pt x="124" y="89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284" name="Oval 34"/>
          <p:cNvSpPr>
            <a:spLocks noChangeArrowheads="1"/>
          </p:cNvSpPr>
          <p:nvPr/>
        </p:nvSpPr>
        <p:spPr bwMode="auto">
          <a:xfrm>
            <a:off x="5776913" y="1204913"/>
            <a:ext cx="906462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306" name="群組 11305"/>
          <p:cNvGrpSpPr/>
          <p:nvPr/>
        </p:nvGrpSpPr>
        <p:grpSpPr>
          <a:xfrm>
            <a:off x="6030913" y="1374775"/>
            <a:ext cx="396875" cy="566737"/>
            <a:chOff x="6030913" y="1374775"/>
            <a:chExt cx="396875" cy="566737"/>
          </a:xfrm>
        </p:grpSpPr>
        <p:sp>
          <p:nvSpPr>
            <p:cNvPr id="11290" name="Freeform 35"/>
            <p:cNvSpPr>
              <a:spLocks/>
            </p:cNvSpPr>
            <p:nvPr/>
          </p:nvSpPr>
          <p:spPr bwMode="auto">
            <a:xfrm>
              <a:off x="6130925" y="1700213"/>
              <a:ext cx="198437" cy="141287"/>
            </a:xfrm>
            <a:custGeom>
              <a:avLst/>
              <a:gdLst>
                <a:gd name="T0" fmla="*/ 0 w 125"/>
                <a:gd name="T1" fmla="*/ 89 h 89"/>
                <a:gd name="T2" fmla="*/ 125 w 125"/>
                <a:gd name="T3" fmla="*/ 89 h 89"/>
                <a:gd name="T4" fmla="*/ 125 w 125"/>
                <a:gd name="T5" fmla="*/ 0 h 89"/>
                <a:gd name="T6" fmla="*/ 125 w 125"/>
                <a:gd name="T7" fmla="*/ 0 h 89"/>
                <a:gd name="T8" fmla="*/ 0 w 125"/>
                <a:gd name="T9" fmla="*/ 0 h 89"/>
                <a:gd name="T10" fmla="*/ 0 w 125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89">
                  <a:moveTo>
                    <a:pt x="0" y="89"/>
                  </a:moveTo>
                  <a:lnTo>
                    <a:pt x="125" y="89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96" name="Freeform 36"/>
            <p:cNvSpPr>
              <a:spLocks noEditPoints="1"/>
            </p:cNvSpPr>
            <p:nvPr/>
          </p:nvSpPr>
          <p:spPr bwMode="auto">
            <a:xfrm>
              <a:off x="6030913" y="1374775"/>
              <a:ext cx="396875" cy="566737"/>
            </a:xfrm>
            <a:custGeom>
              <a:avLst/>
              <a:gdLst>
                <a:gd name="T0" fmla="*/ 803 w 1120"/>
                <a:gd name="T1" fmla="*/ 0 h 1600"/>
                <a:gd name="T2" fmla="*/ 160 w 1120"/>
                <a:gd name="T3" fmla="*/ 0 h 1600"/>
                <a:gd name="T4" fmla="*/ 0 w 1120"/>
                <a:gd name="T5" fmla="*/ 160 h 1600"/>
                <a:gd name="T6" fmla="*/ 0 w 1120"/>
                <a:gd name="T7" fmla="*/ 1440 h 1600"/>
                <a:gd name="T8" fmla="*/ 160 w 1120"/>
                <a:gd name="T9" fmla="*/ 1600 h 1600"/>
                <a:gd name="T10" fmla="*/ 960 w 1120"/>
                <a:gd name="T11" fmla="*/ 1600 h 1600"/>
                <a:gd name="T12" fmla="*/ 1120 w 1120"/>
                <a:gd name="T13" fmla="*/ 1440 h 1600"/>
                <a:gd name="T14" fmla="*/ 1120 w 1120"/>
                <a:gd name="T15" fmla="*/ 320 h 1600"/>
                <a:gd name="T16" fmla="*/ 803 w 1120"/>
                <a:gd name="T17" fmla="*/ 0 h 1600"/>
                <a:gd name="T18" fmla="*/ 961 w 1120"/>
                <a:gd name="T19" fmla="*/ 1320 h 1600"/>
                <a:gd name="T20" fmla="*/ 841 w 1120"/>
                <a:gd name="T21" fmla="*/ 1440 h 1600"/>
                <a:gd name="T22" fmla="*/ 281 w 1120"/>
                <a:gd name="T23" fmla="*/ 1440 h 1600"/>
                <a:gd name="T24" fmla="*/ 161 w 1120"/>
                <a:gd name="T25" fmla="*/ 1320 h 1600"/>
                <a:gd name="T26" fmla="*/ 161 w 1120"/>
                <a:gd name="T27" fmla="*/ 920 h 1600"/>
                <a:gd name="T28" fmla="*/ 281 w 1120"/>
                <a:gd name="T29" fmla="*/ 800 h 1600"/>
                <a:gd name="T30" fmla="*/ 841 w 1120"/>
                <a:gd name="T31" fmla="*/ 800 h 1600"/>
                <a:gd name="T32" fmla="*/ 961 w 1120"/>
                <a:gd name="T33" fmla="*/ 920 h 1600"/>
                <a:gd name="T34" fmla="*/ 961 w 1120"/>
                <a:gd name="T35" fmla="*/ 132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1600">
                  <a:moveTo>
                    <a:pt x="803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1528"/>
                    <a:pt x="72" y="1600"/>
                    <a:pt x="160" y="1600"/>
                  </a:cubicBezTo>
                  <a:cubicBezTo>
                    <a:pt x="960" y="1600"/>
                    <a:pt x="960" y="1600"/>
                    <a:pt x="960" y="1600"/>
                  </a:cubicBezTo>
                  <a:cubicBezTo>
                    <a:pt x="1048" y="1600"/>
                    <a:pt x="1120" y="1528"/>
                    <a:pt x="1120" y="1440"/>
                  </a:cubicBezTo>
                  <a:cubicBezTo>
                    <a:pt x="1120" y="320"/>
                    <a:pt x="1120" y="320"/>
                    <a:pt x="1120" y="320"/>
                  </a:cubicBezTo>
                  <a:lnTo>
                    <a:pt x="803" y="0"/>
                  </a:lnTo>
                  <a:close/>
                  <a:moveTo>
                    <a:pt x="961" y="1320"/>
                  </a:moveTo>
                  <a:cubicBezTo>
                    <a:pt x="961" y="1386"/>
                    <a:pt x="907" y="1440"/>
                    <a:pt x="841" y="1440"/>
                  </a:cubicBezTo>
                  <a:cubicBezTo>
                    <a:pt x="281" y="1440"/>
                    <a:pt x="281" y="1440"/>
                    <a:pt x="281" y="1440"/>
                  </a:cubicBezTo>
                  <a:cubicBezTo>
                    <a:pt x="215" y="1440"/>
                    <a:pt x="161" y="1386"/>
                    <a:pt x="161" y="1320"/>
                  </a:cubicBezTo>
                  <a:cubicBezTo>
                    <a:pt x="161" y="920"/>
                    <a:pt x="161" y="920"/>
                    <a:pt x="161" y="920"/>
                  </a:cubicBezTo>
                  <a:cubicBezTo>
                    <a:pt x="161" y="854"/>
                    <a:pt x="215" y="800"/>
                    <a:pt x="281" y="800"/>
                  </a:cubicBezTo>
                  <a:cubicBezTo>
                    <a:pt x="841" y="800"/>
                    <a:pt x="841" y="800"/>
                    <a:pt x="841" y="800"/>
                  </a:cubicBezTo>
                  <a:cubicBezTo>
                    <a:pt x="907" y="800"/>
                    <a:pt x="961" y="854"/>
                    <a:pt x="961" y="920"/>
                  </a:cubicBezTo>
                  <a:lnTo>
                    <a:pt x="961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310" name="Oval 40"/>
          <p:cNvSpPr>
            <a:spLocks noChangeArrowheads="1"/>
          </p:cNvSpPr>
          <p:nvPr/>
        </p:nvSpPr>
        <p:spPr bwMode="auto">
          <a:xfrm>
            <a:off x="7451725" y="1204913"/>
            <a:ext cx="906463" cy="906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311" name="Freeform 41"/>
          <p:cNvSpPr>
            <a:spLocks noEditPoints="1"/>
          </p:cNvSpPr>
          <p:nvPr/>
        </p:nvSpPr>
        <p:spPr bwMode="auto">
          <a:xfrm>
            <a:off x="7621588" y="1487488"/>
            <a:ext cx="566738" cy="341312"/>
          </a:xfrm>
          <a:custGeom>
            <a:avLst/>
            <a:gdLst>
              <a:gd name="T0" fmla="*/ 1120 w 1600"/>
              <a:gd name="T1" fmla="*/ 0 h 960"/>
              <a:gd name="T2" fmla="*/ 480 w 1600"/>
              <a:gd name="T3" fmla="*/ 0 h 960"/>
              <a:gd name="T4" fmla="*/ 0 w 1600"/>
              <a:gd name="T5" fmla="*/ 480 h 960"/>
              <a:gd name="T6" fmla="*/ 0 w 1600"/>
              <a:gd name="T7" fmla="*/ 480 h 960"/>
              <a:gd name="T8" fmla="*/ 480 w 1600"/>
              <a:gd name="T9" fmla="*/ 960 h 960"/>
              <a:gd name="T10" fmla="*/ 1120 w 1600"/>
              <a:gd name="T11" fmla="*/ 960 h 960"/>
              <a:gd name="T12" fmla="*/ 1600 w 1600"/>
              <a:gd name="T13" fmla="*/ 480 h 960"/>
              <a:gd name="T14" fmla="*/ 1600 w 1600"/>
              <a:gd name="T15" fmla="*/ 480 h 960"/>
              <a:gd name="T16" fmla="*/ 1120 w 1600"/>
              <a:gd name="T17" fmla="*/ 0 h 960"/>
              <a:gd name="T18" fmla="*/ 1121 w 1600"/>
              <a:gd name="T19" fmla="*/ 880 h 960"/>
              <a:gd name="T20" fmla="*/ 721 w 1600"/>
              <a:gd name="T21" fmla="*/ 480 h 960"/>
              <a:gd name="T22" fmla="*/ 1121 w 1600"/>
              <a:gd name="T23" fmla="*/ 80 h 960"/>
              <a:gd name="T24" fmla="*/ 1521 w 1600"/>
              <a:gd name="T25" fmla="*/ 480 h 960"/>
              <a:gd name="T26" fmla="*/ 1121 w 1600"/>
              <a:gd name="T27" fmla="*/ 88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0" h="960">
                <a:moveTo>
                  <a:pt x="1120" y="0"/>
                </a:moveTo>
                <a:cubicBezTo>
                  <a:pt x="480" y="0"/>
                  <a:pt x="480" y="0"/>
                  <a:pt x="480" y="0"/>
                </a:cubicBezTo>
                <a:cubicBezTo>
                  <a:pt x="215" y="0"/>
                  <a:pt x="0" y="215"/>
                  <a:pt x="0" y="480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745"/>
                  <a:pt x="215" y="960"/>
                  <a:pt x="480" y="960"/>
                </a:cubicBezTo>
                <a:cubicBezTo>
                  <a:pt x="1120" y="960"/>
                  <a:pt x="1120" y="960"/>
                  <a:pt x="1120" y="960"/>
                </a:cubicBezTo>
                <a:cubicBezTo>
                  <a:pt x="1385" y="960"/>
                  <a:pt x="1600" y="745"/>
                  <a:pt x="1600" y="480"/>
                </a:cubicBezTo>
                <a:cubicBezTo>
                  <a:pt x="1600" y="480"/>
                  <a:pt x="1600" y="480"/>
                  <a:pt x="1600" y="480"/>
                </a:cubicBezTo>
                <a:cubicBezTo>
                  <a:pt x="1600" y="215"/>
                  <a:pt x="1385" y="0"/>
                  <a:pt x="1120" y="0"/>
                </a:cubicBezTo>
                <a:close/>
                <a:moveTo>
                  <a:pt x="1121" y="880"/>
                </a:moveTo>
                <a:cubicBezTo>
                  <a:pt x="900" y="880"/>
                  <a:pt x="721" y="701"/>
                  <a:pt x="721" y="480"/>
                </a:cubicBezTo>
                <a:cubicBezTo>
                  <a:pt x="721" y="259"/>
                  <a:pt x="900" y="80"/>
                  <a:pt x="1121" y="80"/>
                </a:cubicBezTo>
                <a:cubicBezTo>
                  <a:pt x="1342" y="80"/>
                  <a:pt x="1521" y="259"/>
                  <a:pt x="1521" y="480"/>
                </a:cubicBezTo>
                <a:cubicBezTo>
                  <a:pt x="1521" y="701"/>
                  <a:pt x="1342" y="880"/>
                  <a:pt x="1121" y="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315" name="Oval 45"/>
          <p:cNvSpPr>
            <a:spLocks noChangeArrowheads="1"/>
          </p:cNvSpPr>
          <p:nvPr/>
        </p:nvSpPr>
        <p:spPr bwMode="auto">
          <a:xfrm>
            <a:off x="830263" y="3265488"/>
            <a:ext cx="900112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321" name="群組 11320"/>
          <p:cNvGrpSpPr/>
          <p:nvPr/>
        </p:nvGrpSpPr>
        <p:grpSpPr>
          <a:xfrm>
            <a:off x="914400" y="3517901"/>
            <a:ext cx="731837" cy="420687"/>
            <a:chOff x="914400" y="3517901"/>
            <a:chExt cx="731837" cy="420687"/>
          </a:xfrm>
        </p:grpSpPr>
        <p:sp>
          <p:nvSpPr>
            <p:cNvPr id="11316" name="Freeform 46"/>
            <p:cNvSpPr>
              <a:spLocks/>
            </p:cNvSpPr>
            <p:nvPr/>
          </p:nvSpPr>
          <p:spPr bwMode="auto">
            <a:xfrm>
              <a:off x="1012825" y="3517901"/>
              <a:ext cx="112712" cy="252413"/>
            </a:xfrm>
            <a:custGeom>
              <a:avLst/>
              <a:gdLst>
                <a:gd name="T0" fmla="*/ 160 w 320"/>
                <a:gd name="T1" fmla="*/ 720 h 720"/>
                <a:gd name="T2" fmla="*/ 160 w 320"/>
                <a:gd name="T3" fmla="*/ 720 h 720"/>
                <a:gd name="T4" fmla="*/ 320 w 320"/>
                <a:gd name="T5" fmla="*/ 560 h 720"/>
                <a:gd name="T6" fmla="*/ 320 w 320"/>
                <a:gd name="T7" fmla="*/ 160 h 720"/>
                <a:gd name="T8" fmla="*/ 160 w 320"/>
                <a:gd name="T9" fmla="*/ 0 h 720"/>
                <a:gd name="T10" fmla="*/ 160 w 320"/>
                <a:gd name="T11" fmla="*/ 0 h 720"/>
                <a:gd name="T12" fmla="*/ 0 w 320"/>
                <a:gd name="T13" fmla="*/ 160 h 720"/>
                <a:gd name="T14" fmla="*/ 0 w 320"/>
                <a:gd name="T15" fmla="*/ 560 h 720"/>
                <a:gd name="T16" fmla="*/ 160 w 320"/>
                <a:gd name="T1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720">
                  <a:moveTo>
                    <a:pt x="160" y="720"/>
                  </a:moveTo>
                  <a:cubicBezTo>
                    <a:pt x="160" y="720"/>
                    <a:pt x="160" y="720"/>
                    <a:pt x="160" y="720"/>
                  </a:cubicBezTo>
                  <a:cubicBezTo>
                    <a:pt x="248" y="720"/>
                    <a:pt x="320" y="648"/>
                    <a:pt x="320" y="560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48"/>
                    <a:pt x="72" y="720"/>
                    <a:pt x="160" y="7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17" name="Freeform 47"/>
            <p:cNvSpPr>
              <a:spLocks/>
            </p:cNvSpPr>
            <p:nvPr/>
          </p:nvSpPr>
          <p:spPr bwMode="auto">
            <a:xfrm>
              <a:off x="914400" y="3659188"/>
              <a:ext cx="309562" cy="279400"/>
            </a:xfrm>
            <a:custGeom>
              <a:avLst/>
              <a:gdLst>
                <a:gd name="T0" fmla="*/ 762 w 882"/>
                <a:gd name="T1" fmla="*/ 120 h 800"/>
                <a:gd name="T2" fmla="*/ 442 w 882"/>
                <a:gd name="T3" fmla="*/ 440 h 800"/>
                <a:gd name="T4" fmla="*/ 214 w 882"/>
                <a:gd name="T5" fmla="*/ 345 h 800"/>
                <a:gd name="T6" fmla="*/ 121 w 882"/>
                <a:gd name="T7" fmla="*/ 117 h 800"/>
                <a:gd name="T8" fmla="*/ 121 w 882"/>
                <a:gd name="T9" fmla="*/ 0 h 800"/>
                <a:gd name="T10" fmla="*/ 1 w 882"/>
                <a:gd name="T11" fmla="*/ 0 h 800"/>
                <a:gd name="T12" fmla="*/ 1 w 882"/>
                <a:gd name="T13" fmla="*/ 116 h 800"/>
                <a:gd name="T14" fmla="*/ 129 w 882"/>
                <a:gd name="T15" fmla="*/ 430 h 800"/>
                <a:gd name="T16" fmla="*/ 382 w 882"/>
                <a:gd name="T17" fmla="*/ 556 h 800"/>
                <a:gd name="T18" fmla="*/ 382 w 882"/>
                <a:gd name="T19" fmla="*/ 680 h 800"/>
                <a:gd name="T20" fmla="*/ 162 w 882"/>
                <a:gd name="T21" fmla="*/ 680 h 800"/>
                <a:gd name="T22" fmla="*/ 162 w 882"/>
                <a:gd name="T23" fmla="*/ 800 h 800"/>
                <a:gd name="T24" fmla="*/ 722 w 882"/>
                <a:gd name="T25" fmla="*/ 800 h 800"/>
                <a:gd name="T26" fmla="*/ 722 w 882"/>
                <a:gd name="T27" fmla="*/ 680 h 800"/>
                <a:gd name="T28" fmla="*/ 502 w 882"/>
                <a:gd name="T29" fmla="*/ 680 h 800"/>
                <a:gd name="T30" fmla="*/ 502 w 882"/>
                <a:gd name="T31" fmla="*/ 556 h 800"/>
                <a:gd name="T32" fmla="*/ 882 w 882"/>
                <a:gd name="T33" fmla="*/ 120 h 800"/>
                <a:gd name="T34" fmla="*/ 882 w 882"/>
                <a:gd name="T35" fmla="*/ 0 h 800"/>
                <a:gd name="T36" fmla="*/ 762 w 882"/>
                <a:gd name="T37" fmla="*/ 0 h 800"/>
                <a:gd name="T38" fmla="*/ 762 w 882"/>
                <a:gd name="T39" fmla="*/ 12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2" h="800">
                  <a:moveTo>
                    <a:pt x="762" y="120"/>
                  </a:moveTo>
                  <a:cubicBezTo>
                    <a:pt x="762" y="296"/>
                    <a:pt x="618" y="440"/>
                    <a:pt x="442" y="440"/>
                  </a:cubicBezTo>
                  <a:cubicBezTo>
                    <a:pt x="356" y="440"/>
                    <a:pt x="275" y="406"/>
                    <a:pt x="214" y="345"/>
                  </a:cubicBezTo>
                  <a:cubicBezTo>
                    <a:pt x="153" y="284"/>
                    <a:pt x="120" y="203"/>
                    <a:pt x="121" y="117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234"/>
                    <a:pt x="46" y="346"/>
                    <a:pt x="129" y="430"/>
                  </a:cubicBezTo>
                  <a:cubicBezTo>
                    <a:pt x="198" y="499"/>
                    <a:pt x="286" y="543"/>
                    <a:pt x="382" y="556"/>
                  </a:cubicBezTo>
                  <a:cubicBezTo>
                    <a:pt x="382" y="680"/>
                    <a:pt x="382" y="680"/>
                    <a:pt x="382" y="680"/>
                  </a:cubicBezTo>
                  <a:cubicBezTo>
                    <a:pt x="162" y="680"/>
                    <a:pt x="162" y="680"/>
                    <a:pt x="162" y="680"/>
                  </a:cubicBezTo>
                  <a:cubicBezTo>
                    <a:pt x="162" y="800"/>
                    <a:pt x="162" y="800"/>
                    <a:pt x="162" y="800"/>
                  </a:cubicBezTo>
                  <a:cubicBezTo>
                    <a:pt x="722" y="800"/>
                    <a:pt x="722" y="800"/>
                    <a:pt x="722" y="800"/>
                  </a:cubicBezTo>
                  <a:cubicBezTo>
                    <a:pt x="722" y="680"/>
                    <a:pt x="722" y="680"/>
                    <a:pt x="722" y="680"/>
                  </a:cubicBezTo>
                  <a:cubicBezTo>
                    <a:pt x="502" y="680"/>
                    <a:pt x="502" y="680"/>
                    <a:pt x="502" y="680"/>
                  </a:cubicBezTo>
                  <a:cubicBezTo>
                    <a:pt x="502" y="556"/>
                    <a:pt x="502" y="556"/>
                    <a:pt x="502" y="556"/>
                  </a:cubicBezTo>
                  <a:cubicBezTo>
                    <a:pt x="716" y="526"/>
                    <a:pt x="882" y="342"/>
                    <a:pt x="882" y="12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762" y="0"/>
                    <a:pt x="762" y="0"/>
                    <a:pt x="762" y="0"/>
                  </a:cubicBezTo>
                  <a:lnTo>
                    <a:pt x="762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18" name="Freeform 48"/>
            <p:cNvSpPr>
              <a:spLocks/>
            </p:cNvSpPr>
            <p:nvPr/>
          </p:nvSpPr>
          <p:spPr bwMode="auto">
            <a:xfrm>
              <a:off x="1476375" y="3560763"/>
              <a:ext cx="169862" cy="307975"/>
            </a:xfrm>
            <a:custGeom>
              <a:avLst/>
              <a:gdLst>
                <a:gd name="T0" fmla="*/ 440 w 480"/>
                <a:gd name="T1" fmla="*/ 277 h 874"/>
                <a:gd name="T2" fmla="*/ 320 w 480"/>
                <a:gd name="T3" fmla="*/ 277 h 874"/>
                <a:gd name="T4" fmla="*/ 68 w 480"/>
                <a:gd name="T5" fmla="*/ 25 h 874"/>
                <a:gd name="T6" fmla="*/ 0 w 480"/>
                <a:gd name="T7" fmla="*/ 54 h 874"/>
                <a:gd name="T8" fmla="*/ 0 w 480"/>
                <a:gd name="T9" fmla="*/ 820 h 874"/>
                <a:gd name="T10" fmla="*/ 68 w 480"/>
                <a:gd name="T11" fmla="*/ 849 h 874"/>
                <a:gd name="T12" fmla="*/ 320 w 480"/>
                <a:gd name="T13" fmla="*/ 597 h 874"/>
                <a:gd name="T14" fmla="*/ 440 w 480"/>
                <a:gd name="T15" fmla="*/ 597 h 874"/>
                <a:gd name="T16" fmla="*/ 480 w 480"/>
                <a:gd name="T17" fmla="*/ 557 h 874"/>
                <a:gd name="T18" fmla="*/ 480 w 480"/>
                <a:gd name="T19" fmla="*/ 317 h 874"/>
                <a:gd name="T20" fmla="*/ 440 w 480"/>
                <a:gd name="T21" fmla="*/ 277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874">
                  <a:moveTo>
                    <a:pt x="440" y="277"/>
                  </a:moveTo>
                  <a:cubicBezTo>
                    <a:pt x="320" y="277"/>
                    <a:pt x="320" y="277"/>
                    <a:pt x="320" y="277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43" y="0"/>
                    <a:pt x="0" y="18"/>
                    <a:pt x="0" y="5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56"/>
                    <a:pt x="43" y="874"/>
                    <a:pt x="68" y="849"/>
                  </a:cubicBezTo>
                  <a:cubicBezTo>
                    <a:pt x="320" y="597"/>
                    <a:pt x="320" y="597"/>
                    <a:pt x="320" y="597"/>
                  </a:cubicBezTo>
                  <a:cubicBezTo>
                    <a:pt x="440" y="597"/>
                    <a:pt x="440" y="597"/>
                    <a:pt x="440" y="597"/>
                  </a:cubicBezTo>
                  <a:cubicBezTo>
                    <a:pt x="462" y="597"/>
                    <a:pt x="480" y="579"/>
                    <a:pt x="480" y="557"/>
                  </a:cubicBezTo>
                  <a:cubicBezTo>
                    <a:pt x="480" y="317"/>
                    <a:pt x="480" y="317"/>
                    <a:pt x="480" y="317"/>
                  </a:cubicBezTo>
                  <a:cubicBezTo>
                    <a:pt x="480" y="295"/>
                    <a:pt x="462" y="277"/>
                    <a:pt x="440" y="2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19" name="Freeform 49"/>
            <p:cNvSpPr>
              <a:spLocks/>
            </p:cNvSpPr>
            <p:nvPr/>
          </p:nvSpPr>
          <p:spPr bwMode="auto">
            <a:xfrm>
              <a:off x="1350963" y="3616326"/>
              <a:ext cx="85725" cy="196850"/>
            </a:xfrm>
            <a:custGeom>
              <a:avLst/>
              <a:gdLst>
                <a:gd name="T0" fmla="*/ 155 w 243"/>
                <a:gd name="T1" fmla="*/ 0 h 562"/>
                <a:gd name="T2" fmla="*/ 155 w 243"/>
                <a:gd name="T3" fmla="*/ 562 h 562"/>
                <a:gd name="T4" fmla="*/ 243 w 243"/>
                <a:gd name="T5" fmla="*/ 480 h 562"/>
                <a:gd name="T6" fmla="*/ 243 w 243"/>
                <a:gd name="T7" fmla="*/ 82 h 562"/>
                <a:gd name="T8" fmla="*/ 155 w 243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62">
                  <a:moveTo>
                    <a:pt x="155" y="0"/>
                  </a:moveTo>
                  <a:cubicBezTo>
                    <a:pt x="0" y="168"/>
                    <a:pt x="0" y="394"/>
                    <a:pt x="155" y="562"/>
                  </a:cubicBezTo>
                  <a:cubicBezTo>
                    <a:pt x="243" y="480"/>
                    <a:pt x="243" y="480"/>
                    <a:pt x="243" y="480"/>
                  </a:cubicBezTo>
                  <a:cubicBezTo>
                    <a:pt x="130" y="357"/>
                    <a:pt x="130" y="205"/>
                    <a:pt x="243" y="8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20" name="Freeform 50"/>
            <p:cNvSpPr>
              <a:spLocks/>
            </p:cNvSpPr>
            <p:nvPr/>
          </p:nvSpPr>
          <p:spPr bwMode="auto">
            <a:xfrm>
              <a:off x="1281113" y="3559176"/>
              <a:ext cx="98425" cy="311150"/>
            </a:xfrm>
            <a:custGeom>
              <a:avLst/>
              <a:gdLst>
                <a:gd name="T0" fmla="*/ 283 w 283"/>
                <a:gd name="T1" fmla="*/ 84 h 884"/>
                <a:gd name="T2" fmla="*/ 197 w 283"/>
                <a:gd name="T3" fmla="*/ 0 h 884"/>
                <a:gd name="T4" fmla="*/ 0 w 283"/>
                <a:gd name="T5" fmla="*/ 442 h 884"/>
                <a:gd name="T6" fmla="*/ 197 w 283"/>
                <a:gd name="T7" fmla="*/ 884 h 884"/>
                <a:gd name="T8" fmla="*/ 283 w 283"/>
                <a:gd name="T9" fmla="*/ 800 h 884"/>
                <a:gd name="T10" fmla="*/ 283 w 283"/>
                <a:gd name="T11" fmla="*/ 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884">
                  <a:moveTo>
                    <a:pt x="283" y="84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68" y="130"/>
                    <a:pt x="0" y="283"/>
                    <a:pt x="0" y="442"/>
                  </a:cubicBezTo>
                  <a:cubicBezTo>
                    <a:pt x="0" y="601"/>
                    <a:pt x="68" y="754"/>
                    <a:pt x="197" y="884"/>
                  </a:cubicBezTo>
                  <a:cubicBezTo>
                    <a:pt x="283" y="800"/>
                    <a:pt x="283" y="800"/>
                    <a:pt x="283" y="800"/>
                  </a:cubicBezTo>
                  <a:cubicBezTo>
                    <a:pt x="67" y="582"/>
                    <a:pt x="67" y="302"/>
                    <a:pt x="28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325" name="Oval 54"/>
          <p:cNvSpPr>
            <a:spLocks noChangeArrowheads="1"/>
          </p:cNvSpPr>
          <p:nvPr/>
        </p:nvSpPr>
        <p:spPr bwMode="auto">
          <a:xfrm>
            <a:off x="2430463" y="3265488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4" name="群組 63"/>
          <p:cNvGrpSpPr/>
          <p:nvPr/>
        </p:nvGrpSpPr>
        <p:grpSpPr>
          <a:xfrm>
            <a:off x="2598738" y="3432176"/>
            <a:ext cx="561975" cy="561975"/>
            <a:chOff x="2598738" y="3432176"/>
            <a:chExt cx="561975" cy="561975"/>
          </a:xfrm>
        </p:grpSpPr>
        <p:sp>
          <p:nvSpPr>
            <p:cNvPr id="11326" name="Freeform 55"/>
            <p:cNvSpPr>
              <a:spLocks noEditPoints="1"/>
            </p:cNvSpPr>
            <p:nvPr/>
          </p:nvSpPr>
          <p:spPr bwMode="auto">
            <a:xfrm>
              <a:off x="2725738" y="3560763"/>
              <a:ext cx="309563" cy="304800"/>
            </a:xfrm>
            <a:custGeom>
              <a:avLst/>
              <a:gdLst>
                <a:gd name="T0" fmla="*/ 516 w 880"/>
                <a:gd name="T1" fmla="*/ 0 h 868"/>
                <a:gd name="T2" fmla="*/ 516 w 880"/>
                <a:gd name="T3" fmla="*/ 198 h 868"/>
                <a:gd name="T4" fmla="*/ 356 w 880"/>
                <a:gd name="T5" fmla="*/ 198 h 868"/>
                <a:gd name="T6" fmla="*/ 356 w 880"/>
                <a:gd name="T7" fmla="*/ 2 h 868"/>
                <a:gd name="T8" fmla="*/ 129 w 880"/>
                <a:gd name="T9" fmla="*/ 123 h 868"/>
                <a:gd name="T10" fmla="*/ 0 w 880"/>
                <a:gd name="T11" fmla="*/ 434 h 868"/>
                <a:gd name="T12" fmla="*/ 129 w 880"/>
                <a:gd name="T13" fmla="*/ 745 h 868"/>
                <a:gd name="T14" fmla="*/ 356 w 880"/>
                <a:gd name="T15" fmla="*/ 866 h 868"/>
                <a:gd name="T16" fmla="*/ 356 w 880"/>
                <a:gd name="T17" fmla="*/ 678 h 868"/>
                <a:gd name="T18" fmla="*/ 516 w 880"/>
                <a:gd name="T19" fmla="*/ 678 h 868"/>
                <a:gd name="T20" fmla="*/ 516 w 880"/>
                <a:gd name="T21" fmla="*/ 868 h 868"/>
                <a:gd name="T22" fmla="*/ 751 w 880"/>
                <a:gd name="T23" fmla="*/ 745 h 868"/>
                <a:gd name="T24" fmla="*/ 880 w 880"/>
                <a:gd name="T25" fmla="*/ 434 h 868"/>
                <a:gd name="T26" fmla="*/ 751 w 880"/>
                <a:gd name="T27" fmla="*/ 123 h 868"/>
                <a:gd name="T28" fmla="*/ 516 w 880"/>
                <a:gd name="T29" fmla="*/ 0 h 868"/>
                <a:gd name="T30" fmla="*/ 196 w 880"/>
                <a:gd name="T31" fmla="*/ 518 h 868"/>
                <a:gd name="T32" fmla="*/ 116 w 880"/>
                <a:gd name="T33" fmla="*/ 438 h 868"/>
                <a:gd name="T34" fmla="*/ 196 w 880"/>
                <a:gd name="T35" fmla="*/ 358 h 868"/>
                <a:gd name="T36" fmla="*/ 276 w 880"/>
                <a:gd name="T37" fmla="*/ 438 h 868"/>
                <a:gd name="T38" fmla="*/ 196 w 880"/>
                <a:gd name="T39" fmla="*/ 518 h 868"/>
                <a:gd name="T40" fmla="*/ 676 w 880"/>
                <a:gd name="T41" fmla="*/ 518 h 868"/>
                <a:gd name="T42" fmla="*/ 596 w 880"/>
                <a:gd name="T43" fmla="*/ 438 h 868"/>
                <a:gd name="T44" fmla="*/ 676 w 880"/>
                <a:gd name="T45" fmla="*/ 358 h 868"/>
                <a:gd name="T46" fmla="*/ 756 w 880"/>
                <a:gd name="T47" fmla="*/ 438 h 868"/>
                <a:gd name="T48" fmla="*/ 676 w 880"/>
                <a:gd name="T49" fmla="*/ 51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0" h="868">
                  <a:moveTo>
                    <a:pt x="516" y="0"/>
                  </a:moveTo>
                  <a:cubicBezTo>
                    <a:pt x="516" y="198"/>
                    <a:pt x="516" y="198"/>
                    <a:pt x="516" y="198"/>
                  </a:cubicBezTo>
                  <a:cubicBezTo>
                    <a:pt x="356" y="198"/>
                    <a:pt x="356" y="198"/>
                    <a:pt x="356" y="198"/>
                  </a:cubicBezTo>
                  <a:cubicBezTo>
                    <a:pt x="356" y="2"/>
                    <a:pt x="356" y="2"/>
                    <a:pt x="356" y="2"/>
                  </a:cubicBezTo>
                  <a:cubicBezTo>
                    <a:pt x="270" y="18"/>
                    <a:pt x="192" y="60"/>
                    <a:pt x="129" y="123"/>
                  </a:cubicBezTo>
                  <a:cubicBezTo>
                    <a:pt x="46" y="206"/>
                    <a:pt x="0" y="316"/>
                    <a:pt x="0" y="434"/>
                  </a:cubicBezTo>
                  <a:cubicBezTo>
                    <a:pt x="0" y="552"/>
                    <a:pt x="46" y="662"/>
                    <a:pt x="129" y="745"/>
                  </a:cubicBezTo>
                  <a:cubicBezTo>
                    <a:pt x="192" y="808"/>
                    <a:pt x="270" y="850"/>
                    <a:pt x="356" y="866"/>
                  </a:cubicBezTo>
                  <a:cubicBezTo>
                    <a:pt x="356" y="678"/>
                    <a:pt x="356" y="678"/>
                    <a:pt x="356" y="678"/>
                  </a:cubicBezTo>
                  <a:cubicBezTo>
                    <a:pt x="516" y="678"/>
                    <a:pt x="516" y="678"/>
                    <a:pt x="516" y="678"/>
                  </a:cubicBezTo>
                  <a:cubicBezTo>
                    <a:pt x="516" y="868"/>
                    <a:pt x="516" y="868"/>
                    <a:pt x="516" y="868"/>
                  </a:cubicBezTo>
                  <a:cubicBezTo>
                    <a:pt x="605" y="852"/>
                    <a:pt x="686" y="810"/>
                    <a:pt x="751" y="745"/>
                  </a:cubicBezTo>
                  <a:cubicBezTo>
                    <a:pt x="834" y="662"/>
                    <a:pt x="880" y="552"/>
                    <a:pt x="880" y="434"/>
                  </a:cubicBezTo>
                  <a:cubicBezTo>
                    <a:pt x="880" y="316"/>
                    <a:pt x="834" y="206"/>
                    <a:pt x="751" y="123"/>
                  </a:cubicBezTo>
                  <a:cubicBezTo>
                    <a:pt x="686" y="58"/>
                    <a:pt x="605" y="16"/>
                    <a:pt x="516" y="0"/>
                  </a:cubicBezTo>
                  <a:close/>
                  <a:moveTo>
                    <a:pt x="196" y="518"/>
                  </a:moveTo>
                  <a:cubicBezTo>
                    <a:pt x="152" y="518"/>
                    <a:pt x="116" y="482"/>
                    <a:pt x="116" y="438"/>
                  </a:cubicBezTo>
                  <a:cubicBezTo>
                    <a:pt x="116" y="394"/>
                    <a:pt x="152" y="358"/>
                    <a:pt x="196" y="358"/>
                  </a:cubicBezTo>
                  <a:cubicBezTo>
                    <a:pt x="240" y="358"/>
                    <a:pt x="276" y="394"/>
                    <a:pt x="276" y="438"/>
                  </a:cubicBezTo>
                  <a:cubicBezTo>
                    <a:pt x="276" y="482"/>
                    <a:pt x="240" y="518"/>
                    <a:pt x="196" y="518"/>
                  </a:cubicBezTo>
                  <a:close/>
                  <a:moveTo>
                    <a:pt x="676" y="518"/>
                  </a:moveTo>
                  <a:cubicBezTo>
                    <a:pt x="632" y="518"/>
                    <a:pt x="596" y="482"/>
                    <a:pt x="596" y="438"/>
                  </a:cubicBezTo>
                  <a:cubicBezTo>
                    <a:pt x="596" y="394"/>
                    <a:pt x="632" y="358"/>
                    <a:pt x="676" y="358"/>
                  </a:cubicBezTo>
                  <a:cubicBezTo>
                    <a:pt x="720" y="358"/>
                    <a:pt x="756" y="394"/>
                    <a:pt x="756" y="438"/>
                  </a:cubicBezTo>
                  <a:cubicBezTo>
                    <a:pt x="756" y="482"/>
                    <a:pt x="720" y="518"/>
                    <a:pt x="676" y="5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27" name="Freeform 56"/>
            <p:cNvSpPr>
              <a:spLocks noEditPoints="1"/>
            </p:cNvSpPr>
            <p:nvPr/>
          </p:nvSpPr>
          <p:spPr bwMode="auto">
            <a:xfrm>
              <a:off x="2598738" y="3432176"/>
              <a:ext cx="561975" cy="561975"/>
            </a:xfrm>
            <a:custGeom>
              <a:avLst/>
              <a:gdLst>
                <a:gd name="T0" fmla="*/ 1440 w 1600"/>
                <a:gd name="T1" fmla="*/ 0 h 1600"/>
                <a:gd name="T2" fmla="*/ 160 w 1600"/>
                <a:gd name="T3" fmla="*/ 0 h 1600"/>
                <a:gd name="T4" fmla="*/ 0 w 1600"/>
                <a:gd name="T5" fmla="*/ 160 h 1600"/>
                <a:gd name="T6" fmla="*/ 0 w 1600"/>
                <a:gd name="T7" fmla="*/ 1440 h 1600"/>
                <a:gd name="T8" fmla="*/ 160 w 1600"/>
                <a:gd name="T9" fmla="*/ 1600 h 1600"/>
                <a:gd name="T10" fmla="*/ 1440 w 1600"/>
                <a:gd name="T11" fmla="*/ 1600 h 1600"/>
                <a:gd name="T12" fmla="*/ 1600 w 1600"/>
                <a:gd name="T13" fmla="*/ 1440 h 1600"/>
                <a:gd name="T14" fmla="*/ 1600 w 1600"/>
                <a:gd name="T15" fmla="*/ 160 h 1600"/>
                <a:gd name="T16" fmla="*/ 1440 w 1600"/>
                <a:gd name="T17" fmla="*/ 0 h 1600"/>
                <a:gd name="T18" fmla="*/ 805 w 1600"/>
                <a:gd name="T19" fmla="*/ 1360 h 1600"/>
                <a:gd name="T20" fmla="*/ 245 w 1600"/>
                <a:gd name="T21" fmla="*/ 800 h 1600"/>
                <a:gd name="T22" fmla="*/ 805 w 1600"/>
                <a:gd name="T23" fmla="*/ 240 h 1600"/>
                <a:gd name="T24" fmla="*/ 1365 w 1600"/>
                <a:gd name="T25" fmla="*/ 800 h 1600"/>
                <a:gd name="T26" fmla="*/ 805 w 1600"/>
                <a:gd name="T27" fmla="*/ 136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0" h="1600">
                  <a:moveTo>
                    <a:pt x="144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1528"/>
                    <a:pt x="72" y="1600"/>
                    <a:pt x="160" y="1600"/>
                  </a:cubicBezTo>
                  <a:cubicBezTo>
                    <a:pt x="1440" y="1600"/>
                    <a:pt x="1440" y="1600"/>
                    <a:pt x="1440" y="1600"/>
                  </a:cubicBezTo>
                  <a:cubicBezTo>
                    <a:pt x="1528" y="1600"/>
                    <a:pt x="1600" y="1528"/>
                    <a:pt x="1600" y="1440"/>
                  </a:cubicBezTo>
                  <a:cubicBezTo>
                    <a:pt x="1600" y="160"/>
                    <a:pt x="1600" y="160"/>
                    <a:pt x="1600" y="160"/>
                  </a:cubicBezTo>
                  <a:cubicBezTo>
                    <a:pt x="1600" y="72"/>
                    <a:pt x="1528" y="0"/>
                    <a:pt x="1440" y="0"/>
                  </a:cubicBezTo>
                  <a:close/>
                  <a:moveTo>
                    <a:pt x="805" y="1360"/>
                  </a:moveTo>
                  <a:cubicBezTo>
                    <a:pt x="496" y="1360"/>
                    <a:pt x="245" y="1109"/>
                    <a:pt x="245" y="800"/>
                  </a:cubicBezTo>
                  <a:cubicBezTo>
                    <a:pt x="245" y="491"/>
                    <a:pt x="496" y="240"/>
                    <a:pt x="805" y="240"/>
                  </a:cubicBezTo>
                  <a:cubicBezTo>
                    <a:pt x="1114" y="240"/>
                    <a:pt x="1365" y="491"/>
                    <a:pt x="1365" y="800"/>
                  </a:cubicBezTo>
                  <a:cubicBezTo>
                    <a:pt x="1365" y="1109"/>
                    <a:pt x="1114" y="1360"/>
                    <a:pt x="805" y="13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8" name="Oval 60"/>
          <p:cNvSpPr>
            <a:spLocks noChangeArrowheads="1"/>
          </p:cNvSpPr>
          <p:nvPr/>
        </p:nvSpPr>
        <p:spPr bwMode="auto">
          <a:xfrm>
            <a:off x="4108450" y="3240088"/>
            <a:ext cx="923925" cy="9239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9" name="Freeform 61"/>
          <p:cNvSpPr>
            <a:spLocks noEditPoints="1"/>
          </p:cNvSpPr>
          <p:nvPr/>
        </p:nvSpPr>
        <p:spPr bwMode="auto">
          <a:xfrm>
            <a:off x="4279900" y="3411538"/>
            <a:ext cx="577850" cy="635000"/>
          </a:xfrm>
          <a:custGeom>
            <a:avLst/>
            <a:gdLst>
              <a:gd name="T0" fmla="*/ 1440 w 1600"/>
              <a:gd name="T1" fmla="*/ 0 h 1760"/>
              <a:gd name="T2" fmla="*/ 160 w 1600"/>
              <a:gd name="T3" fmla="*/ 0 h 1760"/>
              <a:gd name="T4" fmla="*/ 0 w 1600"/>
              <a:gd name="T5" fmla="*/ 160 h 1760"/>
              <a:gd name="T6" fmla="*/ 0 w 1600"/>
              <a:gd name="T7" fmla="*/ 1284 h 1760"/>
              <a:gd name="T8" fmla="*/ 160 w 1600"/>
              <a:gd name="T9" fmla="*/ 1444 h 1760"/>
              <a:gd name="T10" fmla="*/ 320 w 1600"/>
              <a:gd name="T11" fmla="*/ 1444 h 1760"/>
              <a:gd name="T12" fmla="*/ 320 w 1600"/>
              <a:gd name="T13" fmla="*/ 1600 h 1760"/>
              <a:gd name="T14" fmla="*/ 480 w 1600"/>
              <a:gd name="T15" fmla="*/ 1760 h 1760"/>
              <a:gd name="T16" fmla="*/ 1124 w 1600"/>
              <a:gd name="T17" fmla="*/ 1760 h 1760"/>
              <a:gd name="T18" fmla="*/ 1284 w 1600"/>
              <a:gd name="T19" fmla="*/ 1600 h 1760"/>
              <a:gd name="T20" fmla="*/ 1284 w 1600"/>
              <a:gd name="T21" fmla="*/ 1444 h 1760"/>
              <a:gd name="T22" fmla="*/ 1440 w 1600"/>
              <a:gd name="T23" fmla="*/ 1444 h 1760"/>
              <a:gd name="T24" fmla="*/ 1600 w 1600"/>
              <a:gd name="T25" fmla="*/ 1284 h 1760"/>
              <a:gd name="T26" fmla="*/ 1600 w 1600"/>
              <a:gd name="T27" fmla="*/ 160 h 1760"/>
              <a:gd name="T28" fmla="*/ 1440 w 1600"/>
              <a:gd name="T29" fmla="*/ 0 h 1760"/>
              <a:gd name="T30" fmla="*/ 1044 w 1600"/>
              <a:gd name="T31" fmla="*/ 1524 h 1760"/>
              <a:gd name="T32" fmla="*/ 964 w 1600"/>
              <a:gd name="T33" fmla="*/ 1444 h 1760"/>
              <a:gd name="T34" fmla="*/ 1044 w 1600"/>
              <a:gd name="T35" fmla="*/ 1364 h 1760"/>
              <a:gd name="T36" fmla="*/ 1124 w 1600"/>
              <a:gd name="T37" fmla="*/ 1444 h 1760"/>
              <a:gd name="T38" fmla="*/ 1044 w 1600"/>
              <a:gd name="T39" fmla="*/ 1524 h 1760"/>
              <a:gd name="T40" fmla="*/ 1044 w 1600"/>
              <a:gd name="T41" fmla="*/ 1204 h 1760"/>
              <a:gd name="T42" fmla="*/ 964 w 1600"/>
              <a:gd name="T43" fmla="*/ 1124 h 1760"/>
              <a:gd name="T44" fmla="*/ 1044 w 1600"/>
              <a:gd name="T45" fmla="*/ 1044 h 1760"/>
              <a:gd name="T46" fmla="*/ 1124 w 1600"/>
              <a:gd name="T47" fmla="*/ 1124 h 1760"/>
              <a:gd name="T48" fmla="*/ 1044 w 1600"/>
              <a:gd name="T49" fmla="*/ 1204 h 1760"/>
              <a:gd name="T50" fmla="*/ 1044 w 1600"/>
              <a:gd name="T51" fmla="*/ 884 h 1760"/>
              <a:gd name="T52" fmla="*/ 964 w 1600"/>
              <a:gd name="T53" fmla="*/ 804 h 1760"/>
              <a:gd name="T54" fmla="*/ 1044 w 1600"/>
              <a:gd name="T55" fmla="*/ 724 h 1760"/>
              <a:gd name="T56" fmla="*/ 1124 w 1600"/>
              <a:gd name="T57" fmla="*/ 804 h 1760"/>
              <a:gd name="T58" fmla="*/ 1044 w 1600"/>
              <a:gd name="T59" fmla="*/ 884 h 1760"/>
              <a:gd name="T60" fmla="*/ 1480 w 1600"/>
              <a:gd name="T61" fmla="*/ 1284 h 1760"/>
              <a:gd name="T62" fmla="*/ 1440 w 1600"/>
              <a:gd name="T63" fmla="*/ 1324 h 1760"/>
              <a:gd name="T64" fmla="*/ 1284 w 1600"/>
              <a:gd name="T65" fmla="*/ 1324 h 1760"/>
              <a:gd name="T66" fmla="*/ 1284 w 1600"/>
              <a:gd name="T67" fmla="*/ 480 h 1760"/>
              <a:gd name="T68" fmla="*/ 1124 w 1600"/>
              <a:gd name="T69" fmla="*/ 320 h 1760"/>
              <a:gd name="T70" fmla="*/ 480 w 1600"/>
              <a:gd name="T71" fmla="*/ 320 h 1760"/>
              <a:gd name="T72" fmla="*/ 320 w 1600"/>
              <a:gd name="T73" fmla="*/ 480 h 1760"/>
              <a:gd name="T74" fmla="*/ 320 w 1600"/>
              <a:gd name="T75" fmla="*/ 1324 h 1760"/>
              <a:gd name="T76" fmla="*/ 160 w 1600"/>
              <a:gd name="T77" fmla="*/ 1324 h 1760"/>
              <a:gd name="T78" fmla="*/ 120 w 1600"/>
              <a:gd name="T79" fmla="*/ 1284 h 1760"/>
              <a:gd name="T80" fmla="*/ 120 w 1600"/>
              <a:gd name="T81" fmla="*/ 160 h 1760"/>
              <a:gd name="T82" fmla="*/ 160 w 1600"/>
              <a:gd name="T83" fmla="*/ 120 h 1760"/>
              <a:gd name="T84" fmla="*/ 1440 w 1600"/>
              <a:gd name="T85" fmla="*/ 120 h 1760"/>
              <a:gd name="T86" fmla="*/ 1480 w 1600"/>
              <a:gd name="T87" fmla="*/ 160 h 1760"/>
              <a:gd name="T88" fmla="*/ 1480 w 1600"/>
              <a:gd name="T89" fmla="*/ 1284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0" h="1760">
                <a:moveTo>
                  <a:pt x="144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2" y="0"/>
                  <a:pt x="0" y="72"/>
                  <a:pt x="0" y="160"/>
                </a:cubicBezTo>
                <a:cubicBezTo>
                  <a:pt x="0" y="1284"/>
                  <a:pt x="0" y="1284"/>
                  <a:pt x="0" y="1284"/>
                </a:cubicBezTo>
                <a:cubicBezTo>
                  <a:pt x="0" y="1372"/>
                  <a:pt x="72" y="1444"/>
                  <a:pt x="160" y="1444"/>
                </a:cubicBezTo>
                <a:cubicBezTo>
                  <a:pt x="320" y="1444"/>
                  <a:pt x="320" y="1444"/>
                  <a:pt x="320" y="1444"/>
                </a:cubicBezTo>
                <a:cubicBezTo>
                  <a:pt x="320" y="1600"/>
                  <a:pt x="320" y="1600"/>
                  <a:pt x="320" y="1600"/>
                </a:cubicBezTo>
                <a:cubicBezTo>
                  <a:pt x="320" y="1688"/>
                  <a:pt x="392" y="1760"/>
                  <a:pt x="480" y="1760"/>
                </a:cubicBezTo>
                <a:cubicBezTo>
                  <a:pt x="1124" y="1760"/>
                  <a:pt x="1124" y="1760"/>
                  <a:pt x="1124" y="1760"/>
                </a:cubicBezTo>
                <a:cubicBezTo>
                  <a:pt x="1212" y="1760"/>
                  <a:pt x="1284" y="1688"/>
                  <a:pt x="1284" y="1600"/>
                </a:cubicBezTo>
                <a:cubicBezTo>
                  <a:pt x="1284" y="1444"/>
                  <a:pt x="1284" y="1444"/>
                  <a:pt x="1284" y="1444"/>
                </a:cubicBezTo>
                <a:cubicBezTo>
                  <a:pt x="1440" y="1444"/>
                  <a:pt x="1440" y="1444"/>
                  <a:pt x="1440" y="1444"/>
                </a:cubicBezTo>
                <a:cubicBezTo>
                  <a:pt x="1528" y="1444"/>
                  <a:pt x="1600" y="1372"/>
                  <a:pt x="1600" y="1284"/>
                </a:cubicBezTo>
                <a:cubicBezTo>
                  <a:pt x="1600" y="160"/>
                  <a:pt x="1600" y="160"/>
                  <a:pt x="1600" y="160"/>
                </a:cubicBezTo>
                <a:cubicBezTo>
                  <a:pt x="1600" y="72"/>
                  <a:pt x="1528" y="0"/>
                  <a:pt x="1440" y="0"/>
                </a:cubicBezTo>
                <a:close/>
                <a:moveTo>
                  <a:pt x="1044" y="1524"/>
                </a:moveTo>
                <a:cubicBezTo>
                  <a:pt x="1000" y="1524"/>
                  <a:pt x="964" y="1488"/>
                  <a:pt x="964" y="1444"/>
                </a:cubicBezTo>
                <a:cubicBezTo>
                  <a:pt x="964" y="1400"/>
                  <a:pt x="1000" y="1364"/>
                  <a:pt x="1044" y="1364"/>
                </a:cubicBezTo>
                <a:cubicBezTo>
                  <a:pt x="1088" y="1364"/>
                  <a:pt x="1124" y="1400"/>
                  <a:pt x="1124" y="1444"/>
                </a:cubicBezTo>
                <a:cubicBezTo>
                  <a:pt x="1124" y="1488"/>
                  <a:pt x="1088" y="1524"/>
                  <a:pt x="1044" y="1524"/>
                </a:cubicBezTo>
                <a:close/>
                <a:moveTo>
                  <a:pt x="1044" y="1204"/>
                </a:moveTo>
                <a:cubicBezTo>
                  <a:pt x="1000" y="1204"/>
                  <a:pt x="964" y="1168"/>
                  <a:pt x="964" y="1124"/>
                </a:cubicBezTo>
                <a:cubicBezTo>
                  <a:pt x="964" y="1080"/>
                  <a:pt x="1000" y="1044"/>
                  <a:pt x="1044" y="1044"/>
                </a:cubicBezTo>
                <a:cubicBezTo>
                  <a:pt x="1088" y="1044"/>
                  <a:pt x="1124" y="1080"/>
                  <a:pt x="1124" y="1124"/>
                </a:cubicBezTo>
                <a:cubicBezTo>
                  <a:pt x="1124" y="1168"/>
                  <a:pt x="1088" y="1204"/>
                  <a:pt x="1044" y="1204"/>
                </a:cubicBezTo>
                <a:close/>
                <a:moveTo>
                  <a:pt x="1044" y="884"/>
                </a:moveTo>
                <a:cubicBezTo>
                  <a:pt x="1000" y="884"/>
                  <a:pt x="964" y="848"/>
                  <a:pt x="964" y="804"/>
                </a:cubicBezTo>
                <a:cubicBezTo>
                  <a:pt x="964" y="760"/>
                  <a:pt x="1000" y="724"/>
                  <a:pt x="1044" y="724"/>
                </a:cubicBezTo>
                <a:cubicBezTo>
                  <a:pt x="1088" y="724"/>
                  <a:pt x="1124" y="760"/>
                  <a:pt x="1124" y="804"/>
                </a:cubicBezTo>
                <a:cubicBezTo>
                  <a:pt x="1124" y="848"/>
                  <a:pt x="1088" y="884"/>
                  <a:pt x="1044" y="884"/>
                </a:cubicBezTo>
                <a:close/>
                <a:moveTo>
                  <a:pt x="1480" y="1284"/>
                </a:moveTo>
                <a:cubicBezTo>
                  <a:pt x="1480" y="1306"/>
                  <a:pt x="1462" y="1324"/>
                  <a:pt x="1440" y="1324"/>
                </a:cubicBezTo>
                <a:cubicBezTo>
                  <a:pt x="1284" y="1324"/>
                  <a:pt x="1284" y="1324"/>
                  <a:pt x="1284" y="1324"/>
                </a:cubicBezTo>
                <a:cubicBezTo>
                  <a:pt x="1284" y="480"/>
                  <a:pt x="1284" y="480"/>
                  <a:pt x="1284" y="480"/>
                </a:cubicBezTo>
                <a:cubicBezTo>
                  <a:pt x="1284" y="392"/>
                  <a:pt x="1212" y="320"/>
                  <a:pt x="1124" y="320"/>
                </a:cubicBezTo>
                <a:cubicBezTo>
                  <a:pt x="480" y="320"/>
                  <a:pt x="480" y="320"/>
                  <a:pt x="480" y="320"/>
                </a:cubicBezTo>
                <a:cubicBezTo>
                  <a:pt x="392" y="320"/>
                  <a:pt x="320" y="392"/>
                  <a:pt x="320" y="480"/>
                </a:cubicBezTo>
                <a:cubicBezTo>
                  <a:pt x="320" y="1324"/>
                  <a:pt x="320" y="1324"/>
                  <a:pt x="320" y="1324"/>
                </a:cubicBezTo>
                <a:cubicBezTo>
                  <a:pt x="160" y="1324"/>
                  <a:pt x="160" y="1324"/>
                  <a:pt x="160" y="1324"/>
                </a:cubicBezTo>
                <a:cubicBezTo>
                  <a:pt x="138" y="1324"/>
                  <a:pt x="120" y="1306"/>
                  <a:pt x="120" y="1284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0" y="138"/>
                  <a:pt x="138" y="120"/>
                  <a:pt x="160" y="120"/>
                </a:cubicBezTo>
                <a:cubicBezTo>
                  <a:pt x="1440" y="120"/>
                  <a:pt x="1440" y="120"/>
                  <a:pt x="1440" y="120"/>
                </a:cubicBezTo>
                <a:cubicBezTo>
                  <a:pt x="1462" y="120"/>
                  <a:pt x="1480" y="138"/>
                  <a:pt x="1480" y="160"/>
                </a:cubicBezTo>
                <a:lnTo>
                  <a:pt x="1480" y="1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0" name="Freeform 66"/>
          <p:cNvSpPr>
            <a:spLocks noEditPoints="1"/>
          </p:cNvSpPr>
          <p:nvPr/>
        </p:nvSpPr>
        <p:spPr bwMode="auto">
          <a:xfrm>
            <a:off x="5878513" y="3376613"/>
            <a:ext cx="671513" cy="674688"/>
          </a:xfrm>
          <a:custGeom>
            <a:avLst/>
            <a:gdLst>
              <a:gd name="T0" fmla="*/ 1323 w 1915"/>
              <a:gd name="T1" fmla="*/ 1045 h 1924"/>
              <a:gd name="T2" fmla="*/ 1736 w 1915"/>
              <a:gd name="T3" fmla="*/ 914 h 1924"/>
              <a:gd name="T4" fmla="*/ 1873 w 1915"/>
              <a:gd name="T5" fmla="*/ 634 h 1924"/>
              <a:gd name="T6" fmla="*/ 1631 w 1915"/>
              <a:gd name="T7" fmla="*/ 266 h 1924"/>
              <a:gd name="T8" fmla="*/ 1555 w 1915"/>
              <a:gd name="T9" fmla="*/ 202 h 1924"/>
              <a:gd name="T10" fmla="*/ 1256 w 1915"/>
              <a:gd name="T11" fmla="*/ 743 h 1924"/>
              <a:gd name="T12" fmla="*/ 1155 w 1915"/>
              <a:gd name="T13" fmla="*/ 654 h 1924"/>
              <a:gd name="T14" fmla="*/ 1156 w 1915"/>
              <a:gd name="T15" fmla="*/ 220 h 1924"/>
              <a:gd name="T16" fmla="*/ 932 w 1915"/>
              <a:gd name="T17" fmla="*/ 5 h 1924"/>
              <a:gd name="T18" fmla="*/ 508 w 1915"/>
              <a:gd name="T19" fmla="*/ 123 h 1924"/>
              <a:gd name="T20" fmla="*/ 424 w 1915"/>
              <a:gd name="T21" fmla="*/ 175 h 1924"/>
              <a:gd name="T22" fmla="*/ 818 w 1915"/>
              <a:gd name="T23" fmla="*/ 639 h 1924"/>
              <a:gd name="T24" fmla="*/ 760 w 1915"/>
              <a:gd name="T25" fmla="*/ 673 h 1924"/>
              <a:gd name="T26" fmla="*/ 733 w 1915"/>
              <a:gd name="T27" fmla="*/ 694 h 1924"/>
              <a:gd name="T28" fmla="*/ 319 w 1915"/>
              <a:gd name="T29" fmla="*/ 561 h 1924"/>
              <a:gd name="T30" fmla="*/ 46 w 1915"/>
              <a:gd name="T31" fmla="*/ 708 h 1924"/>
              <a:gd name="T32" fmla="*/ 29 w 1915"/>
              <a:gd name="T33" fmla="*/ 1148 h 1924"/>
              <a:gd name="T34" fmla="*/ 53 w 1915"/>
              <a:gd name="T35" fmla="*/ 1245 h 1924"/>
              <a:gd name="T36" fmla="*/ 612 w 1915"/>
              <a:gd name="T37" fmla="*/ 977 h 1924"/>
              <a:gd name="T38" fmla="*/ 642 w 1915"/>
              <a:gd name="T39" fmla="*/ 1108 h 1924"/>
              <a:gd name="T40" fmla="*/ 388 w 1915"/>
              <a:gd name="T41" fmla="*/ 1462 h 1924"/>
              <a:gd name="T42" fmla="*/ 445 w 1915"/>
              <a:gd name="T43" fmla="*/ 1767 h 1924"/>
              <a:gd name="T44" fmla="*/ 859 w 1915"/>
              <a:gd name="T45" fmla="*/ 1918 h 1924"/>
              <a:gd name="T46" fmla="*/ 958 w 1915"/>
              <a:gd name="T47" fmla="*/ 1924 h 1924"/>
              <a:gd name="T48" fmla="*/ 874 w 1915"/>
              <a:gd name="T49" fmla="*/ 1310 h 1924"/>
              <a:gd name="T50" fmla="*/ 972 w 1915"/>
              <a:gd name="T51" fmla="*/ 1324 h 1924"/>
              <a:gd name="T52" fmla="*/ 1001 w 1915"/>
              <a:gd name="T53" fmla="*/ 1323 h 1924"/>
              <a:gd name="T54" fmla="*/ 1252 w 1915"/>
              <a:gd name="T55" fmla="*/ 1677 h 1924"/>
              <a:gd name="T56" fmla="*/ 1560 w 1915"/>
              <a:gd name="T57" fmla="*/ 1722 h 1924"/>
              <a:gd name="T58" fmla="*/ 1837 w 1915"/>
              <a:gd name="T59" fmla="*/ 1380 h 1924"/>
              <a:gd name="T60" fmla="*/ 1875 w 1915"/>
              <a:gd name="T61" fmla="*/ 1288 h 1924"/>
              <a:gd name="T62" fmla="*/ 1268 w 1915"/>
              <a:gd name="T63" fmla="*/ 1168 h 1924"/>
              <a:gd name="T64" fmla="*/ 1323 w 1915"/>
              <a:gd name="T65" fmla="*/ 1045 h 1924"/>
              <a:gd name="T66" fmla="*/ 831 w 1915"/>
              <a:gd name="T67" fmla="*/ 770 h 1924"/>
              <a:gd name="T68" fmla="*/ 972 w 1915"/>
              <a:gd name="T69" fmla="*/ 724 h 1924"/>
              <a:gd name="T70" fmla="*/ 1166 w 1915"/>
              <a:gd name="T71" fmla="*/ 823 h 1924"/>
              <a:gd name="T72" fmla="*/ 1209 w 1915"/>
              <a:gd name="T73" fmla="*/ 1001 h 1924"/>
              <a:gd name="T74" fmla="*/ 1113 w 1915"/>
              <a:gd name="T75" fmla="*/ 1158 h 1924"/>
              <a:gd name="T76" fmla="*/ 972 w 1915"/>
              <a:gd name="T77" fmla="*/ 1204 h 1924"/>
              <a:gd name="T78" fmla="*/ 778 w 1915"/>
              <a:gd name="T79" fmla="*/ 1105 h 1924"/>
              <a:gd name="T80" fmla="*/ 735 w 1915"/>
              <a:gd name="T81" fmla="*/ 927 h 1924"/>
              <a:gd name="T82" fmla="*/ 831 w 1915"/>
              <a:gd name="T83" fmla="*/ 770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5" h="1924">
                <a:moveTo>
                  <a:pt x="1323" y="1045"/>
                </a:moveTo>
                <a:cubicBezTo>
                  <a:pt x="1736" y="914"/>
                  <a:pt x="1736" y="914"/>
                  <a:pt x="1736" y="914"/>
                </a:cubicBezTo>
                <a:cubicBezTo>
                  <a:pt x="1853" y="876"/>
                  <a:pt x="1915" y="749"/>
                  <a:pt x="1873" y="634"/>
                </a:cubicBezTo>
                <a:cubicBezTo>
                  <a:pt x="1822" y="495"/>
                  <a:pt x="1739" y="369"/>
                  <a:pt x="1631" y="266"/>
                </a:cubicBezTo>
                <a:cubicBezTo>
                  <a:pt x="1555" y="202"/>
                  <a:pt x="1555" y="202"/>
                  <a:pt x="1555" y="202"/>
                </a:cubicBezTo>
                <a:cubicBezTo>
                  <a:pt x="1256" y="743"/>
                  <a:pt x="1256" y="743"/>
                  <a:pt x="1256" y="743"/>
                </a:cubicBezTo>
                <a:cubicBezTo>
                  <a:pt x="1228" y="707"/>
                  <a:pt x="1194" y="677"/>
                  <a:pt x="1155" y="654"/>
                </a:cubicBezTo>
                <a:cubicBezTo>
                  <a:pt x="1156" y="220"/>
                  <a:pt x="1156" y="220"/>
                  <a:pt x="1156" y="220"/>
                </a:cubicBezTo>
                <a:cubicBezTo>
                  <a:pt x="1157" y="98"/>
                  <a:pt x="1055" y="0"/>
                  <a:pt x="932" y="5"/>
                </a:cubicBezTo>
                <a:cubicBezTo>
                  <a:pt x="784" y="11"/>
                  <a:pt x="639" y="51"/>
                  <a:pt x="508" y="123"/>
                </a:cubicBezTo>
                <a:cubicBezTo>
                  <a:pt x="424" y="175"/>
                  <a:pt x="424" y="175"/>
                  <a:pt x="424" y="175"/>
                </a:cubicBezTo>
                <a:cubicBezTo>
                  <a:pt x="818" y="639"/>
                  <a:pt x="818" y="639"/>
                  <a:pt x="818" y="639"/>
                </a:cubicBezTo>
                <a:cubicBezTo>
                  <a:pt x="798" y="648"/>
                  <a:pt x="779" y="659"/>
                  <a:pt x="760" y="673"/>
                </a:cubicBezTo>
                <a:cubicBezTo>
                  <a:pt x="751" y="680"/>
                  <a:pt x="742" y="687"/>
                  <a:pt x="733" y="694"/>
                </a:cubicBezTo>
                <a:cubicBezTo>
                  <a:pt x="319" y="561"/>
                  <a:pt x="319" y="561"/>
                  <a:pt x="319" y="561"/>
                </a:cubicBezTo>
                <a:cubicBezTo>
                  <a:pt x="203" y="523"/>
                  <a:pt x="78" y="590"/>
                  <a:pt x="46" y="708"/>
                </a:cubicBezTo>
                <a:cubicBezTo>
                  <a:pt x="6" y="851"/>
                  <a:pt x="0" y="1002"/>
                  <a:pt x="29" y="1148"/>
                </a:cubicBezTo>
                <a:cubicBezTo>
                  <a:pt x="53" y="1245"/>
                  <a:pt x="53" y="1245"/>
                  <a:pt x="53" y="1245"/>
                </a:cubicBezTo>
                <a:cubicBezTo>
                  <a:pt x="612" y="977"/>
                  <a:pt x="612" y="977"/>
                  <a:pt x="612" y="977"/>
                </a:cubicBezTo>
                <a:cubicBezTo>
                  <a:pt x="614" y="1022"/>
                  <a:pt x="624" y="1066"/>
                  <a:pt x="642" y="1108"/>
                </a:cubicBezTo>
                <a:cubicBezTo>
                  <a:pt x="388" y="1462"/>
                  <a:pt x="388" y="1462"/>
                  <a:pt x="388" y="1462"/>
                </a:cubicBezTo>
                <a:cubicBezTo>
                  <a:pt x="317" y="1561"/>
                  <a:pt x="343" y="1700"/>
                  <a:pt x="445" y="1767"/>
                </a:cubicBezTo>
                <a:cubicBezTo>
                  <a:pt x="569" y="1848"/>
                  <a:pt x="711" y="1900"/>
                  <a:pt x="859" y="1918"/>
                </a:cubicBezTo>
                <a:cubicBezTo>
                  <a:pt x="958" y="1924"/>
                  <a:pt x="958" y="1924"/>
                  <a:pt x="958" y="1924"/>
                </a:cubicBezTo>
                <a:cubicBezTo>
                  <a:pt x="874" y="1310"/>
                  <a:pt x="874" y="1310"/>
                  <a:pt x="874" y="1310"/>
                </a:cubicBezTo>
                <a:cubicBezTo>
                  <a:pt x="906" y="1319"/>
                  <a:pt x="939" y="1324"/>
                  <a:pt x="972" y="1324"/>
                </a:cubicBezTo>
                <a:cubicBezTo>
                  <a:pt x="982" y="1324"/>
                  <a:pt x="991" y="1324"/>
                  <a:pt x="1001" y="1323"/>
                </a:cubicBezTo>
                <a:cubicBezTo>
                  <a:pt x="1252" y="1677"/>
                  <a:pt x="1252" y="1677"/>
                  <a:pt x="1252" y="1677"/>
                </a:cubicBezTo>
                <a:cubicBezTo>
                  <a:pt x="1323" y="1777"/>
                  <a:pt x="1463" y="1797"/>
                  <a:pt x="1560" y="1722"/>
                </a:cubicBezTo>
                <a:cubicBezTo>
                  <a:pt x="1677" y="1631"/>
                  <a:pt x="1772" y="1514"/>
                  <a:pt x="1837" y="1380"/>
                </a:cubicBezTo>
                <a:cubicBezTo>
                  <a:pt x="1875" y="1288"/>
                  <a:pt x="1875" y="1288"/>
                  <a:pt x="1875" y="1288"/>
                </a:cubicBezTo>
                <a:cubicBezTo>
                  <a:pt x="1268" y="1168"/>
                  <a:pt x="1268" y="1168"/>
                  <a:pt x="1268" y="1168"/>
                </a:cubicBezTo>
                <a:cubicBezTo>
                  <a:pt x="1294" y="1131"/>
                  <a:pt x="1312" y="1090"/>
                  <a:pt x="1323" y="1045"/>
                </a:cubicBezTo>
                <a:close/>
                <a:moveTo>
                  <a:pt x="831" y="770"/>
                </a:moveTo>
                <a:cubicBezTo>
                  <a:pt x="872" y="740"/>
                  <a:pt x="921" y="724"/>
                  <a:pt x="972" y="724"/>
                </a:cubicBezTo>
                <a:cubicBezTo>
                  <a:pt x="1048" y="724"/>
                  <a:pt x="1121" y="761"/>
                  <a:pt x="1166" y="823"/>
                </a:cubicBezTo>
                <a:cubicBezTo>
                  <a:pt x="1204" y="875"/>
                  <a:pt x="1219" y="938"/>
                  <a:pt x="1209" y="1001"/>
                </a:cubicBezTo>
                <a:cubicBezTo>
                  <a:pt x="1199" y="1065"/>
                  <a:pt x="1165" y="1120"/>
                  <a:pt x="1113" y="1158"/>
                </a:cubicBezTo>
                <a:cubicBezTo>
                  <a:pt x="1072" y="1188"/>
                  <a:pt x="1023" y="1204"/>
                  <a:pt x="972" y="1204"/>
                </a:cubicBezTo>
                <a:cubicBezTo>
                  <a:pt x="896" y="1204"/>
                  <a:pt x="823" y="1167"/>
                  <a:pt x="778" y="1105"/>
                </a:cubicBezTo>
                <a:cubicBezTo>
                  <a:pt x="740" y="1053"/>
                  <a:pt x="725" y="990"/>
                  <a:pt x="735" y="927"/>
                </a:cubicBezTo>
                <a:cubicBezTo>
                  <a:pt x="745" y="863"/>
                  <a:pt x="779" y="808"/>
                  <a:pt x="831" y="7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6" name="Freeform 257"/>
          <p:cNvSpPr>
            <a:spLocks/>
          </p:cNvSpPr>
          <p:nvPr/>
        </p:nvSpPr>
        <p:spPr bwMode="auto">
          <a:xfrm>
            <a:off x="7452282" y="3260249"/>
            <a:ext cx="903764" cy="903764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8 w 2615"/>
              <a:gd name="T5" fmla="*/ 1727 h 2615"/>
              <a:gd name="T6" fmla="*/ 129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6 w 2615"/>
              <a:gd name="T41" fmla="*/ 2090 h 2615"/>
              <a:gd name="T42" fmla="*/ 2441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8 w 2615"/>
              <a:gd name="T55" fmla="*/ 1044 h 2615"/>
              <a:gd name="T56" fmla="*/ 2547 w 2615"/>
              <a:gd name="T57" fmla="*/ 888 h 2615"/>
              <a:gd name="T58" fmla="*/ 2486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59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29" y="2426"/>
                </a:lnTo>
                <a:lnTo>
                  <a:pt x="657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7" y="68"/>
                </a:lnTo>
                <a:lnTo>
                  <a:pt x="1697" y="59"/>
                </a:lnTo>
                <a:lnTo>
                  <a:pt x="1665" y="50"/>
                </a:lnTo>
                <a:lnTo>
                  <a:pt x="1634" y="41"/>
                </a:lnTo>
                <a:lnTo>
                  <a:pt x="1603" y="34"/>
                </a:lnTo>
                <a:lnTo>
                  <a:pt x="1571" y="27"/>
                </a:lnTo>
                <a:lnTo>
                  <a:pt x="1539" y="20"/>
                </a:lnTo>
                <a:lnTo>
                  <a:pt x="1507" y="15"/>
                </a:lnTo>
                <a:lnTo>
                  <a:pt x="1474" y="10"/>
                </a:lnTo>
                <a:lnTo>
                  <a:pt x="1441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7" y="4"/>
                </a:lnTo>
                <a:lnTo>
                  <a:pt x="1174" y="7"/>
                </a:lnTo>
                <a:lnTo>
                  <a:pt x="1141" y="10"/>
                </a:lnTo>
                <a:lnTo>
                  <a:pt x="1108" y="15"/>
                </a:lnTo>
                <a:lnTo>
                  <a:pt x="1076" y="20"/>
                </a:lnTo>
                <a:lnTo>
                  <a:pt x="1044" y="27"/>
                </a:lnTo>
                <a:lnTo>
                  <a:pt x="1012" y="34"/>
                </a:lnTo>
                <a:lnTo>
                  <a:pt x="981" y="41"/>
                </a:lnTo>
                <a:lnTo>
                  <a:pt x="950" y="50"/>
                </a:lnTo>
                <a:lnTo>
                  <a:pt x="918" y="59"/>
                </a:lnTo>
                <a:lnTo>
                  <a:pt x="888" y="68"/>
                </a:lnTo>
                <a:lnTo>
                  <a:pt x="858" y="80"/>
                </a:lnTo>
                <a:lnTo>
                  <a:pt x="828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4" y="157"/>
                </a:lnTo>
                <a:lnTo>
                  <a:pt x="657" y="174"/>
                </a:lnTo>
                <a:lnTo>
                  <a:pt x="629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4" y="576"/>
                </a:lnTo>
                <a:lnTo>
                  <a:pt x="206" y="603"/>
                </a:lnTo>
                <a:lnTo>
                  <a:pt x="189" y="629"/>
                </a:lnTo>
                <a:lnTo>
                  <a:pt x="174" y="657"/>
                </a:lnTo>
                <a:lnTo>
                  <a:pt x="157" y="684"/>
                </a:lnTo>
                <a:lnTo>
                  <a:pt x="143" y="712"/>
                </a:lnTo>
                <a:lnTo>
                  <a:pt x="129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07" name="群組 506"/>
          <p:cNvGrpSpPr/>
          <p:nvPr/>
        </p:nvGrpSpPr>
        <p:grpSpPr>
          <a:xfrm flipH="1">
            <a:off x="7577846" y="3376613"/>
            <a:ext cx="663314" cy="677822"/>
            <a:chOff x="4490721" y="5584508"/>
            <a:chExt cx="508001" cy="519112"/>
          </a:xfrm>
        </p:grpSpPr>
        <p:sp>
          <p:nvSpPr>
            <p:cNvPr id="508" name="Freeform 391"/>
            <p:cNvSpPr>
              <a:spLocks noEditPoints="1"/>
            </p:cNvSpPr>
            <p:nvPr/>
          </p:nvSpPr>
          <p:spPr bwMode="auto">
            <a:xfrm>
              <a:off x="4533584" y="5636895"/>
              <a:ext cx="465138" cy="466725"/>
            </a:xfrm>
            <a:custGeom>
              <a:avLst/>
              <a:gdLst>
                <a:gd name="T0" fmla="*/ 1641 w 1753"/>
                <a:gd name="T1" fmla="*/ 87 h 1763"/>
                <a:gd name="T2" fmla="*/ 1439 w 1753"/>
                <a:gd name="T3" fmla="*/ 371 h 1763"/>
                <a:gd name="T4" fmla="*/ 1506 w 1753"/>
                <a:gd name="T5" fmla="*/ 360 h 1763"/>
                <a:gd name="T6" fmla="*/ 1570 w 1753"/>
                <a:gd name="T7" fmla="*/ 370 h 1763"/>
                <a:gd name="T8" fmla="*/ 1629 w 1753"/>
                <a:gd name="T9" fmla="*/ 397 h 1763"/>
                <a:gd name="T10" fmla="*/ 1677 w 1753"/>
                <a:gd name="T11" fmla="*/ 441 h 1763"/>
                <a:gd name="T12" fmla="*/ 1710 w 1753"/>
                <a:gd name="T13" fmla="*/ 500 h 1763"/>
                <a:gd name="T14" fmla="*/ 1725 w 1753"/>
                <a:gd name="T15" fmla="*/ 549 h 1763"/>
                <a:gd name="T16" fmla="*/ 1742 w 1753"/>
                <a:gd name="T17" fmla="*/ 632 h 1763"/>
                <a:gd name="T18" fmla="*/ 1751 w 1753"/>
                <a:gd name="T19" fmla="*/ 716 h 1763"/>
                <a:gd name="T20" fmla="*/ 1753 w 1753"/>
                <a:gd name="T21" fmla="*/ 801 h 1763"/>
                <a:gd name="T22" fmla="*/ 1748 w 1753"/>
                <a:gd name="T23" fmla="*/ 887 h 1763"/>
                <a:gd name="T24" fmla="*/ 1735 w 1753"/>
                <a:gd name="T25" fmla="*/ 970 h 1763"/>
                <a:gd name="T26" fmla="*/ 1139 w 1753"/>
                <a:gd name="T27" fmla="*/ 796 h 1763"/>
                <a:gd name="T28" fmla="*/ 1133 w 1753"/>
                <a:gd name="T29" fmla="*/ 847 h 1763"/>
                <a:gd name="T30" fmla="*/ 1121 w 1753"/>
                <a:gd name="T31" fmla="*/ 897 h 1763"/>
                <a:gd name="T32" fmla="*/ 1368 w 1753"/>
                <a:gd name="T33" fmla="*/ 1291 h 1763"/>
                <a:gd name="T34" fmla="*/ 1391 w 1753"/>
                <a:gd name="T35" fmla="*/ 1331 h 1763"/>
                <a:gd name="T36" fmla="*/ 1408 w 1753"/>
                <a:gd name="T37" fmla="*/ 1394 h 1763"/>
                <a:gd name="T38" fmla="*/ 1406 w 1753"/>
                <a:gd name="T39" fmla="*/ 1460 h 1763"/>
                <a:gd name="T40" fmla="*/ 1384 w 1753"/>
                <a:gd name="T41" fmla="*/ 1521 h 1763"/>
                <a:gd name="T42" fmla="*/ 1345 w 1753"/>
                <a:gd name="T43" fmla="*/ 1574 h 1763"/>
                <a:gd name="T44" fmla="*/ 1310 w 1753"/>
                <a:gd name="T45" fmla="*/ 1603 h 1763"/>
                <a:gd name="T46" fmla="*/ 1236 w 1753"/>
                <a:gd name="T47" fmla="*/ 1647 h 1763"/>
                <a:gd name="T48" fmla="*/ 1160 w 1753"/>
                <a:gd name="T49" fmla="*/ 1683 h 1763"/>
                <a:gd name="T50" fmla="*/ 1081 w 1753"/>
                <a:gd name="T51" fmla="*/ 1713 h 1763"/>
                <a:gd name="T52" fmla="*/ 999 w 1753"/>
                <a:gd name="T53" fmla="*/ 1737 h 1763"/>
                <a:gd name="T54" fmla="*/ 916 w 1753"/>
                <a:gd name="T55" fmla="*/ 1753 h 1763"/>
                <a:gd name="T56" fmla="*/ 872 w 1753"/>
                <a:gd name="T57" fmla="*/ 1136 h 1763"/>
                <a:gd name="T58" fmla="*/ 823 w 1753"/>
                <a:gd name="T59" fmla="*/ 1147 h 1763"/>
                <a:gd name="T60" fmla="*/ 771 w 1753"/>
                <a:gd name="T61" fmla="*/ 1150 h 1763"/>
                <a:gd name="T62" fmla="*/ 485 w 1753"/>
                <a:gd name="T63" fmla="*/ 1511 h 1763"/>
                <a:gd name="T64" fmla="*/ 437 w 1753"/>
                <a:gd name="T65" fmla="*/ 1560 h 1763"/>
                <a:gd name="T66" fmla="*/ 380 w 1753"/>
                <a:gd name="T67" fmla="*/ 1591 h 1763"/>
                <a:gd name="T68" fmla="*/ 316 w 1753"/>
                <a:gd name="T69" fmla="*/ 1603 h 1763"/>
                <a:gd name="T70" fmla="*/ 252 w 1753"/>
                <a:gd name="T71" fmla="*/ 1597 h 1763"/>
                <a:gd name="T72" fmla="*/ 190 w 1753"/>
                <a:gd name="T73" fmla="*/ 1570 h 1763"/>
                <a:gd name="T74" fmla="*/ 0 w 1753"/>
                <a:gd name="T75" fmla="*/ 1559 h 1763"/>
                <a:gd name="T76" fmla="*/ 1014 w 1753"/>
                <a:gd name="T77" fmla="*/ 745 h 1763"/>
                <a:gd name="T78" fmla="*/ 1008 w 1753"/>
                <a:gd name="T79" fmla="*/ 719 h 1763"/>
                <a:gd name="T80" fmla="*/ 723 w 1753"/>
                <a:gd name="T81" fmla="*/ 1023 h 1763"/>
                <a:gd name="T82" fmla="*/ 771 w 1753"/>
                <a:gd name="T83" fmla="*/ 1028 h 1763"/>
                <a:gd name="T84" fmla="*/ 800 w 1753"/>
                <a:gd name="T85" fmla="*/ 1026 h 1763"/>
                <a:gd name="T86" fmla="*/ 843 w 1753"/>
                <a:gd name="T87" fmla="*/ 1016 h 1763"/>
                <a:gd name="T88" fmla="*/ 883 w 1753"/>
                <a:gd name="T89" fmla="*/ 1001 h 1763"/>
                <a:gd name="T90" fmla="*/ 920 w 1753"/>
                <a:gd name="T91" fmla="*/ 978 h 1763"/>
                <a:gd name="T92" fmla="*/ 951 w 1753"/>
                <a:gd name="T93" fmla="*/ 949 h 1763"/>
                <a:gd name="T94" fmla="*/ 970 w 1753"/>
                <a:gd name="T95" fmla="*/ 927 h 1763"/>
                <a:gd name="T96" fmla="*/ 1003 w 1753"/>
                <a:gd name="T97" fmla="*/ 862 h 1763"/>
                <a:gd name="T98" fmla="*/ 1017 w 1753"/>
                <a:gd name="T99" fmla="*/ 793 h 1763"/>
                <a:gd name="T100" fmla="*/ 1014 w 1753"/>
                <a:gd name="T101" fmla="*/ 745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3" h="1763">
                  <a:moveTo>
                    <a:pt x="1553" y="2"/>
                  </a:moveTo>
                  <a:lnTo>
                    <a:pt x="1555" y="0"/>
                  </a:lnTo>
                  <a:lnTo>
                    <a:pt x="1641" y="87"/>
                  </a:lnTo>
                  <a:lnTo>
                    <a:pt x="1318" y="410"/>
                  </a:lnTo>
                  <a:lnTo>
                    <a:pt x="1439" y="371"/>
                  </a:lnTo>
                  <a:lnTo>
                    <a:pt x="1439" y="371"/>
                  </a:lnTo>
                  <a:lnTo>
                    <a:pt x="1461" y="365"/>
                  </a:lnTo>
                  <a:lnTo>
                    <a:pt x="1483" y="361"/>
                  </a:lnTo>
                  <a:lnTo>
                    <a:pt x="1506" y="360"/>
                  </a:lnTo>
                  <a:lnTo>
                    <a:pt x="1527" y="361"/>
                  </a:lnTo>
                  <a:lnTo>
                    <a:pt x="1549" y="364"/>
                  </a:lnTo>
                  <a:lnTo>
                    <a:pt x="1570" y="370"/>
                  </a:lnTo>
                  <a:lnTo>
                    <a:pt x="1591" y="377"/>
                  </a:lnTo>
                  <a:lnTo>
                    <a:pt x="1610" y="386"/>
                  </a:lnTo>
                  <a:lnTo>
                    <a:pt x="1629" y="397"/>
                  </a:lnTo>
                  <a:lnTo>
                    <a:pt x="1646" y="411"/>
                  </a:lnTo>
                  <a:lnTo>
                    <a:pt x="1662" y="425"/>
                  </a:lnTo>
                  <a:lnTo>
                    <a:pt x="1677" y="441"/>
                  </a:lnTo>
                  <a:lnTo>
                    <a:pt x="1690" y="460"/>
                  </a:lnTo>
                  <a:lnTo>
                    <a:pt x="1701" y="479"/>
                  </a:lnTo>
                  <a:lnTo>
                    <a:pt x="1710" y="500"/>
                  </a:lnTo>
                  <a:lnTo>
                    <a:pt x="1717" y="521"/>
                  </a:lnTo>
                  <a:lnTo>
                    <a:pt x="1717" y="521"/>
                  </a:lnTo>
                  <a:lnTo>
                    <a:pt x="1725" y="549"/>
                  </a:lnTo>
                  <a:lnTo>
                    <a:pt x="1732" y="576"/>
                  </a:lnTo>
                  <a:lnTo>
                    <a:pt x="1737" y="604"/>
                  </a:lnTo>
                  <a:lnTo>
                    <a:pt x="1742" y="632"/>
                  </a:lnTo>
                  <a:lnTo>
                    <a:pt x="1745" y="660"/>
                  </a:lnTo>
                  <a:lnTo>
                    <a:pt x="1749" y="689"/>
                  </a:lnTo>
                  <a:lnTo>
                    <a:pt x="1751" y="716"/>
                  </a:lnTo>
                  <a:lnTo>
                    <a:pt x="1752" y="745"/>
                  </a:lnTo>
                  <a:lnTo>
                    <a:pt x="1753" y="773"/>
                  </a:lnTo>
                  <a:lnTo>
                    <a:pt x="1753" y="801"/>
                  </a:lnTo>
                  <a:lnTo>
                    <a:pt x="1752" y="830"/>
                  </a:lnTo>
                  <a:lnTo>
                    <a:pt x="1750" y="858"/>
                  </a:lnTo>
                  <a:lnTo>
                    <a:pt x="1748" y="887"/>
                  </a:lnTo>
                  <a:lnTo>
                    <a:pt x="1744" y="914"/>
                  </a:lnTo>
                  <a:lnTo>
                    <a:pt x="1740" y="943"/>
                  </a:lnTo>
                  <a:lnTo>
                    <a:pt x="1735" y="970"/>
                  </a:lnTo>
                  <a:lnTo>
                    <a:pt x="1710" y="1070"/>
                  </a:lnTo>
                  <a:lnTo>
                    <a:pt x="1139" y="796"/>
                  </a:lnTo>
                  <a:lnTo>
                    <a:pt x="1139" y="796"/>
                  </a:lnTo>
                  <a:lnTo>
                    <a:pt x="1138" y="813"/>
                  </a:lnTo>
                  <a:lnTo>
                    <a:pt x="1136" y="831"/>
                  </a:lnTo>
                  <a:lnTo>
                    <a:pt x="1133" y="847"/>
                  </a:lnTo>
                  <a:lnTo>
                    <a:pt x="1130" y="864"/>
                  </a:lnTo>
                  <a:lnTo>
                    <a:pt x="1126" y="881"/>
                  </a:lnTo>
                  <a:lnTo>
                    <a:pt x="1121" y="897"/>
                  </a:lnTo>
                  <a:lnTo>
                    <a:pt x="1115" y="913"/>
                  </a:lnTo>
                  <a:lnTo>
                    <a:pt x="1109" y="930"/>
                  </a:lnTo>
                  <a:lnTo>
                    <a:pt x="1368" y="1291"/>
                  </a:lnTo>
                  <a:lnTo>
                    <a:pt x="1368" y="1291"/>
                  </a:lnTo>
                  <a:lnTo>
                    <a:pt x="1380" y="1311"/>
                  </a:lnTo>
                  <a:lnTo>
                    <a:pt x="1391" y="1331"/>
                  </a:lnTo>
                  <a:lnTo>
                    <a:pt x="1399" y="1352"/>
                  </a:lnTo>
                  <a:lnTo>
                    <a:pt x="1405" y="1373"/>
                  </a:lnTo>
                  <a:lnTo>
                    <a:pt x="1408" y="1394"/>
                  </a:lnTo>
                  <a:lnTo>
                    <a:pt x="1409" y="1416"/>
                  </a:lnTo>
                  <a:lnTo>
                    <a:pt x="1408" y="1438"/>
                  </a:lnTo>
                  <a:lnTo>
                    <a:pt x="1406" y="1460"/>
                  </a:lnTo>
                  <a:lnTo>
                    <a:pt x="1401" y="1480"/>
                  </a:lnTo>
                  <a:lnTo>
                    <a:pt x="1394" y="1501"/>
                  </a:lnTo>
                  <a:lnTo>
                    <a:pt x="1384" y="1521"/>
                  </a:lnTo>
                  <a:lnTo>
                    <a:pt x="1373" y="1539"/>
                  </a:lnTo>
                  <a:lnTo>
                    <a:pt x="1360" y="1558"/>
                  </a:lnTo>
                  <a:lnTo>
                    <a:pt x="1345" y="1574"/>
                  </a:lnTo>
                  <a:lnTo>
                    <a:pt x="1328" y="1590"/>
                  </a:lnTo>
                  <a:lnTo>
                    <a:pt x="1310" y="1603"/>
                  </a:lnTo>
                  <a:lnTo>
                    <a:pt x="1310" y="1603"/>
                  </a:lnTo>
                  <a:lnTo>
                    <a:pt x="1285" y="1618"/>
                  </a:lnTo>
                  <a:lnTo>
                    <a:pt x="1261" y="1632"/>
                  </a:lnTo>
                  <a:lnTo>
                    <a:pt x="1236" y="1647"/>
                  </a:lnTo>
                  <a:lnTo>
                    <a:pt x="1212" y="1659"/>
                  </a:lnTo>
                  <a:lnTo>
                    <a:pt x="1186" y="1672"/>
                  </a:lnTo>
                  <a:lnTo>
                    <a:pt x="1160" y="1683"/>
                  </a:lnTo>
                  <a:lnTo>
                    <a:pt x="1134" y="1694"/>
                  </a:lnTo>
                  <a:lnTo>
                    <a:pt x="1108" y="1704"/>
                  </a:lnTo>
                  <a:lnTo>
                    <a:pt x="1081" y="1713"/>
                  </a:lnTo>
                  <a:lnTo>
                    <a:pt x="1053" y="1722"/>
                  </a:lnTo>
                  <a:lnTo>
                    <a:pt x="1027" y="1729"/>
                  </a:lnTo>
                  <a:lnTo>
                    <a:pt x="999" y="1737"/>
                  </a:lnTo>
                  <a:lnTo>
                    <a:pt x="972" y="1743"/>
                  </a:lnTo>
                  <a:lnTo>
                    <a:pt x="943" y="1749"/>
                  </a:lnTo>
                  <a:lnTo>
                    <a:pt x="916" y="1753"/>
                  </a:lnTo>
                  <a:lnTo>
                    <a:pt x="887" y="1757"/>
                  </a:lnTo>
                  <a:lnTo>
                    <a:pt x="786" y="1763"/>
                  </a:lnTo>
                  <a:lnTo>
                    <a:pt x="872" y="1136"/>
                  </a:lnTo>
                  <a:lnTo>
                    <a:pt x="872" y="1136"/>
                  </a:lnTo>
                  <a:lnTo>
                    <a:pt x="847" y="1142"/>
                  </a:lnTo>
                  <a:lnTo>
                    <a:pt x="823" y="1147"/>
                  </a:lnTo>
                  <a:lnTo>
                    <a:pt x="797" y="1149"/>
                  </a:lnTo>
                  <a:lnTo>
                    <a:pt x="771" y="1150"/>
                  </a:lnTo>
                  <a:lnTo>
                    <a:pt x="771" y="1150"/>
                  </a:lnTo>
                  <a:lnTo>
                    <a:pt x="742" y="1149"/>
                  </a:lnTo>
                  <a:lnTo>
                    <a:pt x="485" y="1511"/>
                  </a:lnTo>
                  <a:lnTo>
                    <a:pt x="485" y="1511"/>
                  </a:lnTo>
                  <a:lnTo>
                    <a:pt x="471" y="1529"/>
                  </a:lnTo>
                  <a:lnTo>
                    <a:pt x="455" y="1546"/>
                  </a:lnTo>
                  <a:lnTo>
                    <a:pt x="437" y="1560"/>
                  </a:lnTo>
                  <a:lnTo>
                    <a:pt x="419" y="1572"/>
                  </a:lnTo>
                  <a:lnTo>
                    <a:pt x="400" y="1582"/>
                  </a:lnTo>
                  <a:lnTo>
                    <a:pt x="380" y="1591"/>
                  </a:lnTo>
                  <a:lnTo>
                    <a:pt x="359" y="1597"/>
                  </a:lnTo>
                  <a:lnTo>
                    <a:pt x="337" y="1601"/>
                  </a:lnTo>
                  <a:lnTo>
                    <a:pt x="316" y="1603"/>
                  </a:lnTo>
                  <a:lnTo>
                    <a:pt x="294" y="1603"/>
                  </a:lnTo>
                  <a:lnTo>
                    <a:pt x="273" y="1601"/>
                  </a:lnTo>
                  <a:lnTo>
                    <a:pt x="252" y="1597"/>
                  </a:lnTo>
                  <a:lnTo>
                    <a:pt x="230" y="1590"/>
                  </a:lnTo>
                  <a:lnTo>
                    <a:pt x="210" y="1581"/>
                  </a:lnTo>
                  <a:lnTo>
                    <a:pt x="190" y="1570"/>
                  </a:lnTo>
                  <a:lnTo>
                    <a:pt x="171" y="1557"/>
                  </a:lnTo>
                  <a:lnTo>
                    <a:pt x="85" y="1643"/>
                  </a:lnTo>
                  <a:lnTo>
                    <a:pt x="0" y="1559"/>
                  </a:lnTo>
                  <a:lnTo>
                    <a:pt x="1555" y="4"/>
                  </a:lnTo>
                  <a:lnTo>
                    <a:pt x="1553" y="2"/>
                  </a:lnTo>
                  <a:close/>
                  <a:moveTo>
                    <a:pt x="1014" y="745"/>
                  </a:moveTo>
                  <a:lnTo>
                    <a:pt x="1014" y="745"/>
                  </a:lnTo>
                  <a:lnTo>
                    <a:pt x="1012" y="731"/>
                  </a:lnTo>
                  <a:lnTo>
                    <a:pt x="1008" y="719"/>
                  </a:lnTo>
                  <a:lnTo>
                    <a:pt x="708" y="1020"/>
                  </a:lnTo>
                  <a:lnTo>
                    <a:pt x="708" y="1020"/>
                  </a:lnTo>
                  <a:lnTo>
                    <a:pt x="723" y="1023"/>
                  </a:lnTo>
                  <a:lnTo>
                    <a:pt x="740" y="1026"/>
                  </a:lnTo>
                  <a:lnTo>
                    <a:pt x="755" y="1027"/>
                  </a:lnTo>
                  <a:lnTo>
                    <a:pt x="771" y="1028"/>
                  </a:lnTo>
                  <a:lnTo>
                    <a:pt x="771" y="1028"/>
                  </a:lnTo>
                  <a:lnTo>
                    <a:pt x="786" y="1028"/>
                  </a:lnTo>
                  <a:lnTo>
                    <a:pt x="800" y="1026"/>
                  </a:lnTo>
                  <a:lnTo>
                    <a:pt x="814" y="1024"/>
                  </a:lnTo>
                  <a:lnTo>
                    <a:pt x="829" y="1021"/>
                  </a:lnTo>
                  <a:lnTo>
                    <a:pt x="843" y="1016"/>
                  </a:lnTo>
                  <a:lnTo>
                    <a:pt x="856" y="1012"/>
                  </a:lnTo>
                  <a:lnTo>
                    <a:pt x="870" y="1007"/>
                  </a:lnTo>
                  <a:lnTo>
                    <a:pt x="883" y="1001"/>
                  </a:lnTo>
                  <a:lnTo>
                    <a:pt x="895" y="994"/>
                  </a:lnTo>
                  <a:lnTo>
                    <a:pt x="907" y="987"/>
                  </a:lnTo>
                  <a:lnTo>
                    <a:pt x="920" y="978"/>
                  </a:lnTo>
                  <a:lnTo>
                    <a:pt x="931" y="969"/>
                  </a:lnTo>
                  <a:lnTo>
                    <a:pt x="941" y="959"/>
                  </a:lnTo>
                  <a:lnTo>
                    <a:pt x="951" y="949"/>
                  </a:lnTo>
                  <a:lnTo>
                    <a:pt x="960" y="938"/>
                  </a:lnTo>
                  <a:lnTo>
                    <a:pt x="970" y="927"/>
                  </a:lnTo>
                  <a:lnTo>
                    <a:pt x="970" y="927"/>
                  </a:lnTo>
                  <a:lnTo>
                    <a:pt x="983" y="906"/>
                  </a:lnTo>
                  <a:lnTo>
                    <a:pt x="994" y="885"/>
                  </a:lnTo>
                  <a:lnTo>
                    <a:pt x="1003" y="862"/>
                  </a:lnTo>
                  <a:lnTo>
                    <a:pt x="1009" y="840"/>
                  </a:lnTo>
                  <a:lnTo>
                    <a:pt x="1015" y="816"/>
                  </a:lnTo>
                  <a:lnTo>
                    <a:pt x="1017" y="793"/>
                  </a:lnTo>
                  <a:lnTo>
                    <a:pt x="1017" y="768"/>
                  </a:lnTo>
                  <a:lnTo>
                    <a:pt x="1014" y="745"/>
                  </a:lnTo>
                  <a:lnTo>
                    <a:pt x="1014" y="7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9" name="Freeform 392"/>
            <p:cNvSpPr>
              <a:spLocks/>
            </p:cNvSpPr>
            <p:nvPr/>
          </p:nvSpPr>
          <p:spPr bwMode="auto">
            <a:xfrm>
              <a:off x="4490721" y="5584508"/>
              <a:ext cx="395288" cy="303213"/>
            </a:xfrm>
            <a:custGeom>
              <a:avLst/>
              <a:gdLst>
                <a:gd name="T0" fmla="*/ 933 w 1493"/>
                <a:gd name="T1" fmla="*/ 734 h 1142"/>
                <a:gd name="T2" fmla="*/ 905 w 1493"/>
                <a:gd name="T3" fmla="*/ 736 h 1142"/>
                <a:gd name="T4" fmla="*/ 876 w 1493"/>
                <a:gd name="T5" fmla="*/ 742 h 1142"/>
                <a:gd name="T6" fmla="*/ 849 w 1493"/>
                <a:gd name="T7" fmla="*/ 750 h 1142"/>
                <a:gd name="T8" fmla="*/ 822 w 1493"/>
                <a:gd name="T9" fmla="*/ 761 h 1142"/>
                <a:gd name="T10" fmla="*/ 798 w 1493"/>
                <a:gd name="T11" fmla="*/ 775 h 1142"/>
                <a:gd name="T12" fmla="*/ 774 w 1493"/>
                <a:gd name="T13" fmla="*/ 793 h 1142"/>
                <a:gd name="T14" fmla="*/ 754 w 1493"/>
                <a:gd name="T15" fmla="*/ 813 h 1142"/>
                <a:gd name="T16" fmla="*/ 735 w 1493"/>
                <a:gd name="T17" fmla="*/ 836 h 1142"/>
                <a:gd name="T18" fmla="*/ 722 w 1493"/>
                <a:gd name="T19" fmla="*/ 856 h 1142"/>
                <a:gd name="T20" fmla="*/ 702 w 1493"/>
                <a:gd name="T21" fmla="*/ 900 h 1142"/>
                <a:gd name="T22" fmla="*/ 690 w 1493"/>
                <a:gd name="T23" fmla="*/ 946 h 1142"/>
                <a:gd name="T24" fmla="*/ 688 w 1493"/>
                <a:gd name="T25" fmla="*/ 994 h 1142"/>
                <a:gd name="T26" fmla="*/ 691 w 1493"/>
                <a:gd name="T27" fmla="*/ 1017 h 1142"/>
                <a:gd name="T28" fmla="*/ 698 w 1493"/>
                <a:gd name="T29" fmla="*/ 1048 h 1142"/>
                <a:gd name="T30" fmla="*/ 604 w 1493"/>
                <a:gd name="T31" fmla="*/ 1142 h 1142"/>
                <a:gd name="T32" fmla="*/ 587 w 1493"/>
                <a:gd name="T33" fmla="*/ 1103 h 1142"/>
                <a:gd name="T34" fmla="*/ 575 w 1493"/>
                <a:gd name="T35" fmla="*/ 1062 h 1142"/>
                <a:gd name="T36" fmla="*/ 153 w 1493"/>
                <a:gd name="T37" fmla="*/ 928 h 1142"/>
                <a:gd name="T38" fmla="*/ 111 w 1493"/>
                <a:gd name="T39" fmla="*/ 910 h 1142"/>
                <a:gd name="T40" fmla="*/ 75 w 1493"/>
                <a:gd name="T41" fmla="*/ 884 h 1142"/>
                <a:gd name="T42" fmla="*/ 45 w 1493"/>
                <a:gd name="T43" fmla="*/ 852 h 1142"/>
                <a:gd name="T44" fmla="*/ 22 w 1493"/>
                <a:gd name="T45" fmla="*/ 815 h 1142"/>
                <a:gd name="T46" fmla="*/ 7 w 1493"/>
                <a:gd name="T47" fmla="*/ 774 h 1142"/>
                <a:gd name="T48" fmla="*/ 1 w 1493"/>
                <a:gd name="T49" fmla="*/ 731 h 1142"/>
                <a:gd name="T50" fmla="*/ 2 w 1493"/>
                <a:gd name="T51" fmla="*/ 687 h 1142"/>
                <a:gd name="T52" fmla="*/ 13 w 1493"/>
                <a:gd name="T53" fmla="*/ 642 h 1142"/>
                <a:gd name="T54" fmla="*/ 23 w 1493"/>
                <a:gd name="T55" fmla="*/ 616 h 1142"/>
                <a:gd name="T56" fmla="*/ 46 w 1493"/>
                <a:gd name="T57" fmla="*/ 565 h 1142"/>
                <a:gd name="T58" fmla="*/ 71 w 1493"/>
                <a:gd name="T59" fmla="*/ 514 h 1142"/>
                <a:gd name="T60" fmla="*/ 100 w 1493"/>
                <a:gd name="T61" fmla="*/ 465 h 1142"/>
                <a:gd name="T62" fmla="*/ 131 w 1493"/>
                <a:gd name="T63" fmla="*/ 418 h 1142"/>
                <a:gd name="T64" fmla="*/ 164 w 1493"/>
                <a:gd name="T65" fmla="*/ 372 h 1142"/>
                <a:gd name="T66" fmla="*/ 201 w 1493"/>
                <a:gd name="T67" fmla="*/ 329 h 1142"/>
                <a:gd name="T68" fmla="*/ 240 w 1493"/>
                <a:gd name="T69" fmla="*/ 287 h 1142"/>
                <a:gd name="T70" fmla="*/ 338 w 1493"/>
                <a:gd name="T71" fmla="*/ 201 h 1142"/>
                <a:gd name="T72" fmla="*/ 643 w 1493"/>
                <a:gd name="T73" fmla="*/ 754 h 1142"/>
                <a:gd name="T74" fmla="*/ 666 w 1493"/>
                <a:gd name="T75" fmla="*/ 727 h 1142"/>
                <a:gd name="T76" fmla="*/ 690 w 1493"/>
                <a:gd name="T77" fmla="*/ 704 h 1142"/>
                <a:gd name="T78" fmla="*/ 718 w 1493"/>
                <a:gd name="T79" fmla="*/ 682 h 1142"/>
                <a:gd name="T80" fmla="*/ 747 w 1493"/>
                <a:gd name="T81" fmla="*/ 663 h 1142"/>
                <a:gd name="T82" fmla="*/ 746 w 1493"/>
                <a:gd name="T83" fmla="*/ 220 h 1142"/>
                <a:gd name="T84" fmla="*/ 750 w 1493"/>
                <a:gd name="T85" fmla="*/ 175 h 1142"/>
                <a:gd name="T86" fmla="*/ 763 w 1493"/>
                <a:gd name="T87" fmla="*/ 132 h 1142"/>
                <a:gd name="T88" fmla="*/ 784 w 1493"/>
                <a:gd name="T89" fmla="*/ 94 h 1142"/>
                <a:gd name="T90" fmla="*/ 813 w 1493"/>
                <a:gd name="T91" fmla="*/ 61 h 1142"/>
                <a:gd name="T92" fmla="*/ 847 w 1493"/>
                <a:gd name="T93" fmla="*/ 34 h 1142"/>
                <a:gd name="T94" fmla="*/ 885 w 1493"/>
                <a:gd name="T95" fmla="*/ 14 h 1142"/>
                <a:gd name="T96" fmla="*/ 928 w 1493"/>
                <a:gd name="T97" fmla="*/ 3 h 1142"/>
                <a:gd name="T98" fmla="*/ 974 w 1493"/>
                <a:gd name="T99" fmla="*/ 0 h 1142"/>
                <a:gd name="T100" fmla="*/ 1003 w 1493"/>
                <a:gd name="T101" fmla="*/ 1 h 1142"/>
                <a:gd name="T102" fmla="*/ 1059 w 1493"/>
                <a:gd name="T103" fmla="*/ 7 h 1142"/>
                <a:gd name="T104" fmla="*/ 1114 w 1493"/>
                <a:gd name="T105" fmla="*/ 15 h 1142"/>
                <a:gd name="T106" fmla="*/ 1170 w 1493"/>
                <a:gd name="T107" fmla="*/ 28 h 1142"/>
                <a:gd name="T108" fmla="*/ 1225 w 1493"/>
                <a:gd name="T109" fmla="*/ 43 h 1142"/>
                <a:gd name="T110" fmla="*/ 1278 w 1493"/>
                <a:gd name="T111" fmla="*/ 61 h 1142"/>
                <a:gd name="T112" fmla="*/ 1331 w 1493"/>
                <a:gd name="T113" fmla="*/ 83 h 1142"/>
                <a:gd name="T114" fmla="*/ 1382 w 1493"/>
                <a:gd name="T115" fmla="*/ 107 h 1142"/>
                <a:gd name="T116" fmla="*/ 1493 w 1493"/>
                <a:gd name="T117" fmla="*/ 174 h 1142"/>
                <a:gd name="T118" fmla="*/ 1002 w 1493"/>
                <a:gd name="T119" fmla="*/ 744 h 1142"/>
                <a:gd name="T120" fmla="*/ 968 w 1493"/>
                <a:gd name="T121" fmla="*/ 736 h 1142"/>
                <a:gd name="T122" fmla="*/ 933 w 1493"/>
                <a:gd name="T123" fmla="*/ 734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142">
                  <a:moveTo>
                    <a:pt x="933" y="734"/>
                  </a:moveTo>
                  <a:lnTo>
                    <a:pt x="933" y="734"/>
                  </a:lnTo>
                  <a:lnTo>
                    <a:pt x="919" y="734"/>
                  </a:lnTo>
                  <a:lnTo>
                    <a:pt x="905" y="736"/>
                  </a:lnTo>
                  <a:lnTo>
                    <a:pt x="891" y="738"/>
                  </a:lnTo>
                  <a:lnTo>
                    <a:pt x="876" y="742"/>
                  </a:lnTo>
                  <a:lnTo>
                    <a:pt x="862" y="746"/>
                  </a:lnTo>
                  <a:lnTo>
                    <a:pt x="849" y="750"/>
                  </a:lnTo>
                  <a:lnTo>
                    <a:pt x="835" y="755"/>
                  </a:lnTo>
                  <a:lnTo>
                    <a:pt x="822" y="761"/>
                  </a:lnTo>
                  <a:lnTo>
                    <a:pt x="810" y="768"/>
                  </a:lnTo>
                  <a:lnTo>
                    <a:pt x="798" y="775"/>
                  </a:lnTo>
                  <a:lnTo>
                    <a:pt x="785" y="784"/>
                  </a:lnTo>
                  <a:lnTo>
                    <a:pt x="774" y="793"/>
                  </a:lnTo>
                  <a:lnTo>
                    <a:pt x="764" y="803"/>
                  </a:lnTo>
                  <a:lnTo>
                    <a:pt x="754" y="813"/>
                  </a:lnTo>
                  <a:lnTo>
                    <a:pt x="745" y="824"/>
                  </a:lnTo>
                  <a:lnTo>
                    <a:pt x="735" y="836"/>
                  </a:lnTo>
                  <a:lnTo>
                    <a:pt x="735" y="836"/>
                  </a:lnTo>
                  <a:lnTo>
                    <a:pt x="722" y="856"/>
                  </a:lnTo>
                  <a:lnTo>
                    <a:pt x="711" y="877"/>
                  </a:lnTo>
                  <a:lnTo>
                    <a:pt x="702" y="900"/>
                  </a:lnTo>
                  <a:lnTo>
                    <a:pt x="695" y="922"/>
                  </a:lnTo>
                  <a:lnTo>
                    <a:pt x="690" y="946"/>
                  </a:lnTo>
                  <a:lnTo>
                    <a:pt x="688" y="969"/>
                  </a:lnTo>
                  <a:lnTo>
                    <a:pt x="688" y="994"/>
                  </a:lnTo>
                  <a:lnTo>
                    <a:pt x="691" y="1017"/>
                  </a:lnTo>
                  <a:lnTo>
                    <a:pt x="691" y="1017"/>
                  </a:lnTo>
                  <a:lnTo>
                    <a:pt x="694" y="1033"/>
                  </a:lnTo>
                  <a:lnTo>
                    <a:pt x="698" y="1048"/>
                  </a:lnTo>
                  <a:lnTo>
                    <a:pt x="604" y="1142"/>
                  </a:lnTo>
                  <a:lnTo>
                    <a:pt x="604" y="1142"/>
                  </a:lnTo>
                  <a:lnTo>
                    <a:pt x="594" y="1123"/>
                  </a:lnTo>
                  <a:lnTo>
                    <a:pt x="587" y="1103"/>
                  </a:lnTo>
                  <a:lnTo>
                    <a:pt x="581" y="1083"/>
                  </a:lnTo>
                  <a:lnTo>
                    <a:pt x="575" y="1062"/>
                  </a:lnTo>
                  <a:lnTo>
                    <a:pt x="153" y="928"/>
                  </a:lnTo>
                  <a:lnTo>
                    <a:pt x="153" y="928"/>
                  </a:lnTo>
                  <a:lnTo>
                    <a:pt x="132" y="920"/>
                  </a:lnTo>
                  <a:lnTo>
                    <a:pt x="111" y="910"/>
                  </a:lnTo>
                  <a:lnTo>
                    <a:pt x="93" y="898"/>
                  </a:lnTo>
                  <a:lnTo>
                    <a:pt x="75" y="884"/>
                  </a:lnTo>
                  <a:lnTo>
                    <a:pt x="59" y="869"/>
                  </a:lnTo>
                  <a:lnTo>
                    <a:pt x="45" y="852"/>
                  </a:lnTo>
                  <a:lnTo>
                    <a:pt x="33" y="834"/>
                  </a:lnTo>
                  <a:lnTo>
                    <a:pt x="22" y="815"/>
                  </a:lnTo>
                  <a:lnTo>
                    <a:pt x="14" y="796"/>
                  </a:lnTo>
                  <a:lnTo>
                    <a:pt x="7" y="774"/>
                  </a:lnTo>
                  <a:lnTo>
                    <a:pt x="3" y="754"/>
                  </a:lnTo>
                  <a:lnTo>
                    <a:pt x="1" y="731"/>
                  </a:lnTo>
                  <a:lnTo>
                    <a:pt x="0" y="710"/>
                  </a:lnTo>
                  <a:lnTo>
                    <a:pt x="2" y="687"/>
                  </a:lnTo>
                  <a:lnTo>
                    <a:pt x="7" y="665"/>
                  </a:lnTo>
                  <a:lnTo>
                    <a:pt x="13" y="642"/>
                  </a:lnTo>
                  <a:lnTo>
                    <a:pt x="13" y="642"/>
                  </a:lnTo>
                  <a:lnTo>
                    <a:pt x="23" y="616"/>
                  </a:lnTo>
                  <a:lnTo>
                    <a:pt x="35" y="590"/>
                  </a:lnTo>
                  <a:lnTo>
                    <a:pt x="46" y="565"/>
                  </a:lnTo>
                  <a:lnTo>
                    <a:pt x="58" y="539"/>
                  </a:lnTo>
                  <a:lnTo>
                    <a:pt x="71" y="514"/>
                  </a:lnTo>
                  <a:lnTo>
                    <a:pt x="86" y="489"/>
                  </a:lnTo>
                  <a:lnTo>
                    <a:pt x="100" y="465"/>
                  </a:lnTo>
                  <a:lnTo>
                    <a:pt x="115" y="441"/>
                  </a:lnTo>
                  <a:lnTo>
                    <a:pt x="131" y="418"/>
                  </a:lnTo>
                  <a:lnTo>
                    <a:pt x="147" y="394"/>
                  </a:lnTo>
                  <a:lnTo>
                    <a:pt x="164" y="372"/>
                  </a:lnTo>
                  <a:lnTo>
                    <a:pt x="183" y="350"/>
                  </a:lnTo>
                  <a:lnTo>
                    <a:pt x="201" y="329"/>
                  </a:lnTo>
                  <a:lnTo>
                    <a:pt x="221" y="307"/>
                  </a:lnTo>
                  <a:lnTo>
                    <a:pt x="240" y="287"/>
                  </a:lnTo>
                  <a:lnTo>
                    <a:pt x="260" y="267"/>
                  </a:lnTo>
                  <a:lnTo>
                    <a:pt x="338" y="201"/>
                  </a:lnTo>
                  <a:lnTo>
                    <a:pt x="643" y="754"/>
                  </a:lnTo>
                  <a:lnTo>
                    <a:pt x="643" y="754"/>
                  </a:lnTo>
                  <a:lnTo>
                    <a:pt x="654" y="741"/>
                  </a:lnTo>
                  <a:lnTo>
                    <a:pt x="666" y="727"/>
                  </a:lnTo>
                  <a:lnTo>
                    <a:pt x="678" y="715"/>
                  </a:lnTo>
                  <a:lnTo>
                    <a:pt x="690" y="704"/>
                  </a:lnTo>
                  <a:lnTo>
                    <a:pt x="704" y="693"/>
                  </a:lnTo>
                  <a:lnTo>
                    <a:pt x="718" y="682"/>
                  </a:lnTo>
                  <a:lnTo>
                    <a:pt x="731" y="672"/>
                  </a:lnTo>
                  <a:lnTo>
                    <a:pt x="747" y="663"/>
                  </a:lnTo>
                  <a:lnTo>
                    <a:pt x="746" y="220"/>
                  </a:lnTo>
                  <a:lnTo>
                    <a:pt x="746" y="220"/>
                  </a:lnTo>
                  <a:lnTo>
                    <a:pt x="747" y="197"/>
                  </a:lnTo>
                  <a:lnTo>
                    <a:pt x="750" y="175"/>
                  </a:lnTo>
                  <a:lnTo>
                    <a:pt x="756" y="152"/>
                  </a:lnTo>
                  <a:lnTo>
                    <a:pt x="763" y="132"/>
                  </a:lnTo>
                  <a:lnTo>
                    <a:pt x="773" y="112"/>
                  </a:lnTo>
                  <a:lnTo>
                    <a:pt x="784" y="94"/>
                  </a:lnTo>
                  <a:lnTo>
                    <a:pt x="798" y="77"/>
                  </a:lnTo>
                  <a:lnTo>
                    <a:pt x="813" y="61"/>
                  </a:lnTo>
                  <a:lnTo>
                    <a:pt x="829" y="47"/>
                  </a:lnTo>
                  <a:lnTo>
                    <a:pt x="847" y="34"/>
                  </a:lnTo>
                  <a:lnTo>
                    <a:pt x="866" y="23"/>
                  </a:lnTo>
                  <a:lnTo>
                    <a:pt x="885" y="14"/>
                  </a:lnTo>
                  <a:lnTo>
                    <a:pt x="907" y="7"/>
                  </a:lnTo>
                  <a:lnTo>
                    <a:pt x="928" y="3"/>
                  </a:lnTo>
                  <a:lnTo>
                    <a:pt x="951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1003" y="1"/>
                  </a:lnTo>
                  <a:lnTo>
                    <a:pt x="1031" y="4"/>
                  </a:lnTo>
                  <a:lnTo>
                    <a:pt x="1059" y="7"/>
                  </a:lnTo>
                  <a:lnTo>
                    <a:pt x="1087" y="11"/>
                  </a:lnTo>
                  <a:lnTo>
                    <a:pt x="1114" y="15"/>
                  </a:lnTo>
                  <a:lnTo>
                    <a:pt x="1143" y="21"/>
                  </a:lnTo>
                  <a:lnTo>
                    <a:pt x="1170" y="28"/>
                  </a:lnTo>
                  <a:lnTo>
                    <a:pt x="1197" y="35"/>
                  </a:lnTo>
                  <a:lnTo>
                    <a:pt x="1225" y="43"/>
                  </a:lnTo>
                  <a:lnTo>
                    <a:pt x="1251" y="51"/>
                  </a:lnTo>
                  <a:lnTo>
                    <a:pt x="1278" y="61"/>
                  </a:lnTo>
                  <a:lnTo>
                    <a:pt x="1304" y="71"/>
                  </a:lnTo>
                  <a:lnTo>
                    <a:pt x="1331" y="83"/>
                  </a:lnTo>
                  <a:lnTo>
                    <a:pt x="1356" y="94"/>
                  </a:lnTo>
                  <a:lnTo>
                    <a:pt x="1382" y="107"/>
                  </a:lnTo>
                  <a:lnTo>
                    <a:pt x="1407" y="120"/>
                  </a:lnTo>
                  <a:lnTo>
                    <a:pt x="1493" y="174"/>
                  </a:lnTo>
                  <a:lnTo>
                    <a:pt x="1002" y="744"/>
                  </a:lnTo>
                  <a:lnTo>
                    <a:pt x="1002" y="744"/>
                  </a:lnTo>
                  <a:lnTo>
                    <a:pt x="985" y="739"/>
                  </a:lnTo>
                  <a:lnTo>
                    <a:pt x="968" y="736"/>
                  </a:lnTo>
                  <a:lnTo>
                    <a:pt x="951" y="735"/>
                  </a:lnTo>
                  <a:lnTo>
                    <a:pt x="933" y="734"/>
                  </a:lnTo>
                  <a:lnTo>
                    <a:pt x="933" y="7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0" name="Freeform 393"/>
            <p:cNvSpPr>
              <a:spLocks/>
            </p:cNvSpPr>
            <p:nvPr/>
          </p:nvSpPr>
          <p:spPr bwMode="auto">
            <a:xfrm>
              <a:off x="4493896" y="5905183"/>
              <a:ext cx="139700" cy="98425"/>
            </a:xfrm>
            <a:custGeom>
              <a:avLst/>
              <a:gdLst>
                <a:gd name="T0" fmla="*/ 151 w 528"/>
                <a:gd name="T1" fmla="*/ 377 h 377"/>
                <a:gd name="T2" fmla="*/ 151 w 528"/>
                <a:gd name="T3" fmla="*/ 377 h 377"/>
                <a:gd name="T4" fmla="*/ 135 w 528"/>
                <a:gd name="T5" fmla="*/ 357 h 377"/>
                <a:gd name="T6" fmla="*/ 120 w 528"/>
                <a:gd name="T7" fmla="*/ 335 h 377"/>
                <a:gd name="T8" fmla="*/ 104 w 528"/>
                <a:gd name="T9" fmla="*/ 313 h 377"/>
                <a:gd name="T10" fmla="*/ 90 w 528"/>
                <a:gd name="T11" fmla="*/ 291 h 377"/>
                <a:gd name="T12" fmla="*/ 77 w 528"/>
                <a:gd name="T13" fmla="*/ 268 h 377"/>
                <a:gd name="T14" fmla="*/ 63 w 528"/>
                <a:gd name="T15" fmla="*/ 245 h 377"/>
                <a:gd name="T16" fmla="*/ 51 w 528"/>
                <a:gd name="T17" fmla="*/ 222 h 377"/>
                <a:gd name="T18" fmla="*/ 39 w 528"/>
                <a:gd name="T19" fmla="*/ 198 h 377"/>
                <a:gd name="T20" fmla="*/ 0 w 528"/>
                <a:gd name="T21" fmla="*/ 105 h 377"/>
                <a:gd name="T22" fmla="*/ 528 w 528"/>
                <a:gd name="T23" fmla="*/ 0 h 377"/>
                <a:gd name="T24" fmla="*/ 151 w 528"/>
                <a:gd name="T2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8" h="377">
                  <a:moveTo>
                    <a:pt x="151" y="377"/>
                  </a:moveTo>
                  <a:lnTo>
                    <a:pt x="151" y="377"/>
                  </a:lnTo>
                  <a:lnTo>
                    <a:pt x="135" y="357"/>
                  </a:lnTo>
                  <a:lnTo>
                    <a:pt x="120" y="335"/>
                  </a:lnTo>
                  <a:lnTo>
                    <a:pt x="104" y="313"/>
                  </a:lnTo>
                  <a:lnTo>
                    <a:pt x="90" y="291"/>
                  </a:lnTo>
                  <a:lnTo>
                    <a:pt x="77" y="268"/>
                  </a:lnTo>
                  <a:lnTo>
                    <a:pt x="63" y="245"/>
                  </a:lnTo>
                  <a:lnTo>
                    <a:pt x="51" y="222"/>
                  </a:lnTo>
                  <a:lnTo>
                    <a:pt x="39" y="198"/>
                  </a:lnTo>
                  <a:lnTo>
                    <a:pt x="0" y="105"/>
                  </a:lnTo>
                  <a:lnTo>
                    <a:pt x="528" y="0"/>
                  </a:lnTo>
                  <a:lnTo>
                    <a:pt x="151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92683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Hardware - 2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Temperature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HDD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Degree Angle</a:t>
            </a:r>
            <a:endParaRPr lang="zh-TW" altLang="en-US" dirty="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35025" y="1189038"/>
            <a:ext cx="895350" cy="8953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1128713" y="1301751"/>
            <a:ext cx="307975" cy="669925"/>
            <a:chOff x="1128713" y="1301751"/>
            <a:chExt cx="307975" cy="669925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128713" y="1301751"/>
              <a:ext cx="307975" cy="669925"/>
            </a:xfrm>
            <a:custGeom>
              <a:avLst/>
              <a:gdLst>
                <a:gd name="T0" fmla="*/ 760 w 880"/>
                <a:gd name="T1" fmla="*/ 1178 h 1920"/>
                <a:gd name="T2" fmla="*/ 760 w 880"/>
                <a:gd name="T3" fmla="*/ 320 h 1920"/>
                <a:gd name="T4" fmla="*/ 440 w 880"/>
                <a:gd name="T5" fmla="*/ 0 h 1920"/>
                <a:gd name="T6" fmla="*/ 440 w 880"/>
                <a:gd name="T7" fmla="*/ 0 h 1920"/>
                <a:gd name="T8" fmla="*/ 120 w 880"/>
                <a:gd name="T9" fmla="*/ 320 h 1920"/>
                <a:gd name="T10" fmla="*/ 120 w 880"/>
                <a:gd name="T11" fmla="*/ 1178 h 1920"/>
                <a:gd name="T12" fmla="*/ 0 w 880"/>
                <a:gd name="T13" fmla="*/ 1480 h 1920"/>
                <a:gd name="T14" fmla="*/ 434 w 880"/>
                <a:gd name="T15" fmla="*/ 1920 h 1920"/>
                <a:gd name="T16" fmla="*/ 440 w 880"/>
                <a:gd name="T17" fmla="*/ 1920 h 1920"/>
                <a:gd name="T18" fmla="*/ 880 w 880"/>
                <a:gd name="T19" fmla="*/ 1480 h 1920"/>
                <a:gd name="T20" fmla="*/ 760 w 880"/>
                <a:gd name="T21" fmla="*/ 1178 h 1920"/>
                <a:gd name="T22" fmla="*/ 440 w 880"/>
                <a:gd name="T23" fmla="*/ 1800 h 1920"/>
                <a:gd name="T24" fmla="*/ 435 w 880"/>
                <a:gd name="T25" fmla="*/ 1800 h 1920"/>
                <a:gd name="T26" fmla="*/ 120 w 880"/>
                <a:gd name="T27" fmla="*/ 1480 h 1920"/>
                <a:gd name="T28" fmla="*/ 207 w 880"/>
                <a:gd name="T29" fmla="*/ 1260 h 1920"/>
                <a:gd name="T30" fmla="*/ 240 w 880"/>
                <a:gd name="T31" fmla="*/ 1226 h 1920"/>
                <a:gd name="T32" fmla="*/ 240 w 880"/>
                <a:gd name="T33" fmla="*/ 1178 h 1920"/>
                <a:gd name="T34" fmla="*/ 240 w 880"/>
                <a:gd name="T35" fmla="*/ 320 h 1920"/>
                <a:gd name="T36" fmla="*/ 440 w 880"/>
                <a:gd name="T37" fmla="*/ 120 h 1920"/>
                <a:gd name="T38" fmla="*/ 640 w 880"/>
                <a:gd name="T39" fmla="*/ 320 h 1920"/>
                <a:gd name="T40" fmla="*/ 640 w 880"/>
                <a:gd name="T41" fmla="*/ 1178 h 1920"/>
                <a:gd name="T42" fmla="*/ 640 w 880"/>
                <a:gd name="T43" fmla="*/ 1226 h 1920"/>
                <a:gd name="T44" fmla="*/ 673 w 880"/>
                <a:gd name="T45" fmla="*/ 1260 h 1920"/>
                <a:gd name="T46" fmla="*/ 760 w 880"/>
                <a:gd name="T47" fmla="*/ 1480 h 1920"/>
                <a:gd name="T48" fmla="*/ 440 w 880"/>
                <a:gd name="T49" fmla="*/ 180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0" h="1920">
                  <a:moveTo>
                    <a:pt x="760" y="1178"/>
                  </a:moveTo>
                  <a:cubicBezTo>
                    <a:pt x="760" y="320"/>
                    <a:pt x="760" y="320"/>
                    <a:pt x="760" y="320"/>
                  </a:cubicBezTo>
                  <a:cubicBezTo>
                    <a:pt x="760" y="143"/>
                    <a:pt x="617" y="0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263" y="0"/>
                    <a:pt x="120" y="143"/>
                    <a:pt x="120" y="320"/>
                  </a:cubicBezTo>
                  <a:cubicBezTo>
                    <a:pt x="120" y="1178"/>
                    <a:pt x="120" y="1178"/>
                    <a:pt x="120" y="1178"/>
                  </a:cubicBezTo>
                  <a:cubicBezTo>
                    <a:pt x="46" y="1257"/>
                    <a:pt x="0" y="1363"/>
                    <a:pt x="0" y="1480"/>
                  </a:cubicBezTo>
                  <a:cubicBezTo>
                    <a:pt x="0" y="1719"/>
                    <a:pt x="194" y="1917"/>
                    <a:pt x="434" y="1920"/>
                  </a:cubicBezTo>
                  <a:cubicBezTo>
                    <a:pt x="436" y="1920"/>
                    <a:pt x="438" y="1920"/>
                    <a:pt x="440" y="1920"/>
                  </a:cubicBezTo>
                  <a:cubicBezTo>
                    <a:pt x="683" y="1920"/>
                    <a:pt x="880" y="1723"/>
                    <a:pt x="880" y="1480"/>
                  </a:cubicBezTo>
                  <a:cubicBezTo>
                    <a:pt x="880" y="1363"/>
                    <a:pt x="834" y="1257"/>
                    <a:pt x="760" y="1178"/>
                  </a:cubicBezTo>
                  <a:close/>
                  <a:moveTo>
                    <a:pt x="440" y="1800"/>
                  </a:moveTo>
                  <a:cubicBezTo>
                    <a:pt x="438" y="1800"/>
                    <a:pt x="437" y="1800"/>
                    <a:pt x="435" y="1800"/>
                  </a:cubicBezTo>
                  <a:cubicBezTo>
                    <a:pt x="261" y="1798"/>
                    <a:pt x="120" y="1654"/>
                    <a:pt x="120" y="1480"/>
                  </a:cubicBezTo>
                  <a:cubicBezTo>
                    <a:pt x="120" y="1398"/>
                    <a:pt x="151" y="1320"/>
                    <a:pt x="207" y="1260"/>
                  </a:cubicBezTo>
                  <a:cubicBezTo>
                    <a:pt x="240" y="1226"/>
                    <a:pt x="240" y="1226"/>
                    <a:pt x="240" y="1226"/>
                  </a:cubicBezTo>
                  <a:cubicBezTo>
                    <a:pt x="240" y="1178"/>
                    <a:pt x="240" y="1178"/>
                    <a:pt x="240" y="1178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240" y="210"/>
                    <a:pt x="330" y="120"/>
                    <a:pt x="440" y="120"/>
                  </a:cubicBezTo>
                  <a:cubicBezTo>
                    <a:pt x="550" y="120"/>
                    <a:pt x="640" y="210"/>
                    <a:pt x="640" y="320"/>
                  </a:cubicBezTo>
                  <a:cubicBezTo>
                    <a:pt x="640" y="1178"/>
                    <a:pt x="640" y="1178"/>
                    <a:pt x="640" y="1178"/>
                  </a:cubicBezTo>
                  <a:cubicBezTo>
                    <a:pt x="640" y="1226"/>
                    <a:pt x="640" y="1226"/>
                    <a:pt x="640" y="1226"/>
                  </a:cubicBezTo>
                  <a:cubicBezTo>
                    <a:pt x="673" y="1260"/>
                    <a:pt x="673" y="1260"/>
                    <a:pt x="673" y="1260"/>
                  </a:cubicBezTo>
                  <a:cubicBezTo>
                    <a:pt x="729" y="1320"/>
                    <a:pt x="760" y="1398"/>
                    <a:pt x="760" y="1480"/>
                  </a:cubicBezTo>
                  <a:cubicBezTo>
                    <a:pt x="760" y="1656"/>
                    <a:pt x="616" y="1800"/>
                    <a:pt x="440" y="1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227138" y="1525588"/>
              <a:ext cx="112713" cy="350838"/>
            </a:xfrm>
            <a:custGeom>
              <a:avLst/>
              <a:gdLst>
                <a:gd name="T0" fmla="*/ 240 w 320"/>
                <a:gd name="T1" fmla="*/ 709 h 1008"/>
                <a:gd name="T2" fmla="*/ 240 w 320"/>
                <a:gd name="T3" fmla="*/ 0 h 1008"/>
                <a:gd name="T4" fmla="*/ 80 w 320"/>
                <a:gd name="T5" fmla="*/ 0 h 1008"/>
                <a:gd name="T6" fmla="*/ 80 w 320"/>
                <a:gd name="T7" fmla="*/ 709 h 1008"/>
                <a:gd name="T8" fmla="*/ 0 w 320"/>
                <a:gd name="T9" fmla="*/ 848 h 1008"/>
                <a:gd name="T10" fmla="*/ 160 w 320"/>
                <a:gd name="T11" fmla="*/ 1008 h 1008"/>
                <a:gd name="T12" fmla="*/ 320 w 320"/>
                <a:gd name="T13" fmla="*/ 848 h 1008"/>
                <a:gd name="T14" fmla="*/ 240 w 320"/>
                <a:gd name="T15" fmla="*/ 709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1008">
                  <a:moveTo>
                    <a:pt x="240" y="709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709"/>
                    <a:pt x="80" y="709"/>
                    <a:pt x="80" y="709"/>
                  </a:cubicBezTo>
                  <a:cubicBezTo>
                    <a:pt x="32" y="737"/>
                    <a:pt x="0" y="789"/>
                    <a:pt x="0" y="848"/>
                  </a:cubicBezTo>
                  <a:cubicBezTo>
                    <a:pt x="0" y="936"/>
                    <a:pt x="72" y="1008"/>
                    <a:pt x="160" y="1008"/>
                  </a:cubicBezTo>
                  <a:cubicBezTo>
                    <a:pt x="248" y="1008"/>
                    <a:pt x="320" y="936"/>
                    <a:pt x="320" y="848"/>
                  </a:cubicBezTo>
                  <a:cubicBezTo>
                    <a:pt x="320" y="789"/>
                    <a:pt x="288" y="737"/>
                    <a:pt x="240" y="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2462213" y="1189038"/>
            <a:ext cx="895350" cy="8969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2686051" y="1357313"/>
            <a:ext cx="447675" cy="560387"/>
            <a:chOff x="2686051" y="1357313"/>
            <a:chExt cx="447675" cy="560387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2854326" y="1525588"/>
              <a:ext cx="111125" cy="1127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2686051" y="1357313"/>
              <a:ext cx="447675" cy="560387"/>
            </a:xfrm>
            <a:custGeom>
              <a:avLst/>
              <a:gdLst>
                <a:gd name="T0" fmla="*/ 1120 w 1280"/>
                <a:gd name="T1" fmla="*/ 0 h 1600"/>
                <a:gd name="T2" fmla="*/ 160 w 1280"/>
                <a:gd name="T3" fmla="*/ 0 h 1600"/>
                <a:gd name="T4" fmla="*/ 0 w 1280"/>
                <a:gd name="T5" fmla="*/ 160 h 1600"/>
                <a:gd name="T6" fmla="*/ 0 w 1280"/>
                <a:gd name="T7" fmla="*/ 1440 h 1600"/>
                <a:gd name="T8" fmla="*/ 160 w 1280"/>
                <a:gd name="T9" fmla="*/ 1600 h 1600"/>
                <a:gd name="T10" fmla="*/ 1120 w 1280"/>
                <a:gd name="T11" fmla="*/ 1600 h 1600"/>
                <a:gd name="T12" fmla="*/ 1280 w 1280"/>
                <a:gd name="T13" fmla="*/ 1440 h 1600"/>
                <a:gd name="T14" fmla="*/ 1280 w 1280"/>
                <a:gd name="T15" fmla="*/ 160 h 1600"/>
                <a:gd name="T16" fmla="*/ 1120 w 1280"/>
                <a:gd name="T17" fmla="*/ 0 h 1600"/>
                <a:gd name="T18" fmla="*/ 240 w 1280"/>
                <a:gd name="T19" fmla="*/ 1440 h 1600"/>
                <a:gd name="T20" fmla="*/ 160 w 1280"/>
                <a:gd name="T21" fmla="*/ 1360 h 1600"/>
                <a:gd name="T22" fmla="*/ 240 w 1280"/>
                <a:gd name="T23" fmla="*/ 1280 h 1600"/>
                <a:gd name="T24" fmla="*/ 320 w 1280"/>
                <a:gd name="T25" fmla="*/ 1360 h 1600"/>
                <a:gd name="T26" fmla="*/ 240 w 1280"/>
                <a:gd name="T27" fmla="*/ 1440 h 1600"/>
                <a:gd name="T28" fmla="*/ 1132 w 1280"/>
                <a:gd name="T29" fmla="*/ 1365 h 1600"/>
                <a:gd name="T30" fmla="*/ 1001 w 1280"/>
                <a:gd name="T31" fmla="*/ 1466 h 1600"/>
                <a:gd name="T32" fmla="*/ 936 w 1280"/>
                <a:gd name="T33" fmla="*/ 1476 h 1600"/>
                <a:gd name="T34" fmla="*/ 778 w 1280"/>
                <a:gd name="T35" fmla="*/ 1411 h 1600"/>
                <a:gd name="T36" fmla="*/ 498 w 1280"/>
                <a:gd name="T37" fmla="*/ 1145 h 1600"/>
                <a:gd name="T38" fmla="*/ 456 w 1280"/>
                <a:gd name="T39" fmla="*/ 1083 h 1600"/>
                <a:gd name="T40" fmla="*/ 160 w 1280"/>
                <a:gd name="T41" fmla="*/ 640 h 1600"/>
                <a:gd name="T42" fmla="*/ 640 w 1280"/>
                <a:gd name="T43" fmla="*/ 160 h 1600"/>
                <a:gd name="T44" fmla="*/ 1120 w 1280"/>
                <a:gd name="T45" fmla="*/ 640 h 1600"/>
                <a:gd name="T46" fmla="*/ 958 w 1280"/>
                <a:gd name="T47" fmla="*/ 999 h 1600"/>
                <a:gd name="T48" fmla="*/ 1039 w 1280"/>
                <a:gd name="T49" fmla="*/ 1044 h 1600"/>
                <a:gd name="T50" fmla="*/ 1060 w 1280"/>
                <a:gd name="T51" fmla="*/ 1057 h 1600"/>
                <a:gd name="T52" fmla="*/ 1062 w 1280"/>
                <a:gd name="T53" fmla="*/ 1058 h 1600"/>
                <a:gd name="T54" fmla="*/ 1062 w 1280"/>
                <a:gd name="T55" fmla="*/ 1058 h 1600"/>
                <a:gd name="T56" fmla="*/ 1159 w 1280"/>
                <a:gd name="T57" fmla="*/ 1201 h 1600"/>
                <a:gd name="T58" fmla="*/ 1132 w 1280"/>
                <a:gd name="T59" fmla="*/ 1365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0" h="1600">
                  <a:moveTo>
                    <a:pt x="112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1528"/>
                    <a:pt x="72" y="1600"/>
                    <a:pt x="160" y="1600"/>
                  </a:cubicBezTo>
                  <a:cubicBezTo>
                    <a:pt x="1120" y="1600"/>
                    <a:pt x="1120" y="1600"/>
                    <a:pt x="1120" y="1600"/>
                  </a:cubicBezTo>
                  <a:cubicBezTo>
                    <a:pt x="1208" y="1600"/>
                    <a:pt x="1280" y="1528"/>
                    <a:pt x="1280" y="1440"/>
                  </a:cubicBezTo>
                  <a:cubicBezTo>
                    <a:pt x="1280" y="160"/>
                    <a:pt x="1280" y="160"/>
                    <a:pt x="1280" y="160"/>
                  </a:cubicBezTo>
                  <a:cubicBezTo>
                    <a:pt x="1280" y="72"/>
                    <a:pt x="1208" y="0"/>
                    <a:pt x="1120" y="0"/>
                  </a:cubicBezTo>
                  <a:close/>
                  <a:moveTo>
                    <a:pt x="240" y="1440"/>
                  </a:moveTo>
                  <a:cubicBezTo>
                    <a:pt x="196" y="1440"/>
                    <a:pt x="160" y="1404"/>
                    <a:pt x="160" y="1360"/>
                  </a:cubicBezTo>
                  <a:cubicBezTo>
                    <a:pt x="160" y="1316"/>
                    <a:pt x="196" y="1280"/>
                    <a:pt x="240" y="1280"/>
                  </a:cubicBezTo>
                  <a:cubicBezTo>
                    <a:pt x="284" y="1280"/>
                    <a:pt x="320" y="1316"/>
                    <a:pt x="320" y="1360"/>
                  </a:cubicBezTo>
                  <a:cubicBezTo>
                    <a:pt x="320" y="1404"/>
                    <a:pt x="284" y="1440"/>
                    <a:pt x="240" y="1440"/>
                  </a:cubicBezTo>
                  <a:close/>
                  <a:moveTo>
                    <a:pt x="1132" y="1365"/>
                  </a:moveTo>
                  <a:cubicBezTo>
                    <a:pt x="1102" y="1414"/>
                    <a:pt x="1056" y="1450"/>
                    <a:pt x="1001" y="1466"/>
                  </a:cubicBezTo>
                  <a:cubicBezTo>
                    <a:pt x="980" y="1472"/>
                    <a:pt x="958" y="1476"/>
                    <a:pt x="936" y="1476"/>
                  </a:cubicBezTo>
                  <a:cubicBezTo>
                    <a:pt x="877" y="1476"/>
                    <a:pt x="820" y="1453"/>
                    <a:pt x="778" y="1411"/>
                  </a:cubicBezTo>
                  <a:cubicBezTo>
                    <a:pt x="498" y="1145"/>
                    <a:pt x="498" y="1145"/>
                    <a:pt x="498" y="1145"/>
                  </a:cubicBezTo>
                  <a:cubicBezTo>
                    <a:pt x="479" y="1127"/>
                    <a:pt x="465" y="1106"/>
                    <a:pt x="456" y="1083"/>
                  </a:cubicBezTo>
                  <a:cubicBezTo>
                    <a:pt x="282" y="1011"/>
                    <a:pt x="160" y="840"/>
                    <a:pt x="160" y="640"/>
                  </a:cubicBezTo>
                  <a:cubicBezTo>
                    <a:pt x="160" y="375"/>
                    <a:pt x="375" y="160"/>
                    <a:pt x="640" y="160"/>
                  </a:cubicBezTo>
                  <a:cubicBezTo>
                    <a:pt x="905" y="160"/>
                    <a:pt x="1120" y="375"/>
                    <a:pt x="1120" y="640"/>
                  </a:cubicBezTo>
                  <a:cubicBezTo>
                    <a:pt x="1120" y="783"/>
                    <a:pt x="1057" y="911"/>
                    <a:pt x="958" y="999"/>
                  </a:cubicBezTo>
                  <a:cubicBezTo>
                    <a:pt x="1039" y="1044"/>
                    <a:pt x="1039" y="1044"/>
                    <a:pt x="1039" y="1044"/>
                  </a:cubicBezTo>
                  <a:cubicBezTo>
                    <a:pt x="1046" y="1048"/>
                    <a:pt x="1053" y="1052"/>
                    <a:pt x="1060" y="1057"/>
                  </a:cubicBezTo>
                  <a:cubicBezTo>
                    <a:pt x="1062" y="1058"/>
                    <a:pt x="1062" y="1058"/>
                    <a:pt x="1062" y="1058"/>
                  </a:cubicBezTo>
                  <a:cubicBezTo>
                    <a:pt x="1062" y="1058"/>
                    <a:pt x="1062" y="1058"/>
                    <a:pt x="1062" y="1058"/>
                  </a:cubicBezTo>
                  <a:cubicBezTo>
                    <a:pt x="1113" y="1091"/>
                    <a:pt x="1147" y="1142"/>
                    <a:pt x="1159" y="1201"/>
                  </a:cubicBezTo>
                  <a:cubicBezTo>
                    <a:pt x="1171" y="1257"/>
                    <a:pt x="1161" y="1315"/>
                    <a:pt x="1132" y="13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2881313" y="1692275"/>
              <a:ext cx="173038" cy="139700"/>
            </a:xfrm>
            <a:custGeom>
              <a:avLst/>
              <a:gdLst>
                <a:gd name="T0" fmla="*/ 438 w 496"/>
                <a:gd name="T1" fmla="*/ 200 h 399"/>
                <a:gd name="T2" fmla="*/ 438 w 496"/>
                <a:gd name="T3" fmla="*/ 200 h 399"/>
                <a:gd name="T4" fmla="*/ 438 w 496"/>
                <a:gd name="T5" fmla="*/ 200 h 399"/>
                <a:gd name="T6" fmla="*/ 426 w 496"/>
                <a:gd name="T7" fmla="*/ 194 h 399"/>
                <a:gd name="T8" fmla="*/ 93 w 496"/>
                <a:gd name="T9" fmla="*/ 7 h 399"/>
                <a:gd name="T10" fmla="*/ 64 w 496"/>
                <a:gd name="T11" fmla="*/ 0 h 399"/>
                <a:gd name="T12" fmla="*/ 20 w 496"/>
                <a:gd name="T13" fmla="*/ 20 h 399"/>
                <a:gd name="T14" fmla="*/ 24 w 496"/>
                <a:gd name="T15" fmla="*/ 101 h 399"/>
                <a:gd name="T16" fmla="*/ 304 w 496"/>
                <a:gd name="T17" fmla="*/ 368 h 399"/>
                <a:gd name="T18" fmla="*/ 379 w 496"/>
                <a:gd name="T19" fmla="*/ 399 h 399"/>
                <a:gd name="T20" fmla="*/ 410 w 496"/>
                <a:gd name="T21" fmla="*/ 394 h 399"/>
                <a:gd name="T22" fmla="*/ 485 w 496"/>
                <a:gd name="T23" fmla="*/ 269 h 399"/>
                <a:gd name="T24" fmla="*/ 438 w 496"/>
                <a:gd name="T25" fmla="*/ 20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399">
                  <a:moveTo>
                    <a:pt x="438" y="200"/>
                  </a:moveTo>
                  <a:cubicBezTo>
                    <a:pt x="438" y="200"/>
                    <a:pt x="438" y="200"/>
                    <a:pt x="438" y="200"/>
                  </a:cubicBezTo>
                  <a:cubicBezTo>
                    <a:pt x="438" y="200"/>
                    <a:pt x="438" y="200"/>
                    <a:pt x="438" y="200"/>
                  </a:cubicBezTo>
                  <a:cubicBezTo>
                    <a:pt x="434" y="198"/>
                    <a:pt x="430" y="196"/>
                    <a:pt x="426" y="194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84" y="2"/>
                    <a:pt x="74" y="0"/>
                    <a:pt x="64" y="0"/>
                  </a:cubicBezTo>
                  <a:cubicBezTo>
                    <a:pt x="48" y="0"/>
                    <a:pt x="32" y="7"/>
                    <a:pt x="20" y="20"/>
                  </a:cubicBezTo>
                  <a:cubicBezTo>
                    <a:pt x="0" y="43"/>
                    <a:pt x="1" y="79"/>
                    <a:pt x="24" y="101"/>
                  </a:cubicBezTo>
                  <a:cubicBezTo>
                    <a:pt x="304" y="368"/>
                    <a:pt x="304" y="368"/>
                    <a:pt x="304" y="368"/>
                  </a:cubicBezTo>
                  <a:cubicBezTo>
                    <a:pt x="324" y="387"/>
                    <a:pt x="351" y="399"/>
                    <a:pt x="379" y="399"/>
                  </a:cubicBezTo>
                  <a:cubicBezTo>
                    <a:pt x="389" y="399"/>
                    <a:pt x="400" y="397"/>
                    <a:pt x="410" y="394"/>
                  </a:cubicBezTo>
                  <a:cubicBezTo>
                    <a:pt x="463" y="378"/>
                    <a:pt x="496" y="323"/>
                    <a:pt x="485" y="269"/>
                  </a:cubicBezTo>
                  <a:cubicBezTo>
                    <a:pt x="479" y="239"/>
                    <a:pt x="461" y="215"/>
                    <a:pt x="438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7" name="Oval 29"/>
          <p:cNvSpPr>
            <a:spLocks noChangeArrowheads="1"/>
          </p:cNvSpPr>
          <p:nvPr/>
        </p:nvSpPr>
        <p:spPr bwMode="auto">
          <a:xfrm>
            <a:off x="4127500" y="1185863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4295775" y="1411288"/>
            <a:ext cx="561975" cy="447675"/>
            <a:chOff x="4295775" y="1411288"/>
            <a:chExt cx="561975" cy="447675"/>
          </a:xfrm>
        </p:grpSpPr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4314825" y="17145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4314825" y="1714501"/>
              <a:ext cx="0" cy="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4314825" y="15462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>
              <a:off x="4314825" y="1546226"/>
              <a:ext cx="0" cy="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4295775" y="1747838"/>
              <a:ext cx="561975" cy="111125"/>
            </a:xfrm>
            <a:custGeom>
              <a:avLst/>
              <a:gdLst>
                <a:gd name="T0" fmla="*/ 1440 w 1600"/>
                <a:gd name="T1" fmla="*/ 0 h 320"/>
                <a:gd name="T2" fmla="*/ 160 w 1600"/>
                <a:gd name="T3" fmla="*/ 0 h 320"/>
                <a:gd name="T4" fmla="*/ 0 w 1600"/>
                <a:gd name="T5" fmla="*/ 160 h 320"/>
                <a:gd name="T6" fmla="*/ 160 w 1600"/>
                <a:gd name="T7" fmla="*/ 320 h 320"/>
                <a:gd name="T8" fmla="*/ 1440 w 1600"/>
                <a:gd name="T9" fmla="*/ 320 h 320"/>
                <a:gd name="T10" fmla="*/ 1600 w 1600"/>
                <a:gd name="T11" fmla="*/ 160 h 320"/>
                <a:gd name="T12" fmla="*/ 1440 w 1600"/>
                <a:gd name="T13" fmla="*/ 0 h 320"/>
                <a:gd name="T14" fmla="*/ 1364 w 1600"/>
                <a:gd name="T15" fmla="*/ 240 h 320"/>
                <a:gd name="T16" fmla="*/ 1284 w 1600"/>
                <a:gd name="T17" fmla="*/ 160 h 320"/>
                <a:gd name="T18" fmla="*/ 1364 w 1600"/>
                <a:gd name="T19" fmla="*/ 80 h 320"/>
                <a:gd name="T20" fmla="*/ 1444 w 1600"/>
                <a:gd name="T21" fmla="*/ 160 h 320"/>
                <a:gd name="T22" fmla="*/ 1364 w 1600"/>
                <a:gd name="T23" fmla="*/ 2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0" h="320">
                  <a:moveTo>
                    <a:pt x="144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1440" y="320"/>
                    <a:pt x="1440" y="320"/>
                    <a:pt x="1440" y="320"/>
                  </a:cubicBezTo>
                  <a:cubicBezTo>
                    <a:pt x="1528" y="320"/>
                    <a:pt x="1600" y="248"/>
                    <a:pt x="1600" y="160"/>
                  </a:cubicBezTo>
                  <a:cubicBezTo>
                    <a:pt x="1600" y="72"/>
                    <a:pt x="1528" y="0"/>
                    <a:pt x="1440" y="0"/>
                  </a:cubicBezTo>
                  <a:close/>
                  <a:moveTo>
                    <a:pt x="1364" y="240"/>
                  </a:moveTo>
                  <a:cubicBezTo>
                    <a:pt x="1320" y="240"/>
                    <a:pt x="1284" y="204"/>
                    <a:pt x="1284" y="160"/>
                  </a:cubicBezTo>
                  <a:cubicBezTo>
                    <a:pt x="1284" y="116"/>
                    <a:pt x="1320" y="80"/>
                    <a:pt x="1364" y="80"/>
                  </a:cubicBezTo>
                  <a:cubicBezTo>
                    <a:pt x="1408" y="80"/>
                    <a:pt x="1444" y="116"/>
                    <a:pt x="1444" y="160"/>
                  </a:cubicBezTo>
                  <a:cubicBezTo>
                    <a:pt x="1444" y="204"/>
                    <a:pt x="1408" y="240"/>
                    <a:pt x="1364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4295775" y="1579563"/>
              <a:ext cx="561975" cy="111125"/>
            </a:xfrm>
            <a:custGeom>
              <a:avLst/>
              <a:gdLst>
                <a:gd name="T0" fmla="*/ 1440 w 1600"/>
                <a:gd name="T1" fmla="*/ 0 h 320"/>
                <a:gd name="T2" fmla="*/ 160 w 1600"/>
                <a:gd name="T3" fmla="*/ 0 h 320"/>
                <a:gd name="T4" fmla="*/ 0 w 1600"/>
                <a:gd name="T5" fmla="*/ 160 h 320"/>
                <a:gd name="T6" fmla="*/ 160 w 1600"/>
                <a:gd name="T7" fmla="*/ 320 h 320"/>
                <a:gd name="T8" fmla="*/ 1440 w 1600"/>
                <a:gd name="T9" fmla="*/ 320 h 320"/>
                <a:gd name="T10" fmla="*/ 1600 w 1600"/>
                <a:gd name="T11" fmla="*/ 160 h 320"/>
                <a:gd name="T12" fmla="*/ 1440 w 1600"/>
                <a:gd name="T13" fmla="*/ 0 h 320"/>
                <a:gd name="T14" fmla="*/ 1364 w 1600"/>
                <a:gd name="T15" fmla="*/ 240 h 320"/>
                <a:gd name="T16" fmla="*/ 1284 w 1600"/>
                <a:gd name="T17" fmla="*/ 160 h 320"/>
                <a:gd name="T18" fmla="*/ 1364 w 1600"/>
                <a:gd name="T19" fmla="*/ 80 h 320"/>
                <a:gd name="T20" fmla="*/ 1444 w 1600"/>
                <a:gd name="T21" fmla="*/ 160 h 320"/>
                <a:gd name="T22" fmla="*/ 1364 w 1600"/>
                <a:gd name="T23" fmla="*/ 2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0" h="320">
                  <a:moveTo>
                    <a:pt x="144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1440" y="320"/>
                    <a:pt x="1440" y="320"/>
                    <a:pt x="1440" y="320"/>
                  </a:cubicBezTo>
                  <a:cubicBezTo>
                    <a:pt x="1528" y="320"/>
                    <a:pt x="1600" y="248"/>
                    <a:pt x="1600" y="160"/>
                  </a:cubicBezTo>
                  <a:cubicBezTo>
                    <a:pt x="1600" y="72"/>
                    <a:pt x="1528" y="0"/>
                    <a:pt x="1440" y="0"/>
                  </a:cubicBezTo>
                  <a:close/>
                  <a:moveTo>
                    <a:pt x="1364" y="240"/>
                  </a:moveTo>
                  <a:cubicBezTo>
                    <a:pt x="1320" y="240"/>
                    <a:pt x="1284" y="204"/>
                    <a:pt x="1284" y="160"/>
                  </a:cubicBezTo>
                  <a:cubicBezTo>
                    <a:pt x="1284" y="116"/>
                    <a:pt x="1320" y="80"/>
                    <a:pt x="1364" y="80"/>
                  </a:cubicBezTo>
                  <a:cubicBezTo>
                    <a:pt x="1408" y="80"/>
                    <a:pt x="1444" y="116"/>
                    <a:pt x="1444" y="160"/>
                  </a:cubicBezTo>
                  <a:cubicBezTo>
                    <a:pt x="1444" y="204"/>
                    <a:pt x="1408" y="240"/>
                    <a:pt x="1364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36"/>
            <p:cNvSpPr>
              <a:spLocks noEditPoints="1"/>
            </p:cNvSpPr>
            <p:nvPr/>
          </p:nvSpPr>
          <p:spPr bwMode="auto">
            <a:xfrm>
              <a:off x="4295775" y="1411288"/>
              <a:ext cx="561975" cy="111125"/>
            </a:xfrm>
            <a:custGeom>
              <a:avLst/>
              <a:gdLst>
                <a:gd name="T0" fmla="*/ 160 w 1600"/>
                <a:gd name="T1" fmla="*/ 320 h 320"/>
                <a:gd name="T2" fmla="*/ 1440 w 1600"/>
                <a:gd name="T3" fmla="*/ 320 h 320"/>
                <a:gd name="T4" fmla="*/ 1600 w 1600"/>
                <a:gd name="T5" fmla="*/ 160 h 320"/>
                <a:gd name="T6" fmla="*/ 1440 w 1600"/>
                <a:gd name="T7" fmla="*/ 0 h 320"/>
                <a:gd name="T8" fmla="*/ 160 w 1600"/>
                <a:gd name="T9" fmla="*/ 0 h 320"/>
                <a:gd name="T10" fmla="*/ 0 w 1600"/>
                <a:gd name="T11" fmla="*/ 160 h 320"/>
                <a:gd name="T12" fmla="*/ 160 w 1600"/>
                <a:gd name="T13" fmla="*/ 320 h 320"/>
                <a:gd name="T14" fmla="*/ 1364 w 1600"/>
                <a:gd name="T15" fmla="*/ 80 h 320"/>
                <a:gd name="T16" fmla="*/ 1444 w 1600"/>
                <a:gd name="T17" fmla="*/ 160 h 320"/>
                <a:gd name="T18" fmla="*/ 1364 w 1600"/>
                <a:gd name="T19" fmla="*/ 240 h 320"/>
                <a:gd name="T20" fmla="*/ 1284 w 1600"/>
                <a:gd name="T21" fmla="*/ 160 h 320"/>
                <a:gd name="T22" fmla="*/ 1364 w 1600"/>
                <a:gd name="T23" fmla="*/ 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0" h="320">
                  <a:moveTo>
                    <a:pt x="160" y="320"/>
                  </a:moveTo>
                  <a:cubicBezTo>
                    <a:pt x="1440" y="320"/>
                    <a:pt x="1440" y="320"/>
                    <a:pt x="1440" y="320"/>
                  </a:cubicBezTo>
                  <a:cubicBezTo>
                    <a:pt x="1528" y="320"/>
                    <a:pt x="1600" y="248"/>
                    <a:pt x="1600" y="160"/>
                  </a:cubicBezTo>
                  <a:cubicBezTo>
                    <a:pt x="1600" y="72"/>
                    <a:pt x="1528" y="0"/>
                    <a:pt x="144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lose/>
                  <a:moveTo>
                    <a:pt x="1364" y="80"/>
                  </a:moveTo>
                  <a:cubicBezTo>
                    <a:pt x="1408" y="80"/>
                    <a:pt x="1444" y="116"/>
                    <a:pt x="1444" y="160"/>
                  </a:cubicBezTo>
                  <a:cubicBezTo>
                    <a:pt x="1444" y="204"/>
                    <a:pt x="1408" y="240"/>
                    <a:pt x="1364" y="240"/>
                  </a:cubicBezTo>
                  <a:cubicBezTo>
                    <a:pt x="1320" y="240"/>
                    <a:pt x="1284" y="204"/>
                    <a:pt x="1284" y="160"/>
                  </a:cubicBezTo>
                  <a:cubicBezTo>
                    <a:pt x="1284" y="116"/>
                    <a:pt x="1320" y="80"/>
                    <a:pt x="136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8" name="Oval 40"/>
          <p:cNvSpPr>
            <a:spLocks noChangeArrowheads="1"/>
          </p:cNvSpPr>
          <p:nvPr/>
        </p:nvSpPr>
        <p:spPr bwMode="auto">
          <a:xfrm>
            <a:off x="5783263" y="1189038"/>
            <a:ext cx="893762" cy="8953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91" name="群組 90"/>
          <p:cNvGrpSpPr/>
          <p:nvPr/>
        </p:nvGrpSpPr>
        <p:grpSpPr>
          <a:xfrm>
            <a:off x="5895975" y="1439863"/>
            <a:ext cx="669925" cy="447676"/>
            <a:chOff x="5895975" y="1439863"/>
            <a:chExt cx="669925" cy="447676"/>
          </a:xfrm>
        </p:grpSpPr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5895975" y="1628776"/>
              <a:ext cx="669925" cy="258763"/>
            </a:xfrm>
            <a:custGeom>
              <a:avLst/>
              <a:gdLst>
                <a:gd name="T0" fmla="*/ 1850 w 1917"/>
                <a:gd name="T1" fmla="*/ 2 h 742"/>
                <a:gd name="T2" fmla="*/ 1413 w 1917"/>
                <a:gd name="T3" fmla="*/ 295 h 742"/>
                <a:gd name="T4" fmla="*/ 956 w 1917"/>
                <a:gd name="T5" fmla="*/ 183 h 742"/>
                <a:gd name="T6" fmla="*/ 505 w 1917"/>
                <a:gd name="T7" fmla="*/ 293 h 742"/>
                <a:gd name="T8" fmla="*/ 66 w 1917"/>
                <a:gd name="T9" fmla="*/ 0 h 742"/>
                <a:gd name="T10" fmla="*/ 0 w 1917"/>
                <a:gd name="T11" fmla="*/ 100 h 742"/>
                <a:gd name="T12" fmla="*/ 961 w 1917"/>
                <a:gd name="T13" fmla="*/ 742 h 742"/>
                <a:gd name="T14" fmla="*/ 1917 w 1917"/>
                <a:gd name="T15" fmla="*/ 102 h 742"/>
                <a:gd name="T16" fmla="*/ 1850 w 1917"/>
                <a:gd name="T17" fmla="*/ 2 h 742"/>
                <a:gd name="T18" fmla="*/ 961 w 1917"/>
                <a:gd name="T19" fmla="*/ 598 h 742"/>
                <a:gd name="T20" fmla="*/ 622 w 1917"/>
                <a:gd name="T21" fmla="*/ 371 h 742"/>
                <a:gd name="T22" fmla="*/ 956 w 1917"/>
                <a:gd name="T23" fmla="*/ 303 h 742"/>
                <a:gd name="T24" fmla="*/ 1297 w 1917"/>
                <a:gd name="T25" fmla="*/ 373 h 742"/>
                <a:gd name="T26" fmla="*/ 961 w 1917"/>
                <a:gd name="T27" fmla="*/ 598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7" h="742">
                  <a:moveTo>
                    <a:pt x="1850" y="2"/>
                  </a:moveTo>
                  <a:cubicBezTo>
                    <a:pt x="1413" y="295"/>
                    <a:pt x="1413" y="295"/>
                    <a:pt x="1413" y="295"/>
                  </a:cubicBezTo>
                  <a:cubicBezTo>
                    <a:pt x="1271" y="222"/>
                    <a:pt x="1113" y="183"/>
                    <a:pt x="956" y="183"/>
                  </a:cubicBezTo>
                  <a:cubicBezTo>
                    <a:pt x="800" y="183"/>
                    <a:pt x="645" y="221"/>
                    <a:pt x="505" y="29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61" y="742"/>
                    <a:pt x="961" y="742"/>
                    <a:pt x="961" y="742"/>
                  </a:cubicBezTo>
                  <a:cubicBezTo>
                    <a:pt x="1917" y="102"/>
                    <a:pt x="1917" y="102"/>
                    <a:pt x="1917" y="102"/>
                  </a:cubicBezTo>
                  <a:lnTo>
                    <a:pt x="1850" y="2"/>
                  </a:lnTo>
                  <a:close/>
                  <a:moveTo>
                    <a:pt x="961" y="598"/>
                  </a:moveTo>
                  <a:cubicBezTo>
                    <a:pt x="622" y="371"/>
                    <a:pt x="622" y="371"/>
                    <a:pt x="622" y="371"/>
                  </a:cubicBezTo>
                  <a:cubicBezTo>
                    <a:pt x="728" y="326"/>
                    <a:pt x="842" y="303"/>
                    <a:pt x="956" y="303"/>
                  </a:cubicBezTo>
                  <a:cubicBezTo>
                    <a:pt x="1072" y="303"/>
                    <a:pt x="1188" y="327"/>
                    <a:pt x="1297" y="373"/>
                  </a:cubicBezTo>
                  <a:lnTo>
                    <a:pt x="961" y="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5951538" y="1439863"/>
              <a:ext cx="558800" cy="168275"/>
            </a:xfrm>
            <a:custGeom>
              <a:avLst/>
              <a:gdLst>
                <a:gd name="T0" fmla="*/ 200 w 1602"/>
                <a:gd name="T1" fmla="*/ 361 h 484"/>
                <a:gd name="T2" fmla="*/ 798 w 1602"/>
                <a:gd name="T3" fmla="*/ 120 h 484"/>
                <a:gd name="T4" fmla="*/ 1401 w 1602"/>
                <a:gd name="T5" fmla="*/ 362 h 484"/>
                <a:gd name="T6" fmla="*/ 1282 w 1602"/>
                <a:gd name="T7" fmla="*/ 484 h 484"/>
                <a:gd name="T8" fmla="*/ 1602 w 1602"/>
                <a:gd name="T9" fmla="*/ 484 h 484"/>
                <a:gd name="T10" fmla="*/ 1602 w 1602"/>
                <a:gd name="T11" fmla="*/ 156 h 484"/>
                <a:gd name="T12" fmla="*/ 1485 w 1602"/>
                <a:gd name="T13" fmla="*/ 276 h 484"/>
                <a:gd name="T14" fmla="*/ 798 w 1602"/>
                <a:gd name="T15" fmla="*/ 0 h 484"/>
                <a:gd name="T16" fmla="*/ 353 w 1602"/>
                <a:gd name="T17" fmla="*/ 107 h 484"/>
                <a:gd name="T18" fmla="*/ 116 w 1602"/>
                <a:gd name="T19" fmla="*/ 275 h 484"/>
                <a:gd name="T20" fmla="*/ 0 w 1602"/>
                <a:gd name="T21" fmla="*/ 156 h 484"/>
                <a:gd name="T22" fmla="*/ 0 w 1602"/>
                <a:gd name="T23" fmla="*/ 484 h 484"/>
                <a:gd name="T24" fmla="*/ 320 w 1602"/>
                <a:gd name="T25" fmla="*/ 484 h 484"/>
                <a:gd name="T26" fmla="*/ 200 w 1602"/>
                <a:gd name="T27" fmla="*/ 36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2" h="484">
                  <a:moveTo>
                    <a:pt x="200" y="361"/>
                  </a:moveTo>
                  <a:cubicBezTo>
                    <a:pt x="333" y="234"/>
                    <a:pt x="541" y="120"/>
                    <a:pt x="798" y="120"/>
                  </a:cubicBezTo>
                  <a:cubicBezTo>
                    <a:pt x="1058" y="120"/>
                    <a:pt x="1268" y="234"/>
                    <a:pt x="1401" y="362"/>
                  </a:cubicBezTo>
                  <a:cubicBezTo>
                    <a:pt x="1282" y="484"/>
                    <a:pt x="1282" y="484"/>
                    <a:pt x="1282" y="484"/>
                  </a:cubicBezTo>
                  <a:cubicBezTo>
                    <a:pt x="1602" y="484"/>
                    <a:pt x="1602" y="484"/>
                    <a:pt x="1602" y="484"/>
                  </a:cubicBezTo>
                  <a:cubicBezTo>
                    <a:pt x="1602" y="156"/>
                    <a:pt x="1602" y="156"/>
                    <a:pt x="1602" y="156"/>
                  </a:cubicBezTo>
                  <a:cubicBezTo>
                    <a:pt x="1485" y="276"/>
                    <a:pt x="1485" y="276"/>
                    <a:pt x="1485" y="276"/>
                  </a:cubicBezTo>
                  <a:cubicBezTo>
                    <a:pt x="1307" y="104"/>
                    <a:pt x="1054" y="0"/>
                    <a:pt x="798" y="0"/>
                  </a:cubicBezTo>
                  <a:cubicBezTo>
                    <a:pt x="645" y="0"/>
                    <a:pt x="491" y="37"/>
                    <a:pt x="353" y="107"/>
                  </a:cubicBezTo>
                  <a:cubicBezTo>
                    <a:pt x="265" y="152"/>
                    <a:pt x="185" y="209"/>
                    <a:pt x="116" y="27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320" y="484"/>
                    <a:pt x="320" y="484"/>
                    <a:pt x="320" y="484"/>
                  </a:cubicBezTo>
                  <a:lnTo>
                    <a:pt x="20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5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60339" y="292094"/>
            <a:ext cx="6994034" cy="997196"/>
          </a:xfrm>
        </p:spPr>
        <p:txBody>
          <a:bodyPr/>
          <a:lstStyle/>
          <a:p>
            <a:r>
              <a:rPr lang="en-US" altLang="zh-TW" dirty="0" err="1"/>
              <a:t>Zyxel</a:t>
            </a:r>
            <a:r>
              <a:rPr lang="en-US" altLang="zh-TW" dirty="0"/>
              <a:t> Networks Logo &amp; Promotion Logo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39368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LAN/</a:t>
            </a:r>
            <a:r>
              <a:rPr lang="en-US" altLang="zh-TW" dirty="0" err="1"/>
              <a:t>PoE</a:t>
            </a:r>
            <a:r>
              <a:rPr lang="en-US" altLang="zh-TW" dirty="0"/>
              <a:t>/Power - 1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410369"/>
          </a:xfrm>
        </p:spPr>
        <p:txBody>
          <a:bodyPr/>
          <a:lstStyle/>
          <a:p>
            <a:r>
              <a:rPr lang="en-US" altLang="zh-TW" dirty="0"/>
              <a:t>Ethernet/LAN/ WAN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PoE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447302"/>
          </a:xfrm>
        </p:spPr>
        <p:txBody>
          <a:bodyPr/>
          <a:lstStyle/>
          <a:p>
            <a:r>
              <a:rPr lang="en-US" altLang="zh-TW" dirty="0"/>
              <a:t>Intelligently </a:t>
            </a:r>
          </a:p>
          <a:p>
            <a:r>
              <a:rPr lang="en-US" altLang="zh-TW" dirty="0"/>
              <a:t>Monitor PoE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Multiple WANs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689420"/>
          </a:xfrm>
        </p:spPr>
        <p:txBody>
          <a:bodyPr/>
          <a:lstStyle/>
          <a:p>
            <a:r>
              <a:rPr lang="en-US" altLang="zh-TW" dirty="0"/>
              <a:t>Multiple SSID &amp; </a:t>
            </a:r>
          </a:p>
          <a:p>
            <a:r>
              <a:rPr lang="en-US" altLang="zh-TW" dirty="0"/>
              <a:t>VLAN Support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Dual Power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Power Button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447302"/>
          </a:xfrm>
        </p:spPr>
        <p:txBody>
          <a:bodyPr/>
          <a:lstStyle/>
          <a:p>
            <a:r>
              <a:rPr lang="en-US" altLang="zh-TW" dirty="0"/>
              <a:t>Power/</a:t>
            </a:r>
          </a:p>
          <a:p>
            <a:r>
              <a:rPr lang="en-US" altLang="zh-TW" dirty="0"/>
              <a:t>Surge Protection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430182"/>
          </a:xfrm>
        </p:spPr>
        <p:txBody>
          <a:bodyPr/>
          <a:lstStyle/>
          <a:p>
            <a:r>
              <a:rPr lang="en-US" altLang="zh-TW" dirty="0"/>
              <a:t>Battery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DCS</a:t>
            </a:r>
            <a:endParaRPr lang="zh-TW" altLang="en-US" dirty="0"/>
          </a:p>
        </p:txBody>
      </p:sp>
      <p:sp>
        <p:nvSpPr>
          <p:cNvPr id="23" name="AutoShape 14"/>
          <p:cNvSpPr>
            <a:spLocks noChangeAspect="1" noChangeArrowheads="1" noTextEdit="1"/>
          </p:cNvSpPr>
          <p:nvPr/>
        </p:nvSpPr>
        <p:spPr bwMode="auto">
          <a:xfrm>
            <a:off x="838200" y="119856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41375" y="1198563"/>
            <a:ext cx="893763" cy="892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009650" y="1393826"/>
            <a:ext cx="558800" cy="501650"/>
          </a:xfrm>
          <a:custGeom>
            <a:avLst/>
            <a:gdLst>
              <a:gd name="T0" fmla="*/ 1440 w 1600"/>
              <a:gd name="T1" fmla="*/ 0 h 1440"/>
              <a:gd name="T2" fmla="*/ 160 w 1600"/>
              <a:gd name="T3" fmla="*/ 0 h 1440"/>
              <a:gd name="T4" fmla="*/ 0 w 1600"/>
              <a:gd name="T5" fmla="*/ 160 h 1440"/>
              <a:gd name="T6" fmla="*/ 0 w 1600"/>
              <a:gd name="T7" fmla="*/ 1280 h 1440"/>
              <a:gd name="T8" fmla="*/ 160 w 1600"/>
              <a:gd name="T9" fmla="*/ 1440 h 1440"/>
              <a:gd name="T10" fmla="*/ 1440 w 1600"/>
              <a:gd name="T11" fmla="*/ 1440 h 1440"/>
              <a:gd name="T12" fmla="*/ 1600 w 1600"/>
              <a:gd name="T13" fmla="*/ 1280 h 1440"/>
              <a:gd name="T14" fmla="*/ 1600 w 1600"/>
              <a:gd name="T15" fmla="*/ 160 h 1440"/>
              <a:gd name="T16" fmla="*/ 1440 w 1600"/>
              <a:gd name="T17" fmla="*/ 0 h 1440"/>
              <a:gd name="T18" fmla="*/ 1441 w 1600"/>
              <a:gd name="T19" fmla="*/ 1280 h 1440"/>
              <a:gd name="T20" fmla="*/ 159 w 1600"/>
              <a:gd name="T21" fmla="*/ 1280 h 1440"/>
              <a:gd name="T22" fmla="*/ 159 w 1600"/>
              <a:gd name="T23" fmla="*/ 400 h 1440"/>
              <a:gd name="T24" fmla="*/ 401 w 1600"/>
              <a:gd name="T25" fmla="*/ 400 h 1440"/>
              <a:gd name="T26" fmla="*/ 401 w 1600"/>
              <a:gd name="T27" fmla="*/ 240 h 1440"/>
              <a:gd name="T28" fmla="*/ 481 w 1600"/>
              <a:gd name="T29" fmla="*/ 240 h 1440"/>
              <a:gd name="T30" fmla="*/ 481 w 1600"/>
              <a:gd name="T31" fmla="*/ 156 h 1440"/>
              <a:gd name="T32" fmla="*/ 1121 w 1600"/>
              <a:gd name="T33" fmla="*/ 156 h 1440"/>
              <a:gd name="T34" fmla="*/ 1121 w 1600"/>
              <a:gd name="T35" fmla="*/ 240 h 1440"/>
              <a:gd name="T36" fmla="*/ 1201 w 1600"/>
              <a:gd name="T37" fmla="*/ 240 h 1440"/>
              <a:gd name="T38" fmla="*/ 1201 w 1600"/>
              <a:gd name="T39" fmla="*/ 400 h 1440"/>
              <a:gd name="T40" fmla="*/ 1441 w 1600"/>
              <a:gd name="T41" fmla="*/ 400 h 1440"/>
              <a:gd name="T42" fmla="*/ 1441 w 1600"/>
              <a:gd name="T43" fmla="*/ 128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00" h="1440">
                <a:moveTo>
                  <a:pt x="144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2" y="0"/>
                  <a:pt x="0" y="72"/>
                  <a:pt x="0" y="16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68"/>
                  <a:pt x="72" y="1440"/>
                  <a:pt x="160" y="1440"/>
                </a:cubicBezTo>
                <a:cubicBezTo>
                  <a:pt x="1440" y="1440"/>
                  <a:pt x="1440" y="1440"/>
                  <a:pt x="1440" y="1440"/>
                </a:cubicBezTo>
                <a:cubicBezTo>
                  <a:pt x="1528" y="1440"/>
                  <a:pt x="1600" y="1368"/>
                  <a:pt x="1600" y="1280"/>
                </a:cubicBezTo>
                <a:cubicBezTo>
                  <a:pt x="1600" y="160"/>
                  <a:pt x="1600" y="160"/>
                  <a:pt x="1600" y="160"/>
                </a:cubicBezTo>
                <a:cubicBezTo>
                  <a:pt x="1600" y="72"/>
                  <a:pt x="1528" y="0"/>
                  <a:pt x="1440" y="0"/>
                </a:cubicBezTo>
                <a:close/>
                <a:moveTo>
                  <a:pt x="1441" y="1280"/>
                </a:moveTo>
                <a:cubicBezTo>
                  <a:pt x="159" y="1280"/>
                  <a:pt x="159" y="1280"/>
                  <a:pt x="159" y="1280"/>
                </a:cubicBezTo>
                <a:cubicBezTo>
                  <a:pt x="159" y="400"/>
                  <a:pt x="159" y="400"/>
                  <a:pt x="159" y="400"/>
                </a:cubicBezTo>
                <a:cubicBezTo>
                  <a:pt x="401" y="400"/>
                  <a:pt x="401" y="400"/>
                  <a:pt x="401" y="400"/>
                </a:cubicBezTo>
                <a:cubicBezTo>
                  <a:pt x="401" y="240"/>
                  <a:pt x="401" y="240"/>
                  <a:pt x="401" y="240"/>
                </a:cubicBezTo>
                <a:cubicBezTo>
                  <a:pt x="481" y="240"/>
                  <a:pt x="481" y="240"/>
                  <a:pt x="481" y="240"/>
                </a:cubicBezTo>
                <a:cubicBezTo>
                  <a:pt x="481" y="156"/>
                  <a:pt x="481" y="156"/>
                  <a:pt x="481" y="156"/>
                </a:cubicBezTo>
                <a:cubicBezTo>
                  <a:pt x="1121" y="156"/>
                  <a:pt x="1121" y="156"/>
                  <a:pt x="1121" y="156"/>
                </a:cubicBezTo>
                <a:cubicBezTo>
                  <a:pt x="1121" y="240"/>
                  <a:pt x="1121" y="240"/>
                  <a:pt x="1121" y="240"/>
                </a:cubicBezTo>
                <a:cubicBezTo>
                  <a:pt x="1201" y="240"/>
                  <a:pt x="1201" y="240"/>
                  <a:pt x="1201" y="240"/>
                </a:cubicBezTo>
                <a:cubicBezTo>
                  <a:pt x="1201" y="400"/>
                  <a:pt x="1201" y="400"/>
                  <a:pt x="1201" y="400"/>
                </a:cubicBezTo>
                <a:cubicBezTo>
                  <a:pt x="1441" y="400"/>
                  <a:pt x="1441" y="400"/>
                  <a:pt x="1441" y="400"/>
                </a:cubicBezTo>
                <a:lnTo>
                  <a:pt x="1441" y="12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470150" y="1198563"/>
            <a:ext cx="892175" cy="892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2636838" y="1338263"/>
            <a:ext cx="558800" cy="557213"/>
            <a:chOff x="2636838" y="1338263"/>
            <a:chExt cx="558800" cy="557213"/>
          </a:xfrm>
        </p:grpSpPr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636838" y="1393826"/>
              <a:ext cx="558800" cy="501650"/>
            </a:xfrm>
            <a:custGeom>
              <a:avLst/>
              <a:gdLst>
                <a:gd name="T0" fmla="*/ 1481 w 1600"/>
                <a:gd name="T1" fmla="*/ 705 h 1440"/>
                <a:gd name="T2" fmla="*/ 1441 w 1600"/>
                <a:gd name="T3" fmla="*/ 777 h 1440"/>
                <a:gd name="T4" fmla="*/ 1441 w 1600"/>
                <a:gd name="T5" fmla="*/ 1280 h 1440"/>
                <a:gd name="T6" fmla="*/ 159 w 1600"/>
                <a:gd name="T7" fmla="*/ 1280 h 1440"/>
                <a:gd name="T8" fmla="*/ 159 w 1600"/>
                <a:gd name="T9" fmla="*/ 400 h 1440"/>
                <a:gd name="T10" fmla="*/ 401 w 1600"/>
                <a:gd name="T11" fmla="*/ 400 h 1440"/>
                <a:gd name="T12" fmla="*/ 401 w 1600"/>
                <a:gd name="T13" fmla="*/ 240 h 1440"/>
                <a:gd name="T14" fmla="*/ 481 w 1600"/>
                <a:gd name="T15" fmla="*/ 240 h 1440"/>
                <a:gd name="T16" fmla="*/ 481 w 1600"/>
                <a:gd name="T17" fmla="*/ 156 h 1440"/>
                <a:gd name="T18" fmla="*/ 920 w 1600"/>
                <a:gd name="T19" fmla="*/ 156 h 1440"/>
                <a:gd name="T20" fmla="*/ 922 w 1600"/>
                <a:gd name="T21" fmla="*/ 140 h 1440"/>
                <a:gd name="T22" fmla="*/ 939 w 1600"/>
                <a:gd name="T23" fmla="*/ 0 h 1440"/>
                <a:gd name="T24" fmla="*/ 160 w 1600"/>
                <a:gd name="T25" fmla="*/ 0 h 1440"/>
                <a:gd name="T26" fmla="*/ 0 w 1600"/>
                <a:gd name="T27" fmla="*/ 160 h 1440"/>
                <a:gd name="T28" fmla="*/ 0 w 1600"/>
                <a:gd name="T29" fmla="*/ 1280 h 1440"/>
                <a:gd name="T30" fmla="*/ 160 w 1600"/>
                <a:gd name="T31" fmla="*/ 1440 h 1440"/>
                <a:gd name="T32" fmla="*/ 1440 w 1600"/>
                <a:gd name="T33" fmla="*/ 1440 h 1440"/>
                <a:gd name="T34" fmla="*/ 1600 w 1600"/>
                <a:gd name="T35" fmla="*/ 1280 h 1440"/>
                <a:gd name="T36" fmla="*/ 1600 w 1600"/>
                <a:gd name="T37" fmla="*/ 492 h 1440"/>
                <a:gd name="T38" fmla="*/ 1481 w 1600"/>
                <a:gd name="T39" fmla="*/ 705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0" h="1440">
                  <a:moveTo>
                    <a:pt x="1481" y="705"/>
                  </a:moveTo>
                  <a:cubicBezTo>
                    <a:pt x="1441" y="777"/>
                    <a:pt x="1441" y="777"/>
                    <a:pt x="1441" y="777"/>
                  </a:cubicBezTo>
                  <a:cubicBezTo>
                    <a:pt x="1441" y="1280"/>
                    <a:pt x="1441" y="1280"/>
                    <a:pt x="1441" y="1280"/>
                  </a:cubicBezTo>
                  <a:cubicBezTo>
                    <a:pt x="159" y="1280"/>
                    <a:pt x="159" y="1280"/>
                    <a:pt x="159" y="1280"/>
                  </a:cubicBezTo>
                  <a:cubicBezTo>
                    <a:pt x="159" y="400"/>
                    <a:pt x="159" y="400"/>
                    <a:pt x="159" y="400"/>
                  </a:cubicBezTo>
                  <a:cubicBezTo>
                    <a:pt x="401" y="400"/>
                    <a:pt x="401" y="400"/>
                    <a:pt x="401" y="400"/>
                  </a:cubicBezTo>
                  <a:cubicBezTo>
                    <a:pt x="401" y="240"/>
                    <a:pt x="401" y="240"/>
                    <a:pt x="401" y="240"/>
                  </a:cubicBezTo>
                  <a:cubicBezTo>
                    <a:pt x="481" y="240"/>
                    <a:pt x="481" y="240"/>
                    <a:pt x="481" y="240"/>
                  </a:cubicBezTo>
                  <a:cubicBezTo>
                    <a:pt x="481" y="156"/>
                    <a:pt x="481" y="156"/>
                    <a:pt x="481" y="156"/>
                  </a:cubicBezTo>
                  <a:cubicBezTo>
                    <a:pt x="920" y="156"/>
                    <a:pt x="920" y="156"/>
                    <a:pt x="920" y="156"/>
                  </a:cubicBezTo>
                  <a:cubicBezTo>
                    <a:pt x="922" y="140"/>
                    <a:pt x="922" y="140"/>
                    <a:pt x="922" y="140"/>
                  </a:cubicBezTo>
                  <a:cubicBezTo>
                    <a:pt x="939" y="0"/>
                    <a:pt x="939" y="0"/>
                    <a:pt x="93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280"/>
                    <a:pt x="0" y="1280"/>
                    <a:pt x="0" y="1280"/>
                  </a:cubicBezTo>
                  <a:cubicBezTo>
                    <a:pt x="0" y="1368"/>
                    <a:pt x="72" y="1440"/>
                    <a:pt x="160" y="1440"/>
                  </a:cubicBezTo>
                  <a:cubicBezTo>
                    <a:pt x="1440" y="1440"/>
                    <a:pt x="1440" y="1440"/>
                    <a:pt x="1440" y="1440"/>
                  </a:cubicBezTo>
                  <a:cubicBezTo>
                    <a:pt x="1528" y="1440"/>
                    <a:pt x="1600" y="1368"/>
                    <a:pt x="1600" y="1280"/>
                  </a:cubicBezTo>
                  <a:cubicBezTo>
                    <a:pt x="1600" y="492"/>
                    <a:pt x="1600" y="492"/>
                    <a:pt x="1600" y="492"/>
                  </a:cubicBezTo>
                  <a:lnTo>
                    <a:pt x="1481" y="7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3000375" y="1338263"/>
              <a:ext cx="166688" cy="361950"/>
            </a:xfrm>
            <a:custGeom>
              <a:avLst/>
              <a:gdLst>
                <a:gd name="T0" fmla="*/ 35 w 105"/>
                <a:gd name="T1" fmla="*/ 228 h 228"/>
                <a:gd name="T2" fmla="*/ 104 w 105"/>
                <a:gd name="T3" fmla="*/ 104 h 228"/>
                <a:gd name="T4" fmla="*/ 57 w 105"/>
                <a:gd name="T5" fmla="*/ 104 h 228"/>
                <a:gd name="T6" fmla="*/ 105 w 105"/>
                <a:gd name="T7" fmla="*/ 0 h 228"/>
                <a:gd name="T8" fmla="*/ 17 w 105"/>
                <a:gd name="T9" fmla="*/ 0 h 228"/>
                <a:gd name="T10" fmla="*/ 0 w 105"/>
                <a:gd name="T11" fmla="*/ 140 h 228"/>
                <a:gd name="T12" fmla="*/ 35 w 105"/>
                <a:gd name="T13" fmla="*/ 140 h 228"/>
                <a:gd name="T14" fmla="*/ 35 w 105"/>
                <a:gd name="T1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28">
                  <a:moveTo>
                    <a:pt x="35" y="228"/>
                  </a:moveTo>
                  <a:lnTo>
                    <a:pt x="104" y="104"/>
                  </a:lnTo>
                  <a:lnTo>
                    <a:pt x="57" y="104"/>
                  </a:lnTo>
                  <a:lnTo>
                    <a:pt x="105" y="0"/>
                  </a:lnTo>
                  <a:lnTo>
                    <a:pt x="17" y="0"/>
                  </a:lnTo>
                  <a:lnTo>
                    <a:pt x="0" y="140"/>
                  </a:lnTo>
                  <a:lnTo>
                    <a:pt x="35" y="140"/>
                  </a:lnTo>
                  <a:lnTo>
                    <a:pt x="35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4137025" y="1198563"/>
            <a:ext cx="893763" cy="892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4281488" y="1338263"/>
            <a:ext cx="581025" cy="612775"/>
            <a:chOff x="4281488" y="1338263"/>
            <a:chExt cx="581025" cy="612775"/>
          </a:xfrm>
        </p:grpSpPr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4668838" y="1338263"/>
              <a:ext cx="166688" cy="361950"/>
            </a:xfrm>
            <a:custGeom>
              <a:avLst/>
              <a:gdLst>
                <a:gd name="T0" fmla="*/ 34 w 105"/>
                <a:gd name="T1" fmla="*/ 228 h 228"/>
                <a:gd name="T2" fmla="*/ 104 w 105"/>
                <a:gd name="T3" fmla="*/ 104 h 228"/>
                <a:gd name="T4" fmla="*/ 57 w 105"/>
                <a:gd name="T5" fmla="*/ 104 h 228"/>
                <a:gd name="T6" fmla="*/ 105 w 105"/>
                <a:gd name="T7" fmla="*/ 0 h 228"/>
                <a:gd name="T8" fmla="*/ 17 w 105"/>
                <a:gd name="T9" fmla="*/ 0 h 228"/>
                <a:gd name="T10" fmla="*/ 0 w 105"/>
                <a:gd name="T11" fmla="*/ 140 h 228"/>
                <a:gd name="T12" fmla="*/ 34 w 105"/>
                <a:gd name="T13" fmla="*/ 140 h 228"/>
                <a:gd name="T14" fmla="*/ 34 w 105"/>
                <a:gd name="T1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28">
                  <a:moveTo>
                    <a:pt x="34" y="228"/>
                  </a:moveTo>
                  <a:lnTo>
                    <a:pt x="104" y="104"/>
                  </a:lnTo>
                  <a:lnTo>
                    <a:pt x="57" y="104"/>
                  </a:lnTo>
                  <a:lnTo>
                    <a:pt x="105" y="0"/>
                  </a:lnTo>
                  <a:lnTo>
                    <a:pt x="17" y="0"/>
                  </a:lnTo>
                  <a:lnTo>
                    <a:pt x="0" y="140"/>
                  </a:lnTo>
                  <a:lnTo>
                    <a:pt x="34" y="140"/>
                  </a:lnTo>
                  <a:lnTo>
                    <a:pt x="34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4305300" y="1393826"/>
              <a:ext cx="327025" cy="288925"/>
            </a:xfrm>
            <a:custGeom>
              <a:avLst/>
              <a:gdLst>
                <a:gd name="T0" fmla="*/ 73 w 939"/>
                <a:gd name="T1" fmla="*/ 827 h 831"/>
                <a:gd name="T2" fmla="*/ 80 w 939"/>
                <a:gd name="T3" fmla="*/ 831 h 831"/>
                <a:gd name="T4" fmla="*/ 119 w 939"/>
                <a:gd name="T5" fmla="*/ 808 h 831"/>
                <a:gd name="T6" fmla="*/ 119 w 939"/>
                <a:gd name="T7" fmla="*/ 800 h 831"/>
                <a:gd name="T8" fmla="*/ 159 w 939"/>
                <a:gd name="T9" fmla="*/ 711 h 831"/>
                <a:gd name="T10" fmla="*/ 159 w 939"/>
                <a:gd name="T11" fmla="*/ 400 h 831"/>
                <a:gd name="T12" fmla="*/ 401 w 939"/>
                <a:gd name="T13" fmla="*/ 400 h 831"/>
                <a:gd name="T14" fmla="*/ 401 w 939"/>
                <a:gd name="T15" fmla="*/ 240 h 831"/>
                <a:gd name="T16" fmla="*/ 481 w 939"/>
                <a:gd name="T17" fmla="*/ 240 h 831"/>
                <a:gd name="T18" fmla="*/ 481 w 939"/>
                <a:gd name="T19" fmla="*/ 156 h 831"/>
                <a:gd name="T20" fmla="*/ 920 w 939"/>
                <a:gd name="T21" fmla="*/ 156 h 831"/>
                <a:gd name="T22" fmla="*/ 922 w 939"/>
                <a:gd name="T23" fmla="*/ 140 h 831"/>
                <a:gd name="T24" fmla="*/ 939 w 939"/>
                <a:gd name="T25" fmla="*/ 0 h 831"/>
                <a:gd name="T26" fmla="*/ 160 w 939"/>
                <a:gd name="T27" fmla="*/ 0 h 831"/>
                <a:gd name="T28" fmla="*/ 0 w 939"/>
                <a:gd name="T29" fmla="*/ 160 h 831"/>
                <a:gd name="T30" fmla="*/ 0 w 939"/>
                <a:gd name="T31" fmla="*/ 811 h 831"/>
                <a:gd name="T32" fmla="*/ 13 w 939"/>
                <a:gd name="T33" fmla="*/ 811 h 831"/>
                <a:gd name="T34" fmla="*/ 73 w 939"/>
                <a:gd name="T35" fmla="*/ 827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9" h="831">
                  <a:moveTo>
                    <a:pt x="73" y="827"/>
                  </a:moveTo>
                  <a:cubicBezTo>
                    <a:pt x="80" y="831"/>
                    <a:pt x="80" y="831"/>
                    <a:pt x="80" y="831"/>
                  </a:cubicBezTo>
                  <a:cubicBezTo>
                    <a:pt x="92" y="823"/>
                    <a:pt x="105" y="815"/>
                    <a:pt x="119" y="808"/>
                  </a:cubicBezTo>
                  <a:cubicBezTo>
                    <a:pt x="119" y="800"/>
                    <a:pt x="119" y="800"/>
                    <a:pt x="119" y="800"/>
                  </a:cubicBezTo>
                  <a:cubicBezTo>
                    <a:pt x="119" y="764"/>
                    <a:pt x="134" y="733"/>
                    <a:pt x="159" y="711"/>
                  </a:cubicBezTo>
                  <a:cubicBezTo>
                    <a:pt x="159" y="400"/>
                    <a:pt x="159" y="400"/>
                    <a:pt x="159" y="400"/>
                  </a:cubicBezTo>
                  <a:cubicBezTo>
                    <a:pt x="401" y="400"/>
                    <a:pt x="401" y="400"/>
                    <a:pt x="401" y="400"/>
                  </a:cubicBezTo>
                  <a:cubicBezTo>
                    <a:pt x="401" y="240"/>
                    <a:pt x="401" y="240"/>
                    <a:pt x="401" y="240"/>
                  </a:cubicBezTo>
                  <a:cubicBezTo>
                    <a:pt x="481" y="240"/>
                    <a:pt x="481" y="240"/>
                    <a:pt x="481" y="240"/>
                  </a:cubicBezTo>
                  <a:cubicBezTo>
                    <a:pt x="481" y="156"/>
                    <a:pt x="481" y="156"/>
                    <a:pt x="481" y="156"/>
                  </a:cubicBezTo>
                  <a:cubicBezTo>
                    <a:pt x="920" y="156"/>
                    <a:pt x="920" y="156"/>
                    <a:pt x="920" y="156"/>
                  </a:cubicBezTo>
                  <a:cubicBezTo>
                    <a:pt x="922" y="140"/>
                    <a:pt x="922" y="140"/>
                    <a:pt x="922" y="140"/>
                  </a:cubicBezTo>
                  <a:cubicBezTo>
                    <a:pt x="939" y="0"/>
                    <a:pt x="939" y="0"/>
                    <a:pt x="93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811"/>
                    <a:pt x="0" y="811"/>
                    <a:pt x="0" y="811"/>
                  </a:cubicBezTo>
                  <a:cubicBezTo>
                    <a:pt x="4" y="811"/>
                    <a:pt x="8" y="811"/>
                    <a:pt x="13" y="811"/>
                  </a:cubicBezTo>
                  <a:cubicBezTo>
                    <a:pt x="33" y="811"/>
                    <a:pt x="54" y="816"/>
                    <a:pt x="73" y="8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4576763" y="1565276"/>
              <a:ext cx="285750" cy="330200"/>
            </a:xfrm>
            <a:custGeom>
              <a:avLst/>
              <a:gdLst>
                <a:gd name="T0" fmla="*/ 700 w 819"/>
                <a:gd name="T1" fmla="*/ 213 h 948"/>
                <a:gd name="T2" fmla="*/ 660 w 819"/>
                <a:gd name="T3" fmla="*/ 285 h 948"/>
                <a:gd name="T4" fmla="*/ 660 w 819"/>
                <a:gd name="T5" fmla="*/ 788 h 948"/>
                <a:gd name="T6" fmla="*/ 33 w 819"/>
                <a:gd name="T7" fmla="*/ 788 h 948"/>
                <a:gd name="T8" fmla="*/ 40 w 819"/>
                <a:gd name="T9" fmla="*/ 808 h 948"/>
                <a:gd name="T10" fmla="*/ 28 w 819"/>
                <a:gd name="T11" fmla="*/ 899 h 948"/>
                <a:gd name="T12" fmla="*/ 0 w 819"/>
                <a:gd name="T13" fmla="*/ 948 h 948"/>
                <a:gd name="T14" fmla="*/ 659 w 819"/>
                <a:gd name="T15" fmla="*/ 948 h 948"/>
                <a:gd name="T16" fmla="*/ 819 w 819"/>
                <a:gd name="T17" fmla="*/ 788 h 948"/>
                <a:gd name="T18" fmla="*/ 819 w 819"/>
                <a:gd name="T19" fmla="*/ 0 h 948"/>
                <a:gd name="T20" fmla="*/ 700 w 819"/>
                <a:gd name="T21" fmla="*/ 21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948">
                  <a:moveTo>
                    <a:pt x="700" y="213"/>
                  </a:moveTo>
                  <a:cubicBezTo>
                    <a:pt x="660" y="285"/>
                    <a:pt x="660" y="285"/>
                    <a:pt x="660" y="285"/>
                  </a:cubicBezTo>
                  <a:cubicBezTo>
                    <a:pt x="660" y="788"/>
                    <a:pt x="660" y="788"/>
                    <a:pt x="660" y="788"/>
                  </a:cubicBezTo>
                  <a:cubicBezTo>
                    <a:pt x="33" y="788"/>
                    <a:pt x="33" y="788"/>
                    <a:pt x="33" y="788"/>
                  </a:cubicBezTo>
                  <a:cubicBezTo>
                    <a:pt x="36" y="794"/>
                    <a:pt x="38" y="801"/>
                    <a:pt x="40" y="808"/>
                  </a:cubicBezTo>
                  <a:cubicBezTo>
                    <a:pt x="49" y="838"/>
                    <a:pt x="44" y="871"/>
                    <a:pt x="28" y="899"/>
                  </a:cubicBezTo>
                  <a:cubicBezTo>
                    <a:pt x="0" y="948"/>
                    <a:pt x="0" y="948"/>
                    <a:pt x="0" y="948"/>
                  </a:cubicBezTo>
                  <a:cubicBezTo>
                    <a:pt x="659" y="948"/>
                    <a:pt x="659" y="948"/>
                    <a:pt x="659" y="948"/>
                  </a:cubicBezTo>
                  <a:cubicBezTo>
                    <a:pt x="747" y="948"/>
                    <a:pt x="819" y="876"/>
                    <a:pt x="819" y="788"/>
                  </a:cubicBezTo>
                  <a:cubicBezTo>
                    <a:pt x="819" y="0"/>
                    <a:pt x="819" y="0"/>
                    <a:pt x="819" y="0"/>
                  </a:cubicBezTo>
                  <a:lnTo>
                    <a:pt x="700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4281488" y="1671638"/>
              <a:ext cx="269875" cy="279400"/>
            </a:xfrm>
            <a:custGeom>
              <a:avLst/>
              <a:gdLst>
                <a:gd name="T0" fmla="*/ 692 w 772"/>
                <a:gd name="T1" fmla="*/ 131 h 800"/>
                <a:gd name="T2" fmla="*/ 614 w 772"/>
                <a:gd name="T3" fmla="*/ 176 h 800"/>
                <a:gd name="T4" fmla="*/ 466 w 772"/>
                <a:gd name="T5" fmla="*/ 90 h 800"/>
                <a:gd name="T6" fmla="*/ 466 w 772"/>
                <a:gd name="T7" fmla="*/ 0 h 800"/>
                <a:gd name="T8" fmla="*/ 306 w 772"/>
                <a:gd name="T9" fmla="*/ 0 h 800"/>
                <a:gd name="T10" fmla="*/ 306 w 772"/>
                <a:gd name="T11" fmla="*/ 90 h 800"/>
                <a:gd name="T12" fmla="*/ 158 w 772"/>
                <a:gd name="T13" fmla="*/ 176 h 800"/>
                <a:gd name="T14" fmla="*/ 80 w 772"/>
                <a:gd name="T15" fmla="*/ 131 h 800"/>
                <a:gd name="T16" fmla="*/ 0 w 772"/>
                <a:gd name="T17" fmla="*/ 269 h 800"/>
                <a:gd name="T18" fmla="*/ 78 w 772"/>
                <a:gd name="T19" fmla="*/ 314 h 800"/>
                <a:gd name="T20" fmla="*/ 66 w 772"/>
                <a:gd name="T21" fmla="*/ 400 h 800"/>
                <a:gd name="T22" fmla="*/ 78 w 772"/>
                <a:gd name="T23" fmla="*/ 486 h 800"/>
                <a:gd name="T24" fmla="*/ 0 w 772"/>
                <a:gd name="T25" fmla="*/ 531 h 800"/>
                <a:gd name="T26" fmla="*/ 80 w 772"/>
                <a:gd name="T27" fmla="*/ 669 h 800"/>
                <a:gd name="T28" fmla="*/ 158 w 772"/>
                <a:gd name="T29" fmla="*/ 624 h 800"/>
                <a:gd name="T30" fmla="*/ 306 w 772"/>
                <a:gd name="T31" fmla="*/ 710 h 800"/>
                <a:gd name="T32" fmla="*/ 306 w 772"/>
                <a:gd name="T33" fmla="*/ 800 h 800"/>
                <a:gd name="T34" fmla="*/ 466 w 772"/>
                <a:gd name="T35" fmla="*/ 800 h 800"/>
                <a:gd name="T36" fmla="*/ 466 w 772"/>
                <a:gd name="T37" fmla="*/ 710 h 800"/>
                <a:gd name="T38" fmla="*/ 614 w 772"/>
                <a:gd name="T39" fmla="*/ 624 h 800"/>
                <a:gd name="T40" fmla="*/ 692 w 772"/>
                <a:gd name="T41" fmla="*/ 669 h 800"/>
                <a:gd name="T42" fmla="*/ 772 w 772"/>
                <a:gd name="T43" fmla="*/ 531 h 800"/>
                <a:gd name="T44" fmla="*/ 694 w 772"/>
                <a:gd name="T45" fmla="*/ 486 h 800"/>
                <a:gd name="T46" fmla="*/ 706 w 772"/>
                <a:gd name="T47" fmla="*/ 400 h 800"/>
                <a:gd name="T48" fmla="*/ 694 w 772"/>
                <a:gd name="T49" fmla="*/ 314 h 800"/>
                <a:gd name="T50" fmla="*/ 772 w 772"/>
                <a:gd name="T51" fmla="*/ 269 h 800"/>
                <a:gd name="T52" fmla="*/ 692 w 772"/>
                <a:gd name="T53" fmla="*/ 131 h 800"/>
                <a:gd name="T54" fmla="*/ 386 w 772"/>
                <a:gd name="T55" fmla="*/ 560 h 800"/>
                <a:gd name="T56" fmla="*/ 226 w 772"/>
                <a:gd name="T57" fmla="*/ 400 h 800"/>
                <a:gd name="T58" fmla="*/ 386 w 772"/>
                <a:gd name="T59" fmla="*/ 240 h 800"/>
                <a:gd name="T60" fmla="*/ 546 w 772"/>
                <a:gd name="T61" fmla="*/ 400 h 800"/>
                <a:gd name="T62" fmla="*/ 386 w 772"/>
                <a:gd name="T63" fmla="*/ 56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2" h="800">
                  <a:moveTo>
                    <a:pt x="692" y="131"/>
                  </a:moveTo>
                  <a:cubicBezTo>
                    <a:pt x="614" y="176"/>
                    <a:pt x="614" y="176"/>
                    <a:pt x="614" y="176"/>
                  </a:cubicBezTo>
                  <a:cubicBezTo>
                    <a:pt x="574" y="135"/>
                    <a:pt x="523" y="105"/>
                    <a:pt x="466" y="9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49" y="105"/>
                    <a:pt x="198" y="135"/>
                    <a:pt x="158" y="17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70" y="342"/>
                    <a:pt x="66" y="370"/>
                    <a:pt x="66" y="400"/>
                  </a:cubicBezTo>
                  <a:cubicBezTo>
                    <a:pt x="66" y="430"/>
                    <a:pt x="70" y="458"/>
                    <a:pt x="78" y="486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80" y="669"/>
                    <a:pt x="80" y="669"/>
                    <a:pt x="80" y="669"/>
                  </a:cubicBezTo>
                  <a:cubicBezTo>
                    <a:pt x="158" y="624"/>
                    <a:pt x="158" y="624"/>
                    <a:pt x="158" y="624"/>
                  </a:cubicBezTo>
                  <a:cubicBezTo>
                    <a:pt x="198" y="665"/>
                    <a:pt x="249" y="695"/>
                    <a:pt x="306" y="710"/>
                  </a:cubicBezTo>
                  <a:cubicBezTo>
                    <a:pt x="306" y="800"/>
                    <a:pt x="306" y="800"/>
                    <a:pt x="306" y="800"/>
                  </a:cubicBezTo>
                  <a:cubicBezTo>
                    <a:pt x="466" y="800"/>
                    <a:pt x="466" y="800"/>
                    <a:pt x="466" y="800"/>
                  </a:cubicBezTo>
                  <a:cubicBezTo>
                    <a:pt x="466" y="710"/>
                    <a:pt x="466" y="710"/>
                    <a:pt x="466" y="710"/>
                  </a:cubicBezTo>
                  <a:cubicBezTo>
                    <a:pt x="523" y="695"/>
                    <a:pt x="574" y="665"/>
                    <a:pt x="614" y="624"/>
                  </a:cubicBezTo>
                  <a:cubicBezTo>
                    <a:pt x="692" y="669"/>
                    <a:pt x="692" y="669"/>
                    <a:pt x="692" y="669"/>
                  </a:cubicBezTo>
                  <a:cubicBezTo>
                    <a:pt x="772" y="531"/>
                    <a:pt x="772" y="531"/>
                    <a:pt x="772" y="531"/>
                  </a:cubicBezTo>
                  <a:cubicBezTo>
                    <a:pt x="694" y="486"/>
                    <a:pt x="694" y="486"/>
                    <a:pt x="694" y="486"/>
                  </a:cubicBezTo>
                  <a:cubicBezTo>
                    <a:pt x="702" y="458"/>
                    <a:pt x="706" y="430"/>
                    <a:pt x="706" y="400"/>
                  </a:cubicBezTo>
                  <a:cubicBezTo>
                    <a:pt x="706" y="370"/>
                    <a:pt x="702" y="342"/>
                    <a:pt x="694" y="314"/>
                  </a:cubicBezTo>
                  <a:cubicBezTo>
                    <a:pt x="772" y="269"/>
                    <a:pt x="772" y="269"/>
                    <a:pt x="772" y="269"/>
                  </a:cubicBezTo>
                  <a:lnTo>
                    <a:pt x="692" y="131"/>
                  </a:lnTo>
                  <a:close/>
                  <a:moveTo>
                    <a:pt x="386" y="560"/>
                  </a:moveTo>
                  <a:cubicBezTo>
                    <a:pt x="298" y="560"/>
                    <a:pt x="226" y="488"/>
                    <a:pt x="226" y="400"/>
                  </a:cubicBezTo>
                  <a:cubicBezTo>
                    <a:pt x="226" y="312"/>
                    <a:pt x="298" y="240"/>
                    <a:pt x="386" y="240"/>
                  </a:cubicBezTo>
                  <a:cubicBezTo>
                    <a:pt x="474" y="240"/>
                    <a:pt x="546" y="312"/>
                    <a:pt x="546" y="400"/>
                  </a:cubicBezTo>
                  <a:cubicBezTo>
                    <a:pt x="546" y="488"/>
                    <a:pt x="474" y="560"/>
                    <a:pt x="386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5776913" y="1211263"/>
            <a:ext cx="901700" cy="9017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8" name="Freeform 25"/>
          <p:cNvSpPr>
            <a:spLocks/>
          </p:cNvSpPr>
          <p:nvPr/>
        </p:nvSpPr>
        <p:spPr bwMode="auto">
          <a:xfrm>
            <a:off x="5889626" y="1408113"/>
            <a:ext cx="676275" cy="563563"/>
          </a:xfrm>
          <a:custGeom>
            <a:avLst/>
            <a:gdLst>
              <a:gd name="T0" fmla="*/ 1916 w 1916"/>
              <a:gd name="T1" fmla="*/ 240 h 1600"/>
              <a:gd name="T2" fmla="*/ 1676 w 1916"/>
              <a:gd name="T3" fmla="*/ 0 h 1600"/>
              <a:gd name="T4" fmla="*/ 1676 w 1916"/>
              <a:gd name="T5" fmla="*/ 160 h 1600"/>
              <a:gd name="T6" fmla="*/ 1598 w 1916"/>
              <a:gd name="T7" fmla="*/ 160 h 1600"/>
              <a:gd name="T8" fmla="*/ 959 w 1916"/>
              <a:gd name="T9" fmla="*/ 548 h 1600"/>
              <a:gd name="T10" fmla="*/ 320 w 1916"/>
              <a:gd name="T11" fmla="*/ 160 h 1600"/>
              <a:gd name="T12" fmla="*/ 240 w 1916"/>
              <a:gd name="T13" fmla="*/ 160 h 1600"/>
              <a:gd name="T14" fmla="*/ 240 w 1916"/>
              <a:gd name="T15" fmla="*/ 0 h 1600"/>
              <a:gd name="T16" fmla="*/ 0 w 1916"/>
              <a:gd name="T17" fmla="*/ 240 h 1600"/>
              <a:gd name="T18" fmla="*/ 240 w 1916"/>
              <a:gd name="T19" fmla="*/ 480 h 1600"/>
              <a:gd name="T20" fmla="*/ 240 w 1916"/>
              <a:gd name="T21" fmla="*/ 320 h 1600"/>
              <a:gd name="T22" fmla="*/ 320 w 1916"/>
              <a:gd name="T23" fmla="*/ 320 h 1600"/>
              <a:gd name="T24" fmla="*/ 716 w 1916"/>
              <a:gd name="T25" fmla="*/ 484 h 1600"/>
              <a:gd name="T26" fmla="*/ 879 w 1916"/>
              <a:gd name="T27" fmla="*/ 844 h 1600"/>
              <a:gd name="T28" fmla="*/ 878 w 1916"/>
              <a:gd name="T29" fmla="*/ 880 h 1600"/>
              <a:gd name="T30" fmla="*/ 878 w 1916"/>
              <a:gd name="T31" fmla="*/ 1600 h 1600"/>
              <a:gd name="T32" fmla="*/ 880 w 1916"/>
              <a:gd name="T33" fmla="*/ 1600 h 1600"/>
              <a:gd name="T34" fmla="*/ 1038 w 1916"/>
              <a:gd name="T35" fmla="*/ 1600 h 1600"/>
              <a:gd name="T36" fmla="*/ 1040 w 1916"/>
              <a:gd name="T37" fmla="*/ 1600 h 1600"/>
              <a:gd name="T38" fmla="*/ 1040 w 1916"/>
              <a:gd name="T39" fmla="*/ 880 h 1600"/>
              <a:gd name="T40" fmla="*/ 1039 w 1916"/>
              <a:gd name="T41" fmla="*/ 844 h 1600"/>
              <a:gd name="T42" fmla="*/ 1202 w 1916"/>
              <a:gd name="T43" fmla="*/ 484 h 1600"/>
              <a:gd name="T44" fmla="*/ 1598 w 1916"/>
              <a:gd name="T45" fmla="*/ 320 h 1600"/>
              <a:gd name="T46" fmla="*/ 1676 w 1916"/>
              <a:gd name="T47" fmla="*/ 320 h 1600"/>
              <a:gd name="T48" fmla="*/ 1676 w 1916"/>
              <a:gd name="T49" fmla="*/ 480 h 1600"/>
              <a:gd name="T50" fmla="*/ 1916 w 1916"/>
              <a:gd name="T51" fmla="*/ 24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16" h="1600">
                <a:moveTo>
                  <a:pt x="1916" y="240"/>
                </a:moveTo>
                <a:cubicBezTo>
                  <a:pt x="1676" y="0"/>
                  <a:pt x="1676" y="0"/>
                  <a:pt x="1676" y="0"/>
                </a:cubicBezTo>
                <a:cubicBezTo>
                  <a:pt x="1676" y="160"/>
                  <a:pt x="1676" y="160"/>
                  <a:pt x="1676" y="160"/>
                </a:cubicBezTo>
                <a:cubicBezTo>
                  <a:pt x="1598" y="160"/>
                  <a:pt x="1598" y="160"/>
                  <a:pt x="1598" y="160"/>
                </a:cubicBezTo>
                <a:cubicBezTo>
                  <a:pt x="1320" y="160"/>
                  <a:pt x="1079" y="317"/>
                  <a:pt x="959" y="548"/>
                </a:cubicBezTo>
                <a:cubicBezTo>
                  <a:pt x="839" y="317"/>
                  <a:pt x="598" y="160"/>
                  <a:pt x="320" y="160"/>
                </a:cubicBezTo>
                <a:cubicBezTo>
                  <a:pt x="240" y="160"/>
                  <a:pt x="240" y="160"/>
                  <a:pt x="240" y="160"/>
                </a:cubicBezTo>
                <a:cubicBezTo>
                  <a:pt x="240" y="0"/>
                  <a:pt x="240" y="0"/>
                  <a:pt x="240" y="0"/>
                </a:cubicBezTo>
                <a:cubicBezTo>
                  <a:pt x="0" y="240"/>
                  <a:pt x="0" y="240"/>
                  <a:pt x="0" y="240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320"/>
                  <a:pt x="240" y="320"/>
                  <a:pt x="240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470" y="320"/>
                  <a:pt x="610" y="378"/>
                  <a:pt x="716" y="484"/>
                </a:cubicBezTo>
                <a:cubicBezTo>
                  <a:pt x="813" y="581"/>
                  <a:pt x="870" y="708"/>
                  <a:pt x="879" y="844"/>
                </a:cubicBezTo>
                <a:cubicBezTo>
                  <a:pt x="878" y="856"/>
                  <a:pt x="878" y="868"/>
                  <a:pt x="878" y="880"/>
                </a:cubicBezTo>
                <a:cubicBezTo>
                  <a:pt x="878" y="1600"/>
                  <a:pt x="878" y="1600"/>
                  <a:pt x="878" y="1600"/>
                </a:cubicBezTo>
                <a:cubicBezTo>
                  <a:pt x="880" y="1600"/>
                  <a:pt x="880" y="1600"/>
                  <a:pt x="880" y="1600"/>
                </a:cubicBezTo>
                <a:cubicBezTo>
                  <a:pt x="1038" y="1600"/>
                  <a:pt x="1038" y="1600"/>
                  <a:pt x="1038" y="1600"/>
                </a:cubicBezTo>
                <a:cubicBezTo>
                  <a:pt x="1040" y="1600"/>
                  <a:pt x="1040" y="1600"/>
                  <a:pt x="1040" y="1600"/>
                </a:cubicBezTo>
                <a:cubicBezTo>
                  <a:pt x="1040" y="880"/>
                  <a:pt x="1040" y="880"/>
                  <a:pt x="1040" y="880"/>
                </a:cubicBezTo>
                <a:cubicBezTo>
                  <a:pt x="1040" y="868"/>
                  <a:pt x="1040" y="856"/>
                  <a:pt x="1039" y="844"/>
                </a:cubicBezTo>
                <a:cubicBezTo>
                  <a:pt x="1048" y="708"/>
                  <a:pt x="1105" y="581"/>
                  <a:pt x="1202" y="484"/>
                </a:cubicBezTo>
                <a:cubicBezTo>
                  <a:pt x="1308" y="378"/>
                  <a:pt x="1448" y="320"/>
                  <a:pt x="1598" y="320"/>
                </a:cubicBezTo>
                <a:cubicBezTo>
                  <a:pt x="1676" y="320"/>
                  <a:pt x="1676" y="320"/>
                  <a:pt x="1676" y="320"/>
                </a:cubicBezTo>
                <a:cubicBezTo>
                  <a:pt x="1676" y="480"/>
                  <a:pt x="1676" y="480"/>
                  <a:pt x="1676" y="480"/>
                </a:cubicBezTo>
                <a:lnTo>
                  <a:pt x="1916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8" name="Oval 29"/>
          <p:cNvSpPr>
            <a:spLocks noChangeArrowheads="1"/>
          </p:cNvSpPr>
          <p:nvPr/>
        </p:nvSpPr>
        <p:spPr bwMode="auto">
          <a:xfrm>
            <a:off x="7470775" y="1198563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585075" y="1312863"/>
            <a:ext cx="685800" cy="685800"/>
          </a:xfrm>
          <a:custGeom>
            <a:avLst/>
            <a:gdLst>
              <a:gd name="T0" fmla="*/ 1922 w 1922"/>
              <a:gd name="T1" fmla="*/ 1201 h 1922"/>
              <a:gd name="T2" fmla="*/ 1682 w 1922"/>
              <a:gd name="T3" fmla="*/ 961 h 1922"/>
              <a:gd name="T4" fmla="*/ 1682 w 1922"/>
              <a:gd name="T5" fmla="*/ 1121 h 1922"/>
              <a:gd name="T6" fmla="*/ 1254 w 1922"/>
              <a:gd name="T7" fmla="*/ 1121 h 1922"/>
              <a:gd name="T8" fmla="*/ 1697 w 1922"/>
              <a:gd name="T9" fmla="*/ 677 h 1922"/>
              <a:gd name="T10" fmla="*/ 1810 w 1922"/>
              <a:gd name="T11" fmla="*/ 791 h 1922"/>
              <a:gd name="T12" fmla="*/ 1810 w 1922"/>
              <a:gd name="T13" fmla="*/ 451 h 1922"/>
              <a:gd name="T14" fmla="*/ 1471 w 1922"/>
              <a:gd name="T15" fmla="*/ 451 h 1922"/>
              <a:gd name="T16" fmla="*/ 1584 w 1922"/>
              <a:gd name="T17" fmla="*/ 564 h 1922"/>
              <a:gd name="T18" fmla="*/ 1281 w 1922"/>
              <a:gd name="T19" fmla="*/ 867 h 1922"/>
              <a:gd name="T20" fmla="*/ 1281 w 1922"/>
              <a:gd name="T21" fmla="*/ 240 h 1922"/>
              <a:gd name="T22" fmla="*/ 1441 w 1922"/>
              <a:gd name="T23" fmla="*/ 240 h 1922"/>
              <a:gd name="T24" fmla="*/ 1201 w 1922"/>
              <a:gd name="T25" fmla="*/ 0 h 1922"/>
              <a:gd name="T26" fmla="*/ 961 w 1922"/>
              <a:gd name="T27" fmla="*/ 240 h 1922"/>
              <a:gd name="T28" fmla="*/ 1121 w 1922"/>
              <a:gd name="T29" fmla="*/ 240 h 1922"/>
              <a:gd name="T30" fmla="*/ 1121 w 1922"/>
              <a:gd name="T31" fmla="*/ 668 h 1922"/>
              <a:gd name="T32" fmla="*/ 677 w 1922"/>
              <a:gd name="T33" fmla="*/ 225 h 1922"/>
              <a:gd name="T34" fmla="*/ 791 w 1922"/>
              <a:gd name="T35" fmla="*/ 112 h 1922"/>
              <a:gd name="T36" fmla="*/ 451 w 1922"/>
              <a:gd name="T37" fmla="*/ 112 h 1922"/>
              <a:gd name="T38" fmla="*/ 451 w 1922"/>
              <a:gd name="T39" fmla="*/ 451 h 1922"/>
              <a:gd name="T40" fmla="*/ 564 w 1922"/>
              <a:gd name="T41" fmla="*/ 338 h 1922"/>
              <a:gd name="T42" fmla="*/ 867 w 1922"/>
              <a:gd name="T43" fmla="*/ 641 h 1922"/>
              <a:gd name="T44" fmla="*/ 240 w 1922"/>
              <a:gd name="T45" fmla="*/ 641 h 1922"/>
              <a:gd name="T46" fmla="*/ 240 w 1922"/>
              <a:gd name="T47" fmla="*/ 481 h 1922"/>
              <a:gd name="T48" fmla="*/ 0 w 1922"/>
              <a:gd name="T49" fmla="*/ 721 h 1922"/>
              <a:gd name="T50" fmla="*/ 240 w 1922"/>
              <a:gd name="T51" fmla="*/ 961 h 1922"/>
              <a:gd name="T52" fmla="*/ 240 w 1922"/>
              <a:gd name="T53" fmla="*/ 801 h 1922"/>
              <a:gd name="T54" fmla="*/ 668 w 1922"/>
              <a:gd name="T55" fmla="*/ 801 h 1922"/>
              <a:gd name="T56" fmla="*/ 225 w 1922"/>
              <a:gd name="T57" fmla="*/ 1245 h 1922"/>
              <a:gd name="T58" fmla="*/ 112 w 1922"/>
              <a:gd name="T59" fmla="*/ 1131 h 1922"/>
              <a:gd name="T60" fmla="*/ 112 w 1922"/>
              <a:gd name="T61" fmla="*/ 1471 h 1922"/>
              <a:gd name="T62" fmla="*/ 451 w 1922"/>
              <a:gd name="T63" fmla="*/ 1471 h 1922"/>
              <a:gd name="T64" fmla="*/ 338 w 1922"/>
              <a:gd name="T65" fmla="*/ 1358 h 1922"/>
              <a:gd name="T66" fmla="*/ 641 w 1922"/>
              <a:gd name="T67" fmla="*/ 1055 h 1922"/>
              <a:gd name="T68" fmla="*/ 641 w 1922"/>
              <a:gd name="T69" fmla="*/ 1682 h 1922"/>
              <a:gd name="T70" fmla="*/ 481 w 1922"/>
              <a:gd name="T71" fmla="*/ 1682 h 1922"/>
              <a:gd name="T72" fmla="*/ 721 w 1922"/>
              <a:gd name="T73" fmla="*/ 1922 h 1922"/>
              <a:gd name="T74" fmla="*/ 961 w 1922"/>
              <a:gd name="T75" fmla="*/ 1682 h 1922"/>
              <a:gd name="T76" fmla="*/ 801 w 1922"/>
              <a:gd name="T77" fmla="*/ 1682 h 1922"/>
              <a:gd name="T78" fmla="*/ 801 w 1922"/>
              <a:gd name="T79" fmla="*/ 1254 h 1922"/>
              <a:gd name="T80" fmla="*/ 1245 w 1922"/>
              <a:gd name="T81" fmla="*/ 1697 h 1922"/>
              <a:gd name="T82" fmla="*/ 1131 w 1922"/>
              <a:gd name="T83" fmla="*/ 1810 h 1922"/>
              <a:gd name="T84" fmla="*/ 1471 w 1922"/>
              <a:gd name="T85" fmla="*/ 1810 h 1922"/>
              <a:gd name="T86" fmla="*/ 1471 w 1922"/>
              <a:gd name="T87" fmla="*/ 1471 h 1922"/>
              <a:gd name="T88" fmla="*/ 1358 w 1922"/>
              <a:gd name="T89" fmla="*/ 1584 h 1922"/>
              <a:gd name="T90" fmla="*/ 1055 w 1922"/>
              <a:gd name="T91" fmla="*/ 1281 h 1922"/>
              <a:gd name="T92" fmla="*/ 1682 w 1922"/>
              <a:gd name="T93" fmla="*/ 1281 h 1922"/>
              <a:gd name="T94" fmla="*/ 1682 w 1922"/>
              <a:gd name="T95" fmla="*/ 1441 h 1922"/>
              <a:gd name="T96" fmla="*/ 1922 w 1922"/>
              <a:gd name="T97" fmla="*/ 1201 h 1922"/>
              <a:gd name="T98" fmla="*/ 802 w 1922"/>
              <a:gd name="T99" fmla="*/ 961 h 1922"/>
              <a:gd name="T100" fmla="*/ 962 w 1922"/>
              <a:gd name="T101" fmla="*/ 801 h 1922"/>
              <a:gd name="T102" fmla="*/ 962 w 1922"/>
              <a:gd name="T103" fmla="*/ 801 h 1922"/>
              <a:gd name="T104" fmla="*/ 962 w 1922"/>
              <a:gd name="T105" fmla="*/ 801 h 1922"/>
              <a:gd name="T106" fmla="*/ 1065 w 1922"/>
              <a:gd name="T107" fmla="*/ 838 h 1922"/>
              <a:gd name="T108" fmla="*/ 1069 w 1922"/>
              <a:gd name="T109" fmla="*/ 842 h 1922"/>
              <a:gd name="T110" fmla="*/ 1069 w 1922"/>
              <a:gd name="T111" fmla="*/ 842 h 1922"/>
              <a:gd name="T112" fmla="*/ 1122 w 1922"/>
              <a:gd name="T113" fmla="*/ 961 h 1922"/>
              <a:gd name="T114" fmla="*/ 1085 w 1922"/>
              <a:gd name="T115" fmla="*/ 1064 h 1922"/>
              <a:gd name="T116" fmla="*/ 1075 w 1922"/>
              <a:gd name="T117" fmla="*/ 1074 h 1922"/>
              <a:gd name="T118" fmla="*/ 1075 w 1922"/>
              <a:gd name="T119" fmla="*/ 1074 h 1922"/>
              <a:gd name="T120" fmla="*/ 962 w 1922"/>
              <a:gd name="T121" fmla="*/ 1121 h 1922"/>
              <a:gd name="T122" fmla="*/ 802 w 1922"/>
              <a:gd name="T123" fmla="*/ 961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2" h="1922">
                <a:moveTo>
                  <a:pt x="1922" y="1201"/>
                </a:moveTo>
                <a:cubicBezTo>
                  <a:pt x="1682" y="961"/>
                  <a:pt x="1682" y="961"/>
                  <a:pt x="1682" y="961"/>
                </a:cubicBezTo>
                <a:cubicBezTo>
                  <a:pt x="1682" y="1121"/>
                  <a:pt x="1682" y="1121"/>
                  <a:pt x="1682" y="1121"/>
                </a:cubicBezTo>
                <a:cubicBezTo>
                  <a:pt x="1254" y="1121"/>
                  <a:pt x="1254" y="1121"/>
                  <a:pt x="1254" y="1121"/>
                </a:cubicBezTo>
                <a:cubicBezTo>
                  <a:pt x="1697" y="677"/>
                  <a:pt x="1697" y="677"/>
                  <a:pt x="1697" y="677"/>
                </a:cubicBezTo>
                <a:cubicBezTo>
                  <a:pt x="1810" y="791"/>
                  <a:pt x="1810" y="791"/>
                  <a:pt x="1810" y="791"/>
                </a:cubicBezTo>
                <a:cubicBezTo>
                  <a:pt x="1810" y="451"/>
                  <a:pt x="1810" y="451"/>
                  <a:pt x="1810" y="451"/>
                </a:cubicBezTo>
                <a:cubicBezTo>
                  <a:pt x="1471" y="451"/>
                  <a:pt x="1471" y="451"/>
                  <a:pt x="1471" y="451"/>
                </a:cubicBezTo>
                <a:cubicBezTo>
                  <a:pt x="1584" y="564"/>
                  <a:pt x="1584" y="564"/>
                  <a:pt x="1584" y="564"/>
                </a:cubicBezTo>
                <a:cubicBezTo>
                  <a:pt x="1281" y="867"/>
                  <a:pt x="1281" y="867"/>
                  <a:pt x="1281" y="867"/>
                </a:cubicBezTo>
                <a:cubicBezTo>
                  <a:pt x="1281" y="240"/>
                  <a:pt x="1281" y="240"/>
                  <a:pt x="1281" y="240"/>
                </a:cubicBezTo>
                <a:cubicBezTo>
                  <a:pt x="1441" y="240"/>
                  <a:pt x="1441" y="240"/>
                  <a:pt x="1441" y="240"/>
                </a:cubicBezTo>
                <a:cubicBezTo>
                  <a:pt x="1201" y="0"/>
                  <a:pt x="1201" y="0"/>
                  <a:pt x="1201" y="0"/>
                </a:cubicBezTo>
                <a:cubicBezTo>
                  <a:pt x="961" y="240"/>
                  <a:pt x="961" y="240"/>
                  <a:pt x="961" y="240"/>
                </a:cubicBezTo>
                <a:cubicBezTo>
                  <a:pt x="1121" y="240"/>
                  <a:pt x="1121" y="240"/>
                  <a:pt x="1121" y="240"/>
                </a:cubicBezTo>
                <a:cubicBezTo>
                  <a:pt x="1121" y="668"/>
                  <a:pt x="1121" y="668"/>
                  <a:pt x="1121" y="668"/>
                </a:cubicBezTo>
                <a:cubicBezTo>
                  <a:pt x="677" y="225"/>
                  <a:pt x="677" y="225"/>
                  <a:pt x="677" y="225"/>
                </a:cubicBezTo>
                <a:cubicBezTo>
                  <a:pt x="791" y="112"/>
                  <a:pt x="791" y="112"/>
                  <a:pt x="791" y="112"/>
                </a:cubicBezTo>
                <a:cubicBezTo>
                  <a:pt x="451" y="112"/>
                  <a:pt x="451" y="112"/>
                  <a:pt x="451" y="112"/>
                </a:cubicBezTo>
                <a:cubicBezTo>
                  <a:pt x="451" y="451"/>
                  <a:pt x="451" y="451"/>
                  <a:pt x="451" y="451"/>
                </a:cubicBezTo>
                <a:cubicBezTo>
                  <a:pt x="564" y="338"/>
                  <a:pt x="564" y="338"/>
                  <a:pt x="564" y="338"/>
                </a:cubicBezTo>
                <a:cubicBezTo>
                  <a:pt x="867" y="641"/>
                  <a:pt x="867" y="641"/>
                  <a:pt x="867" y="641"/>
                </a:cubicBezTo>
                <a:cubicBezTo>
                  <a:pt x="240" y="641"/>
                  <a:pt x="240" y="641"/>
                  <a:pt x="240" y="641"/>
                </a:cubicBezTo>
                <a:cubicBezTo>
                  <a:pt x="240" y="481"/>
                  <a:pt x="240" y="481"/>
                  <a:pt x="240" y="481"/>
                </a:cubicBezTo>
                <a:cubicBezTo>
                  <a:pt x="0" y="721"/>
                  <a:pt x="0" y="721"/>
                  <a:pt x="0" y="721"/>
                </a:cubicBezTo>
                <a:cubicBezTo>
                  <a:pt x="240" y="961"/>
                  <a:pt x="240" y="961"/>
                  <a:pt x="240" y="961"/>
                </a:cubicBezTo>
                <a:cubicBezTo>
                  <a:pt x="240" y="801"/>
                  <a:pt x="240" y="801"/>
                  <a:pt x="240" y="801"/>
                </a:cubicBezTo>
                <a:cubicBezTo>
                  <a:pt x="668" y="801"/>
                  <a:pt x="668" y="801"/>
                  <a:pt x="668" y="801"/>
                </a:cubicBezTo>
                <a:cubicBezTo>
                  <a:pt x="225" y="1245"/>
                  <a:pt x="225" y="1245"/>
                  <a:pt x="225" y="1245"/>
                </a:cubicBezTo>
                <a:cubicBezTo>
                  <a:pt x="112" y="1131"/>
                  <a:pt x="112" y="1131"/>
                  <a:pt x="112" y="1131"/>
                </a:cubicBezTo>
                <a:cubicBezTo>
                  <a:pt x="112" y="1471"/>
                  <a:pt x="112" y="1471"/>
                  <a:pt x="112" y="1471"/>
                </a:cubicBezTo>
                <a:cubicBezTo>
                  <a:pt x="451" y="1471"/>
                  <a:pt x="451" y="1471"/>
                  <a:pt x="451" y="1471"/>
                </a:cubicBezTo>
                <a:cubicBezTo>
                  <a:pt x="338" y="1358"/>
                  <a:pt x="338" y="1358"/>
                  <a:pt x="338" y="1358"/>
                </a:cubicBezTo>
                <a:cubicBezTo>
                  <a:pt x="641" y="1055"/>
                  <a:pt x="641" y="1055"/>
                  <a:pt x="641" y="1055"/>
                </a:cubicBezTo>
                <a:cubicBezTo>
                  <a:pt x="641" y="1682"/>
                  <a:pt x="641" y="1682"/>
                  <a:pt x="641" y="1682"/>
                </a:cubicBezTo>
                <a:cubicBezTo>
                  <a:pt x="481" y="1682"/>
                  <a:pt x="481" y="1682"/>
                  <a:pt x="481" y="1682"/>
                </a:cubicBezTo>
                <a:cubicBezTo>
                  <a:pt x="721" y="1922"/>
                  <a:pt x="721" y="1922"/>
                  <a:pt x="721" y="1922"/>
                </a:cubicBezTo>
                <a:cubicBezTo>
                  <a:pt x="961" y="1682"/>
                  <a:pt x="961" y="1682"/>
                  <a:pt x="961" y="1682"/>
                </a:cubicBezTo>
                <a:cubicBezTo>
                  <a:pt x="801" y="1682"/>
                  <a:pt x="801" y="1682"/>
                  <a:pt x="801" y="1682"/>
                </a:cubicBezTo>
                <a:cubicBezTo>
                  <a:pt x="801" y="1254"/>
                  <a:pt x="801" y="1254"/>
                  <a:pt x="801" y="1254"/>
                </a:cubicBezTo>
                <a:cubicBezTo>
                  <a:pt x="1245" y="1697"/>
                  <a:pt x="1245" y="1697"/>
                  <a:pt x="1245" y="1697"/>
                </a:cubicBezTo>
                <a:cubicBezTo>
                  <a:pt x="1131" y="1810"/>
                  <a:pt x="1131" y="1810"/>
                  <a:pt x="1131" y="1810"/>
                </a:cubicBezTo>
                <a:cubicBezTo>
                  <a:pt x="1471" y="1810"/>
                  <a:pt x="1471" y="1810"/>
                  <a:pt x="1471" y="1810"/>
                </a:cubicBezTo>
                <a:cubicBezTo>
                  <a:pt x="1471" y="1471"/>
                  <a:pt x="1471" y="1471"/>
                  <a:pt x="1471" y="1471"/>
                </a:cubicBezTo>
                <a:cubicBezTo>
                  <a:pt x="1358" y="1584"/>
                  <a:pt x="1358" y="1584"/>
                  <a:pt x="1358" y="1584"/>
                </a:cubicBezTo>
                <a:cubicBezTo>
                  <a:pt x="1055" y="1281"/>
                  <a:pt x="1055" y="1281"/>
                  <a:pt x="1055" y="1281"/>
                </a:cubicBezTo>
                <a:cubicBezTo>
                  <a:pt x="1682" y="1281"/>
                  <a:pt x="1682" y="1281"/>
                  <a:pt x="1682" y="1281"/>
                </a:cubicBezTo>
                <a:cubicBezTo>
                  <a:pt x="1682" y="1441"/>
                  <a:pt x="1682" y="1441"/>
                  <a:pt x="1682" y="1441"/>
                </a:cubicBezTo>
                <a:lnTo>
                  <a:pt x="1922" y="1201"/>
                </a:lnTo>
                <a:close/>
                <a:moveTo>
                  <a:pt x="802" y="961"/>
                </a:moveTo>
                <a:cubicBezTo>
                  <a:pt x="802" y="873"/>
                  <a:pt x="874" y="801"/>
                  <a:pt x="962" y="801"/>
                </a:cubicBezTo>
                <a:cubicBezTo>
                  <a:pt x="962" y="801"/>
                  <a:pt x="962" y="801"/>
                  <a:pt x="962" y="801"/>
                </a:cubicBezTo>
                <a:cubicBezTo>
                  <a:pt x="962" y="801"/>
                  <a:pt x="962" y="801"/>
                  <a:pt x="962" y="801"/>
                </a:cubicBezTo>
                <a:cubicBezTo>
                  <a:pt x="1001" y="801"/>
                  <a:pt x="1037" y="815"/>
                  <a:pt x="1065" y="838"/>
                </a:cubicBezTo>
                <a:cubicBezTo>
                  <a:pt x="1069" y="842"/>
                  <a:pt x="1069" y="842"/>
                  <a:pt x="1069" y="842"/>
                </a:cubicBezTo>
                <a:cubicBezTo>
                  <a:pt x="1069" y="842"/>
                  <a:pt x="1069" y="842"/>
                  <a:pt x="1069" y="842"/>
                </a:cubicBezTo>
                <a:cubicBezTo>
                  <a:pt x="1101" y="871"/>
                  <a:pt x="1122" y="914"/>
                  <a:pt x="1122" y="961"/>
                </a:cubicBezTo>
                <a:cubicBezTo>
                  <a:pt x="1122" y="1000"/>
                  <a:pt x="1108" y="1036"/>
                  <a:pt x="1085" y="1064"/>
                </a:cubicBezTo>
                <a:cubicBezTo>
                  <a:pt x="1075" y="1074"/>
                  <a:pt x="1075" y="1074"/>
                  <a:pt x="1075" y="1074"/>
                </a:cubicBezTo>
                <a:cubicBezTo>
                  <a:pt x="1075" y="1074"/>
                  <a:pt x="1075" y="1074"/>
                  <a:pt x="1075" y="1074"/>
                </a:cubicBezTo>
                <a:cubicBezTo>
                  <a:pt x="1046" y="1103"/>
                  <a:pt x="1006" y="1121"/>
                  <a:pt x="962" y="1121"/>
                </a:cubicBezTo>
                <a:cubicBezTo>
                  <a:pt x="874" y="1121"/>
                  <a:pt x="802" y="1049"/>
                  <a:pt x="802" y="9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4" name="Oval 34"/>
          <p:cNvSpPr>
            <a:spLocks noChangeArrowheads="1"/>
          </p:cNvSpPr>
          <p:nvPr/>
        </p:nvSpPr>
        <p:spPr bwMode="auto">
          <a:xfrm>
            <a:off x="809625" y="3284538"/>
            <a:ext cx="900113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" name="Freeform 35"/>
          <p:cNvSpPr>
            <a:spLocks/>
          </p:cNvSpPr>
          <p:nvPr/>
        </p:nvSpPr>
        <p:spPr bwMode="auto">
          <a:xfrm>
            <a:off x="1035050" y="3397251"/>
            <a:ext cx="450850" cy="617538"/>
          </a:xfrm>
          <a:custGeom>
            <a:avLst/>
            <a:gdLst>
              <a:gd name="T0" fmla="*/ 1047 w 1282"/>
              <a:gd name="T1" fmla="*/ 991 h 1760"/>
              <a:gd name="T2" fmla="*/ 888 w 1282"/>
              <a:gd name="T3" fmla="*/ 878 h 1760"/>
              <a:gd name="T4" fmla="*/ 721 w 1282"/>
              <a:gd name="T5" fmla="*/ 582 h 1760"/>
              <a:gd name="T6" fmla="*/ 722 w 1282"/>
              <a:gd name="T7" fmla="*/ 552 h 1760"/>
              <a:gd name="T8" fmla="*/ 722 w 1282"/>
              <a:gd name="T9" fmla="*/ 320 h 1760"/>
              <a:gd name="T10" fmla="*/ 960 w 1282"/>
              <a:gd name="T11" fmla="*/ 320 h 1760"/>
              <a:gd name="T12" fmla="*/ 640 w 1282"/>
              <a:gd name="T13" fmla="*/ 0 h 1760"/>
              <a:gd name="T14" fmla="*/ 320 w 1282"/>
              <a:gd name="T15" fmla="*/ 320 h 1760"/>
              <a:gd name="T16" fmla="*/ 560 w 1282"/>
              <a:gd name="T17" fmla="*/ 320 h 1760"/>
              <a:gd name="T18" fmla="*/ 560 w 1282"/>
              <a:gd name="T19" fmla="*/ 552 h 1760"/>
              <a:gd name="T20" fmla="*/ 561 w 1282"/>
              <a:gd name="T21" fmla="*/ 582 h 1760"/>
              <a:gd name="T22" fmla="*/ 394 w 1282"/>
              <a:gd name="T23" fmla="*/ 878 h 1760"/>
              <a:gd name="T24" fmla="*/ 235 w 1282"/>
              <a:gd name="T25" fmla="*/ 991 h 1760"/>
              <a:gd name="T26" fmla="*/ 0 w 1282"/>
              <a:gd name="T27" fmla="*/ 1448 h 1760"/>
              <a:gd name="T28" fmla="*/ 0 w 1282"/>
              <a:gd name="T29" fmla="*/ 1760 h 1760"/>
              <a:gd name="T30" fmla="*/ 160 w 1282"/>
              <a:gd name="T31" fmla="*/ 1760 h 1760"/>
              <a:gd name="T32" fmla="*/ 160 w 1282"/>
              <a:gd name="T33" fmla="*/ 1448 h 1760"/>
              <a:gd name="T34" fmla="*/ 328 w 1282"/>
              <a:gd name="T35" fmla="*/ 1122 h 1760"/>
              <a:gd name="T36" fmla="*/ 487 w 1282"/>
              <a:gd name="T37" fmla="*/ 1009 h 1760"/>
              <a:gd name="T38" fmla="*/ 641 w 1282"/>
              <a:gd name="T39" fmla="*/ 842 h 1760"/>
              <a:gd name="T40" fmla="*/ 795 w 1282"/>
              <a:gd name="T41" fmla="*/ 1009 h 1760"/>
              <a:gd name="T42" fmla="*/ 954 w 1282"/>
              <a:gd name="T43" fmla="*/ 1122 h 1760"/>
              <a:gd name="T44" fmla="*/ 1122 w 1282"/>
              <a:gd name="T45" fmla="*/ 1448 h 1760"/>
              <a:gd name="T46" fmla="*/ 1122 w 1282"/>
              <a:gd name="T47" fmla="*/ 1760 h 1760"/>
              <a:gd name="T48" fmla="*/ 1282 w 1282"/>
              <a:gd name="T49" fmla="*/ 1760 h 1760"/>
              <a:gd name="T50" fmla="*/ 1282 w 1282"/>
              <a:gd name="T51" fmla="*/ 1448 h 1760"/>
              <a:gd name="T52" fmla="*/ 1047 w 1282"/>
              <a:gd name="T53" fmla="*/ 991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2" h="1760">
                <a:moveTo>
                  <a:pt x="1047" y="991"/>
                </a:moveTo>
                <a:cubicBezTo>
                  <a:pt x="888" y="878"/>
                  <a:pt x="888" y="878"/>
                  <a:pt x="888" y="878"/>
                </a:cubicBezTo>
                <a:cubicBezTo>
                  <a:pt x="791" y="809"/>
                  <a:pt x="730" y="700"/>
                  <a:pt x="721" y="582"/>
                </a:cubicBezTo>
                <a:cubicBezTo>
                  <a:pt x="722" y="572"/>
                  <a:pt x="722" y="562"/>
                  <a:pt x="722" y="552"/>
                </a:cubicBezTo>
                <a:cubicBezTo>
                  <a:pt x="722" y="320"/>
                  <a:pt x="722" y="320"/>
                  <a:pt x="722" y="320"/>
                </a:cubicBezTo>
                <a:cubicBezTo>
                  <a:pt x="960" y="320"/>
                  <a:pt x="960" y="320"/>
                  <a:pt x="960" y="320"/>
                </a:cubicBezTo>
                <a:cubicBezTo>
                  <a:pt x="640" y="0"/>
                  <a:pt x="640" y="0"/>
                  <a:pt x="640" y="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560" y="320"/>
                  <a:pt x="560" y="320"/>
                  <a:pt x="560" y="320"/>
                </a:cubicBezTo>
                <a:cubicBezTo>
                  <a:pt x="560" y="552"/>
                  <a:pt x="560" y="552"/>
                  <a:pt x="560" y="552"/>
                </a:cubicBezTo>
                <a:cubicBezTo>
                  <a:pt x="560" y="562"/>
                  <a:pt x="560" y="572"/>
                  <a:pt x="561" y="582"/>
                </a:cubicBezTo>
                <a:cubicBezTo>
                  <a:pt x="552" y="700"/>
                  <a:pt x="491" y="809"/>
                  <a:pt x="394" y="878"/>
                </a:cubicBezTo>
                <a:cubicBezTo>
                  <a:pt x="235" y="991"/>
                  <a:pt x="235" y="991"/>
                  <a:pt x="235" y="991"/>
                </a:cubicBezTo>
                <a:cubicBezTo>
                  <a:pt x="88" y="1096"/>
                  <a:pt x="0" y="1267"/>
                  <a:pt x="0" y="1448"/>
                </a:cubicBezTo>
                <a:cubicBezTo>
                  <a:pt x="0" y="1760"/>
                  <a:pt x="0" y="1760"/>
                  <a:pt x="0" y="1760"/>
                </a:cubicBezTo>
                <a:cubicBezTo>
                  <a:pt x="160" y="1760"/>
                  <a:pt x="160" y="1760"/>
                  <a:pt x="160" y="1760"/>
                </a:cubicBezTo>
                <a:cubicBezTo>
                  <a:pt x="160" y="1448"/>
                  <a:pt x="160" y="1448"/>
                  <a:pt x="160" y="1448"/>
                </a:cubicBezTo>
                <a:cubicBezTo>
                  <a:pt x="160" y="1318"/>
                  <a:pt x="223" y="1197"/>
                  <a:pt x="328" y="1122"/>
                </a:cubicBezTo>
                <a:cubicBezTo>
                  <a:pt x="487" y="1009"/>
                  <a:pt x="487" y="1009"/>
                  <a:pt x="487" y="1009"/>
                </a:cubicBezTo>
                <a:cubicBezTo>
                  <a:pt x="550" y="964"/>
                  <a:pt x="602" y="907"/>
                  <a:pt x="641" y="842"/>
                </a:cubicBezTo>
                <a:cubicBezTo>
                  <a:pt x="680" y="907"/>
                  <a:pt x="732" y="964"/>
                  <a:pt x="795" y="1009"/>
                </a:cubicBezTo>
                <a:cubicBezTo>
                  <a:pt x="954" y="1122"/>
                  <a:pt x="954" y="1122"/>
                  <a:pt x="954" y="1122"/>
                </a:cubicBezTo>
                <a:cubicBezTo>
                  <a:pt x="1059" y="1197"/>
                  <a:pt x="1122" y="1318"/>
                  <a:pt x="1122" y="1448"/>
                </a:cubicBezTo>
                <a:cubicBezTo>
                  <a:pt x="1122" y="1760"/>
                  <a:pt x="1122" y="1760"/>
                  <a:pt x="1122" y="1760"/>
                </a:cubicBezTo>
                <a:cubicBezTo>
                  <a:pt x="1282" y="1760"/>
                  <a:pt x="1282" y="1760"/>
                  <a:pt x="1282" y="1760"/>
                </a:cubicBezTo>
                <a:cubicBezTo>
                  <a:pt x="1282" y="1448"/>
                  <a:pt x="1282" y="1448"/>
                  <a:pt x="1282" y="1448"/>
                </a:cubicBezTo>
                <a:cubicBezTo>
                  <a:pt x="1282" y="1267"/>
                  <a:pt x="1194" y="1096"/>
                  <a:pt x="1047" y="9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0" name="Oval 39"/>
          <p:cNvSpPr>
            <a:spLocks noChangeArrowheads="1"/>
          </p:cNvSpPr>
          <p:nvPr/>
        </p:nvSpPr>
        <p:spPr bwMode="auto">
          <a:xfrm>
            <a:off x="2470150" y="3289300"/>
            <a:ext cx="892175" cy="8937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>
            <a:off x="2609850" y="3400425"/>
            <a:ext cx="612775" cy="671513"/>
            <a:chOff x="2609850" y="3400425"/>
            <a:chExt cx="612775" cy="671513"/>
          </a:xfrm>
        </p:grpSpPr>
        <p:sp>
          <p:nvSpPr>
            <p:cNvPr id="81" name="Rectangle 40"/>
            <p:cNvSpPr>
              <a:spLocks noChangeArrowheads="1"/>
            </p:cNvSpPr>
            <p:nvPr/>
          </p:nvSpPr>
          <p:spPr bwMode="auto">
            <a:xfrm>
              <a:off x="2887663" y="3400425"/>
              <a:ext cx="57150" cy="334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2609850" y="3497263"/>
              <a:ext cx="612775" cy="574675"/>
            </a:xfrm>
            <a:custGeom>
              <a:avLst/>
              <a:gdLst>
                <a:gd name="T0" fmla="*/ 1321 w 1760"/>
                <a:gd name="T1" fmla="*/ 1 h 1642"/>
                <a:gd name="T2" fmla="*/ 1204 w 1760"/>
                <a:gd name="T3" fmla="*/ 118 h 1642"/>
                <a:gd name="T4" fmla="*/ 1389 w 1760"/>
                <a:gd name="T5" fmla="*/ 253 h 1642"/>
                <a:gd name="T6" fmla="*/ 1600 w 1760"/>
                <a:gd name="T7" fmla="*/ 762 h 1642"/>
                <a:gd name="T8" fmla="*/ 1389 w 1760"/>
                <a:gd name="T9" fmla="*/ 1271 h 1642"/>
                <a:gd name="T10" fmla="*/ 880 w 1760"/>
                <a:gd name="T11" fmla="*/ 1482 h 1642"/>
                <a:gd name="T12" fmla="*/ 371 w 1760"/>
                <a:gd name="T13" fmla="*/ 1271 h 1642"/>
                <a:gd name="T14" fmla="*/ 160 w 1760"/>
                <a:gd name="T15" fmla="*/ 762 h 1642"/>
                <a:gd name="T16" fmla="*/ 371 w 1760"/>
                <a:gd name="T17" fmla="*/ 253 h 1642"/>
                <a:gd name="T18" fmla="*/ 558 w 1760"/>
                <a:gd name="T19" fmla="*/ 118 h 1642"/>
                <a:gd name="T20" fmla="*/ 440 w 1760"/>
                <a:gd name="T21" fmla="*/ 0 h 1642"/>
                <a:gd name="T22" fmla="*/ 0 w 1760"/>
                <a:gd name="T23" fmla="*/ 762 h 1642"/>
                <a:gd name="T24" fmla="*/ 880 w 1760"/>
                <a:gd name="T25" fmla="*/ 1642 h 1642"/>
                <a:gd name="T26" fmla="*/ 1760 w 1760"/>
                <a:gd name="T27" fmla="*/ 762 h 1642"/>
                <a:gd name="T28" fmla="*/ 1321 w 1760"/>
                <a:gd name="T29" fmla="*/ 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0" h="1642">
                  <a:moveTo>
                    <a:pt x="1321" y="1"/>
                  </a:moveTo>
                  <a:cubicBezTo>
                    <a:pt x="1204" y="118"/>
                    <a:pt x="1204" y="118"/>
                    <a:pt x="1204" y="118"/>
                  </a:cubicBezTo>
                  <a:cubicBezTo>
                    <a:pt x="1271" y="153"/>
                    <a:pt x="1334" y="198"/>
                    <a:pt x="1389" y="253"/>
                  </a:cubicBezTo>
                  <a:cubicBezTo>
                    <a:pt x="1525" y="389"/>
                    <a:pt x="1600" y="570"/>
                    <a:pt x="1600" y="762"/>
                  </a:cubicBezTo>
                  <a:cubicBezTo>
                    <a:pt x="1600" y="954"/>
                    <a:pt x="1525" y="1135"/>
                    <a:pt x="1389" y="1271"/>
                  </a:cubicBezTo>
                  <a:cubicBezTo>
                    <a:pt x="1253" y="1407"/>
                    <a:pt x="1072" y="1482"/>
                    <a:pt x="880" y="1482"/>
                  </a:cubicBezTo>
                  <a:cubicBezTo>
                    <a:pt x="688" y="1482"/>
                    <a:pt x="507" y="1407"/>
                    <a:pt x="371" y="1271"/>
                  </a:cubicBezTo>
                  <a:cubicBezTo>
                    <a:pt x="235" y="1135"/>
                    <a:pt x="160" y="954"/>
                    <a:pt x="160" y="762"/>
                  </a:cubicBezTo>
                  <a:cubicBezTo>
                    <a:pt x="160" y="570"/>
                    <a:pt x="235" y="389"/>
                    <a:pt x="371" y="253"/>
                  </a:cubicBezTo>
                  <a:cubicBezTo>
                    <a:pt x="426" y="197"/>
                    <a:pt x="490" y="152"/>
                    <a:pt x="558" y="118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177" y="152"/>
                    <a:pt x="0" y="436"/>
                    <a:pt x="0" y="762"/>
                  </a:cubicBezTo>
                  <a:cubicBezTo>
                    <a:pt x="0" y="1248"/>
                    <a:pt x="394" y="1642"/>
                    <a:pt x="880" y="1642"/>
                  </a:cubicBezTo>
                  <a:cubicBezTo>
                    <a:pt x="1366" y="1642"/>
                    <a:pt x="1760" y="1248"/>
                    <a:pt x="1760" y="762"/>
                  </a:cubicBezTo>
                  <a:cubicBezTo>
                    <a:pt x="1760" y="437"/>
                    <a:pt x="1584" y="153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8" name="Oval 45"/>
          <p:cNvSpPr>
            <a:spLocks noChangeArrowheads="1"/>
          </p:cNvSpPr>
          <p:nvPr/>
        </p:nvSpPr>
        <p:spPr bwMode="auto">
          <a:xfrm>
            <a:off x="4133850" y="3278188"/>
            <a:ext cx="903288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0" name="Freeform 46"/>
          <p:cNvSpPr>
            <a:spLocks/>
          </p:cNvSpPr>
          <p:nvPr/>
        </p:nvSpPr>
        <p:spPr bwMode="auto">
          <a:xfrm>
            <a:off x="4445000" y="3448051"/>
            <a:ext cx="307975" cy="622300"/>
          </a:xfrm>
          <a:custGeom>
            <a:avLst/>
            <a:gdLst>
              <a:gd name="T0" fmla="*/ 89 w 194"/>
              <a:gd name="T1" fmla="*/ 392 h 392"/>
              <a:gd name="T2" fmla="*/ 194 w 194"/>
              <a:gd name="T3" fmla="*/ 160 h 392"/>
              <a:gd name="T4" fmla="*/ 107 w 194"/>
              <a:gd name="T5" fmla="*/ 160 h 392"/>
              <a:gd name="T6" fmla="*/ 159 w 194"/>
              <a:gd name="T7" fmla="*/ 0 h 392"/>
              <a:gd name="T8" fmla="*/ 16 w 194"/>
              <a:gd name="T9" fmla="*/ 0 h 392"/>
              <a:gd name="T10" fmla="*/ 0 w 194"/>
              <a:gd name="T11" fmla="*/ 214 h 392"/>
              <a:gd name="T12" fmla="*/ 89 w 194"/>
              <a:gd name="T13" fmla="*/ 214 h 392"/>
              <a:gd name="T14" fmla="*/ 89 w 194"/>
              <a:gd name="T1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" h="392">
                <a:moveTo>
                  <a:pt x="89" y="392"/>
                </a:moveTo>
                <a:lnTo>
                  <a:pt x="194" y="160"/>
                </a:lnTo>
                <a:lnTo>
                  <a:pt x="107" y="160"/>
                </a:lnTo>
                <a:lnTo>
                  <a:pt x="159" y="0"/>
                </a:lnTo>
                <a:lnTo>
                  <a:pt x="16" y="0"/>
                </a:lnTo>
                <a:lnTo>
                  <a:pt x="0" y="214"/>
                </a:lnTo>
                <a:lnTo>
                  <a:pt x="89" y="214"/>
                </a:lnTo>
                <a:lnTo>
                  <a:pt x="89" y="3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8" name="Freeform 57"/>
          <p:cNvSpPr>
            <a:spLocks/>
          </p:cNvSpPr>
          <p:nvPr/>
        </p:nvSpPr>
        <p:spPr bwMode="auto">
          <a:xfrm>
            <a:off x="5782149" y="3284539"/>
            <a:ext cx="896464" cy="898524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9 w 2615"/>
              <a:gd name="T5" fmla="*/ 1727 h 2615"/>
              <a:gd name="T6" fmla="*/ 129 w 2615"/>
              <a:gd name="T7" fmla="*/ 1874 h 2615"/>
              <a:gd name="T8" fmla="*/ 207 w 2615"/>
              <a:gd name="T9" fmla="*/ 2012 h 2615"/>
              <a:gd name="T10" fmla="*/ 299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9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8 w 2615"/>
              <a:gd name="T31" fmla="*/ 2547 h 2615"/>
              <a:gd name="T32" fmla="*/ 1875 w 2615"/>
              <a:gd name="T33" fmla="*/ 2486 h 2615"/>
              <a:gd name="T34" fmla="*/ 2013 w 2615"/>
              <a:gd name="T35" fmla="*/ 2409 h 2615"/>
              <a:gd name="T36" fmla="*/ 2139 w 2615"/>
              <a:gd name="T37" fmla="*/ 2317 h 2615"/>
              <a:gd name="T38" fmla="*/ 2255 w 2615"/>
              <a:gd name="T39" fmla="*/ 2210 h 2615"/>
              <a:gd name="T40" fmla="*/ 2356 w 2615"/>
              <a:gd name="T41" fmla="*/ 2090 h 2615"/>
              <a:gd name="T42" fmla="*/ 2442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9 w 2615"/>
              <a:gd name="T55" fmla="*/ 1044 h 2615"/>
              <a:gd name="T56" fmla="*/ 2547 w 2615"/>
              <a:gd name="T57" fmla="*/ 888 h 2615"/>
              <a:gd name="T58" fmla="*/ 2487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10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8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60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6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6" y="1507"/>
                </a:lnTo>
                <a:lnTo>
                  <a:pt x="21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60" y="1697"/>
                </a:lnTo>
                <a:lnTo>
                  <a:pt x="69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6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8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7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60" y="2090"/>
                </a:lnTo>
                <a:lnTo>
                  <a:pt x="279" y="2115"/>
                </a:lnTo>
                <a:lnTo>
                  <a:pt x="299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30" y="2426"/>
                </a:lnTo>
                <a:lnTo>
                  <a:pt x="657" y="2441"/>
                </a:lnTo>
                <a:lnTo>
                  <a:pt x="685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9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9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3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9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8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2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40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5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8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5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3" y="2409"/>
                </a:lnTo>
                <a:lnTo>
                  <a:pt x="2039" y="2391"/>
                </a:lnTo>
                <a:lnTo>
                  <a:pt x="2065" y="2374"/>
                </a:lnTo>
                <a:lnTo>
                  <a:pt x="2090" y="2356"/>
                </a:lnTo>
                <a:lnTo>
                  <a:pt x="2115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10" y="2254"/>
                </a:lnTo>
                <a:lnTo>
                  <a:pt x="2232" y="2232"/>
                </a:lnTo>
                <a:lnTo>
                  <a:pt x="2255" y="2210"/>
                </a:lnTo>
                <a:lnTo>
                  <a:pt x="2275" y="2187"/>
                </a:lnTo>
                <a:lnTo>
                  <a:pt x="2297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2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2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7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6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2" y="1603"/>
                </a:lnTo>
                <a:lnTo>
                  <a:pt x="2589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9" y="1044"/>
                </a:lnTo>
                <a:lnTo>
                  <a:pt x="2582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6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7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2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2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7" y="452"/>
                </a:lnTo>
                <a:lnTo>
                  <a:pt x="2275" y="428"/>
                </a:lnTo>
                <a:lnTo>
                  <a:pt x="2255" y="406"/>
                </a:lnTo>
                <a:lnTo>
                  <a:pt x="2232" y="383"/>
                </a:lnTo>
                <a:lnTo>
                  <a:pt x="2210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5" y="279"/>
                </a:lnTo>
                <a:lnTo>
                  <a:pt x="2090" y="259"/>
                </a:lnTo>
                <a:lnTo>
                  <a:pt x="2065" y="241"/>
                </a:lnTo>
                <a:lnTo>
                  <a:pt x="2039" y="224"/>
                </a:lnTo>
                <a:lnTo>
                  <a:pt x="2013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5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8" y="68"/>
                </a:lnTo>
                <a:lnTo>
                  <a:pt x="1697" y="59"/>
                </a:lnTo>
                <a:lnTo>
                  <a:pt x="1665" y="50"/>
                </a:lnTo>
                <a:lnTo>
                  <a:pt x="1635" y="41"/>
                </a:lnTo>
                <a:lnTo>
                  <a:pt x="1603" y="34"/>
                </a:lnTo>
                <a:lnTo>
                  <a:pt x="1571" y="27"/>
                </a:lnTo>
                <a:lnTo>
                  <a:pt x="1540" y="20"/>
                </a:lnTo>
                <a:lnTo>
                  <a:pt x="1507" y="15"/>
                </a:lnTo>
                <a:lnTo>
                  <a:pt x="1474" y="10"/>
                </a:lnTo>
                <a:lnTo>
                  <a:pt x="1442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8" y="4"/>
                </a:lnTo>
                <a:lnTo>
                  <a:pt x="1174" y="7"/>
                </a:lnTo>
                <a:lnTo>
                  <a:pt x="1141" y="10"/>
                </a:lnTo>
                <a:lnTo>
                  <a:pt x="1109" y="15"/>
                </a:lnTo>
                <a:lnTo>
                  <a:pt x="1076" y="20"/>
                </a:lnTo>
                <a:lnTo>
                  <a:pt x="1044" y="27"/>
                </a:lnTo>
                <a:lnTo>
                  <a:pt x="1013" y="34"/>
                </a:lnTo>
                <a:lnTo>
                  <a:pt x="981" y="41"/>
                </a:lnTo>
                <a:lnTo>
                  <a:pt x="950" y="50"/>
                </a:lnTo>
                <a:lnTo>
                  <a:pt x="919" y="59"/>
                </a:lnTo>
                <a:lnTo>
                  <a:pt x="888" y="68"/>
                </a:lnTo>
                <a:lnTo>
                  <a:pt x="858" y="80"/>
                </a:lnTo>
                <a:lnTo>
                  <a:pt x="829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5" y="157"/>
                </a:lnTo>
                <a:lnTo>
                  <a:pt x="657" y="174"/>
                </a:lnTo>
                <a:lnTo>
                  <a:pt x="630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9" y="476"/>
                </a:lnTo>
                <a:lnTo>
                  <a:pt x="279" y="501"/>
                </a:lnTo>
                <a:lnTo>
                  <a:pt x="260" y="525"/>
                </a:lnTo>
                <a:lnTo>
                  <a:pt x="241" y="551"/>
                </a:lnTo>
                <a:lnTo>
                  <a:pt x="224" y="576"/>
                </a:lnTo>
                <a:lnTo>
                  <a:pt x="207" y="603"/>
                </a:lnTo>
                <a:lnTo>
                  <a:pt x="189" y="629"/>
                </a:lnTo>
                <a:lnTo>
                  <a:pt x="174" y="657"/>
                </a:lnTo>
                <a:lnTo>
                  <a:pt x="158" y="684"/>
                </a:lnTo>
                <a:lnTo>
                  <a:pt x="143" y="712"/>
                </a:lnTo>
                <a:lnTo>
                  <a:pt x="129" y="741"/>
                </a:lnTo>
                <a:lnTo>
                  <a:pt x="116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9" y="888"/>
                </a:lnTo>
                <a:lnTo>
                  <a:pt x="60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1" y="1076"/>
                </a:lnTo>
                <a:lnTo>
                  <a:pt x="16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435" name="群組 13434"/>
          <p:cNvGrpSpPr/>
          <p:nvPr/>
        </p:nvGrpSpPr>
        <p:grpSpPr>
          <a:xfrm>
            <a:off x="6031896" y="3424676"/>
            <a:ext cx="393620" cy="618250"/>
            <a:chOff x="6031896" y="3424676"/>
            <a:chExt cx="393620" cy="618250"/>
          </a:xfrm>
        </p:grpSpPr>
        <p:sp>
          <p:nvSpPr>
            <p:cNvPr id="259" name="Freeform 162"/>
            <p:cNvSpPr>
              <a:spLocks noEditPoints="1"/>
            </p:cNvSpPr>
            <p:nvPr/>
          </p:nvSpPr>
          <p:spPr bwMode="auto">
            <a:xfrm>
              <a:off x="6031896" y="3535961"/>
              <a:ext cx="393620" cy="506965"/>
            </a:xfrm>
            <a:custGeom>
              <a:avLst/>
              <a:gdLst>
                <a:gd name="T0" fmla="*/ 980 w 1144"/>
                <a:gd name="T1" fmla="*/ 0 h 1470"/>
                <a:gd name="T2" fmla="*/ 997 w 1144"/>
                <a:gd name="T3" fmla="*/ 1 h 1470"/>
                <a:gd name="T4" fmla="*/ 1029 w 1144"/>
                <a:gd name="T5" fmla="*/ 7 h 1470"/>
                <a:gd name="T6" fmla="*/ 1058 w 1144"/>
                <a:gd name="T7" fmla="*/ 19 h 1470"/>
                <a:gd name="T8" fmla="*/ 1085 w 1144"/>
                <a:gd name="T9" fmla="*/ 37 h 1470"/>
                <a:gd name="T10" fmla="*/ 1106 w 1144"/>
                <a:gd name="T11" fmla="*/ 59 h 1470"/>
                <a:gd name="T12" fmla="*/ 1124 w 1144"/>
                <a:gd name="T13" fmla="*/ 85 h 1470"/>
                <a:gd name="T14" fmla="*/ 1137 w 1144"/>
                <a:gd name="T15" fmla="*/ 114 h 1470"/>
                <a:gd name="T16" fmla="*/ 1143 w 1144"/>
                <a:gd name="T17" fmla="*/ 147 h 1470"/>
                <a:gd name="T18" fmla="*/ 1144 w 1144"/>
                <a:gd name="T19" fmla="*/ 1307 h 1470"/>
                <a:gd name="T20" fmla="*/ 1143 w 1144"/>
                <a:gd name="T21" fmla="*/ 1323 h 1470"/>
                <a:gd name="T22" fmla="*/ 1137 w 1144"/>
                <a:gd name="T23" fmla="*/ 1356 h 1470"/>
                <a:gd name="T24" fmla="*/ 1124 w 1144"/>
                <a:gd name="T25" fmla="*/ 1385 h 1470"/>
                <a:gd name="T26" fmla="*/ 1106 w 1144"/>
                <a:gd name="T27" fmla="*/ 1411 h 1470"/>
                <a:gd name="T28" fmla="*/ 1085 w 1144"/>
                <a:gd name="T29" fmla="*/ 1433 h 1470"/>
                <a:gd name="T30" fmla="*/ 1058 w 1144"/>
                <a:gd name="T31" fmla="*/ 1451 h 1470"/>
                <a:gd name="T32" fmla="*/ 1029 w 1144"/>
                <a:gd name="T33" fmla="*/ 1463 h 1470"/>
                <a:gd name="T34" fmla="*/ 997 w 1144"/>
                <a:gd name="T35" fmla="*/ 1469 h 1470"/>
                <a:gd name="T36" fmla="*/ 163 w 1144"/>
                <a:gd name="T37" fmla="*/ 1470 h 1470"/>
                <a:gd name="T38" fmla="*/ 147 w 1144"/>
                <a:gd name="T39" fmla="*/ 1469 h 1470"/>
                <a:gd name="T40" fmla="*/ 114 w 1144"/>
                <a:gd name="T41" fmla="*/ 1463 h 1470"/>
                <a:gd name="T42" fmla="*/ 86 w 1144"/>
                <a:gd name="T43" fmla="*/ 1451 h 1470"/>
                <a:gd name="T44" fmla="*/ 59 w 1144"/>
                <a:gd name="T45" fmla="*/ 1433 h 1470"/>
                <a:gd name="T46" fmla="*/ 38 w 1144"/>
                <a:gd name="T47" fmla="*/ 1411 h 1470"/>
                <a:gd name="T48" fmla="*/ 19 w 1144"/>
                <a:gd name="T49" fmla="*/ 1385 h 1470"/>
                <a:gd name="T50" fmla="*/ 7 w 1144"/>
                <a:gd name="T51" fmla="*/ 1356 h 1470"/>
                <a:gd name="T52" fmla="*/ 1 w 1144"/>
                <a:gd name="T53" fmla="*/ 1323 h 1470"/>
                <a:gd name="T54" fmla="*/ 0 w 1144"/>
                <a:gd name="T55" fmla="*/ 163 h 1470"/>
                <a:gd name="T56" fmla="*/ 1 w 1144"/>
                <a:gd name="T57" fmla="*/ 147 h 1470"/>
                <a:gd name="T58" fmla="*/ 7 w 1144"/>
                <a:gd name="T59" fmla="*/ 114 h 1470"/>
                <a:gd name="T60" fmla="*/ 19 w 1144"/>
                <a:gd name="T61" fmla="*/ 85 h 1470"/>
                <a:gd name="T62" fmla="*/ 38 w 1144"/>
                <a:gd name="T63" fmla="*/ 59 h 1470"/>
                <a:gd name="T64" fmla="*/ 59 w 1144"/>
                <a:gd name="T65" fmla="*/ 37 h 1470"/>
                <a:gd name="T66" fmla="*/ 86 w 1144"/>
                <a:gd name="T67" fmla="*/ 19 h 1470"/>
                <a:gd name="T68" fmla="*/ 114 w 1144"/>
                <a:gd name="T69" fmla="*/ 7 h 1470"/>
                <a:gd name="T70" fmla="*/ 147 w 1144"/>
                <a:gd name="T71" fmla="*/ 1 h 1470"/>
                <a:gd name="T72" fmla="*/ 163 w 1144"/>
                <a:gd name="T73" fmla="*/ 0 h 1470"/>
                <a:gd name="T74" fmla="*/ 980 w 1144"/>
                <a:gd name="T75" fmla="*/ 163 h 1470"/>
                <a:gd name="T76" fmla="*/ 163 w 1144"/>
                <a:gd name="T77" fmla="*/ 1307 h 1470"/>
                <a:gd name="T78" fmla="*/ 980 w 1144"/>
                <a:gd name="T79" fmla="*/ 1307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44" h="1470">
                  <a:moveTo>
                    <a:pt x="163" y="0"/>
                  </a:moveTo>
                  <a:lnTo>
                    <a:pt x="980" y="0"/>
                  </a:lnTo>
                  <a:lnTo>
                    <a:pt x="980" y="0"/>
                  </a:lnTo>
                  <a:lnTo>
                    <a:pt x="997" y="1"/>
                  </a:lnTo>
                  <a:lnTo>
                    <a:pt x="1013" y="3"/>
                  </a:lnTo>
                  <a:lnTo>
                    <a:pt x="1029" y="7"/>
                  </a:lnTo>
                  <a:lnTo>
                    <a:pt x="1044" y="13"/>
                  </a:lnTo>
                  <a:lnTo>
                    <a:pt x="1058" y="19"/>
                  </a:lnTo>
                  <a:lnTo>
                    <a:pt x="1071" y="27"/>
                  </a:lnTo>
                  <a:lnTo>
                    <a:pt x="1085" y="37"/>
                  </a:lnTo>
                  <a:lnTo>
                    <a:pt x="1096" y="48"/>
                  </a:lnTo>
                  <a:lnTo>
                    <a:pt x="1106" y="59"/>
                  </a:lnTo>
                  <a:lnTo>
                    <a:pt x="1116" y="72"/>
                  </a:lnTo>
                  <a:lnTo>
                    <a:pt x="1124" y="85"/>
                  </a:lnTo>
                  <a:lnTo>
                    <a:pt x="1131" y="100"/>
                  </a:lnTo>
                  <a:lnTo>
                    <a:pt x="1137" y="114"/>
                  </a:lnTo>
                  <a:lnTo>
                    <a:pt x="1141" y="130"/>
                  </a:lnTo>
                  <a:lnTo>
                    <a:pt x="1143" y="147"/>
                  </a:lnTo>
                  <a:lnTo>
                    <a:pt x="1144" y="163"/>
                  </a:lnTo>
                  <a:lnTo>
                    <a:pt x="1144" y="1307"/>
                  </a:lnTo>
                  <a:lnTo>
                    <a:pt x="1144" y="1307"/>
                  </a:lnTo>
                  <a:lnTo>
                    <a:pt x="1143" y="1323"/>
                  </a:lnTo>
                  <a:lnTo>
                    <a:pt x="1141" y="1340"/>
                  </a:lnTo>
                  <a:lnTo>
                    <a:pt x="1137" y="1356"/>
                  </a:lnTo>
                  <a:lnTo>
                    <a:pt x="1131" y="1370"/>
                  </a:lnTo>
                  <a:lnTo>
                    <a:pt x="1124" y="1385"/>
                  </a:lnTo>
                  <a:lnTo>
                    <a:pt x="1116" y="1398"/>
                  </a:lnTo>
                  <a:lnTo>
                    <a:pt x="1106" y="1411"/>
                  </a:lnTo>
                  <a:lnTo>
                    <a:pt x="1096" y="1422"/>
                  </a:lnTo>
                  <a:lnTo>
                    <a:pt x="1085" y="1433"/>
                  </a:lnTo>
                  <a:lnTo>
                    <a:pt x="1071" y="1443"/>
                  </a:lnTo>
                  <a:lnTo>
                    <a:pt x="1058" y="1451"/>
                  </a:lnTo>
                  <a:lnTo>
                    <a:pt x="1044" y="1457"/>
                  </a:lnTo>
                  <a:lnTo>
                    <a:pt x="1029" y="1463"/>
                  </a:lnTo>
                  <a:lnTo>
                    <a:pt x="1013" y="1467"/>
                  </a:lnTo>
                  <a:lnTo>
                    <a:pt x="997" y="1469"/>
                  </a:lnTo>
                  <a:lnTo>
                    <a:pt x="980" y="1470"/>
                  </a:lnTo>
                  <a:lnTo>
                    <a:pt x="163" y="1470"/>
                  </a:lnTo>
                  <a:lnTo>
                    <a:pt x="163" y="1470"/>
                  </a:lnTo>
                  <a:lnTo>
                    <a:pt x="147" y="1469"/>
                  </a:lnTo>
                  <a:lnTo>
                    <a:pt x="131" y="1467"/>
                  </a:lnTo>
                  <a:lnTo>
                    <a:pt x="114" y="1463"/>
                  </a:lnTo>
                  <a:lnTo>
                    <a:pt x="100" y="1457"/>
                  </a:lnTo>
                  <a:lnTo>
                    <a:pt x="86" y="1451"/>
                  </a:lnTo>
                  <a:lnTo>
                    <a:pt x="72" y="1443"/>
                  </a:lnTo>
                  <a:lnTo>
                    <a:pt x="59" y="1433"/>
                  </a:lnTo>
                  <a:lnTo>
                    <a:pt x="48" y="1422"/>
                  </a:lnTo>
                  <a:lnTo>
                    <a:pt x="38" y="1411"/>
                  </a:lnTo>
                  <a:lnTo>
                    <a:pt x="27" y="1398"/>
                  </a:lnTo>
                  <a:lnTo>
                    <a:pt x="19" y="1385"/>
                  </a:lnTo>
                  <a:lnTo>
                    <a:pt x="13" y="1370"/>
                  </a:lnTo>
                  <a:lnTo>
                    <a:pt x="7" y="1356"/>
                  </a:lnTo>
                  <a:lnTo>
                    <a:pt x="3" y="1340"/>
                  </a:lnTo>
                  <a:lnTo>
                    <a:pt x="1" y="1323"/>
                  </a:lnTo>
                  <a:lnTo>
                    <a:pt x="0" y="130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0"/>
                  </a:lnTo>
                  <a:lnTo>
                    <a:pt x="7" y="114"/>
                  </a:lnTo>
                  <a:lnTo>
                    <a:pt x="13" y="100"/>
                  </a:lnTo>
                  <a:lnTo>
                    <a:pt x="19" y="85"/>
                  </a:lnTo>
                  <a:lnTo>
                    <a:pt x="27" y="72"/>
                  </a:lnTo>
                  <a:lnTo>
                    <a:pt x="38" y="59"/>
                  </a:lnTo>
                  <a:lnTo>
                    <a:pt x="48" y="48"/>
                  </a:lnTo>
                  <a:lnTo>
                    <a:pt x="59" y="37"/>
                  </a:lnTo>
                  <a:lnTo>
                    <a:pt x="72" y="27"/>
                  </a:lnTo>
                  <a:lnTo>
                    <a:pt x="86" y="19"/>
                  </a:lnTo>
                  <a:lnTo>
                    <a:pt x="100" y="13"/>
                  </a:lnTo>
                  <a:lnTo>
                    <a:pt x="114" y="7"/>
                  </a:lnTo>
                  <a:lnTo>
                    <a:pt x="131" y="3"/>
                  </a:lnTo>
                  <a:lnTo>
                    <a:pt x="147" y="1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980" y="1307"/>
                  </a:moveTo>
                  <a:lnTo>
                    <a:pt x="980" y="163"/>
                  </a:lnTo>
                  <a:lnTo>
                    <a:pt x="163" y="163"/>
                  </a:lnTo>
                  <a:lnTo>
                    <a:pt x="163" y="1307"/>
                  </a:lnTo>
                  <a:lnTo>
                    <a:pt x="980" y="1307"/>
                  </a:lnTo>
                  <a:lnTo>
                    <a:pt x="980" y="1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0" name="Freeform 163"/>
            <p:cNvSpPr>
              <a:spLocks/>
            </p:cNvSpPr>
            <p:nvPr/>
          </p:nvSpPr>
          <p:spPr bwMode="auto">
            <a:xfrm>
              <a:off x="6087539" y="3424676"/>
              <a:ext cx="282335" cy="55643"/>
            </a:xfrm>
            <a:custGeom>
              <a:avLst/>
              <a:gdLst>
                <a:gd name="T0" fmla="*/ 0 w 817"/>
                <a:gd name="T1" fmla="*/ 0 h 163"/>
                <a:gd name="T2" fmla="*/ 817 w 817"/>
                <a:gd name="T3" fmla="*/ 0 h 163"/>
                <a:gd name="T4" fmla="*/ 817 w 817"/>
                <a:gd name="T5" fmla="*/ 163 h 163"/>
                <a:gd name="T6" fmla="*/ 0 w 817"/>
                <a:gd name="T7" fmla="*/ 163 h 163"/>
                <a:gd name="T8" fmla="*/ 0 w 817"/>
                <a:gd name="T9" fmla="*/ 0 h 163"/>
                <a:gd name="T10" fmla="*/ 0 w 817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7" h="163">
                  <a:moveTo>
                    <a:pt x="0" y="0"/>
                  </a:moveTo>
                  <a:lnTo>
                    <a:pt x="817" y="0"/>
                  </a:lnTo>
                  <a:lnTo>
                    <a:pt x="817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1" name="Freeform 164"/>
            <p:cNvSpPr>
              <a:spLocks/>
            </p:cNvSpPr>
            <p:nvPr/>
          </p:nvSpPr>
          <p:spPr bwMode="auto">
            <a:xfrm>
              <a:off x="6145243" y="3649306"/>
              <a:ext cx="166928" cy="55643"/>
            </a:xfrm>
            <a:custGeom>
              <a:avLst/>
              <a:gdLst>
                <a:gd name="T0" fmla="*/ 0 w 490"/>
                <a:gd name="T1" fmla="*/ 0 h 164"/>
                <a:gd name="T2" fmla="*/ 490 w 490"/>
                <a:gd name="T3" fmla="*/ 0 h 164"/>
                <a:gd name="T4" fmla="*/ 490 w 490"/>
                <a:gd name="T5" fmla="*/ 164 h 164"/>
                <a:gd name="T6" fmla="*/ 0 w 490"/>
                <a:gd name="T7" fmla="*/ 164 h 164"/>
                <a:gd name="T8" fmla="*/ 0 w 490"/>
                <a:gd name="T9" fmla="*/ 0 h 164"/>
                <a:gd name="T10" fmla="*/ 0 w 49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164">
                  <a:moveTo>
                    <a:pt x="0" y="0"/>
                  </a:moveTo>
                  <a:lnTo>
                    <a:pt x="490" y="0"/>
                  </a:lnTo>
                  <a:lnTo>
                    <a:pt x="49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2" name="Freeform 165"/>
            <p:cNvSpPr>
              <a:spLocks/>
            </p:cNvSpPr>
            <p:nvPr/>
          </p:nvSpPr>
          <p:spPr bwMode="auto">
            <a:xfrm>
              <a:off x="6145243" y="3760591"/>
              <a:ext cx="166928" cy="57703"/>
            </a:xfrm>
            <a:custGeom>
              <a:avLst/>
              <a:gdLst>
                <a:gd name="T0" fmla="*/ 0 w 490"/>
                <a:gd name="T1" fmla="*/ 0 h 164"/>
                <a:gd name="T2" fmla="*/ 490 w 490"/>
                <a:gd name="T3" fmla="*/ 0 h 164"/>
                <a:gd name="T4" fmla="*/ 490 w 490"/>
                <a:gd name="T5" fmla="*/ 164 h 164"/>
                <a:gd name="T6" fmla="*/ 0 w 490"/>
                <a:gd name="T7" fmla="*/ 164 h 164"/>
                <a:gd name="T8" fmla="*/ 0 w 490"/>
                <a:gd name="T9" fmla="*/ 0 h 164"/>
                <a:gd name="T10" fmla="*/ 0 w 49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164">
                  <a:moveTo>
                    <a:pt x="0" y="0"/>
                  </a:moveTo>
                  <a:lnTo>
                    <a:pt x="490" y="0"/>
                  </a:lnTo>
                  <a:lnTo>
                    <a:pt x="49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3" name="Freeform 166"/>
            <p:cNvSpPr>
              <a:spLocks/>
            </p:cNvSpPr>
            <p:nvPr/>
          </p:nvSpPr>
          <p:spPr bwMode="auto">
            <a:xfrm>
              <a:off x="6145243" y="3873938"/>
              <a:ext cx="166928" cy="55643"/>
            </a:xfrm>
            <a:custGeom>
              <a:avLst/>
              <a:gdLst>
                <a:gd name="T0" fmla="*/ 0 w 490"/>
                <a:gd name="T1" fmla="*/ 0 h 164"/>
                <a:gd name="T2" fmla="*/ 490 w 490"/>
                <a:gd name="T3" fmla="*/ 0 h 164"/>
                <a:gd name="T4" fmla="*/ 490 w 490"/>
                <a:gd name="T5" fmla="*/ 164 h 164"/>
                <a:gd name="T6" fmla="*/ 0 w 490"/>
                <a:gd name="T7" fmla="*/ 164 h 164"/>
                <a:gd name="T8" fmla="*/ 0 w 490"/>
                <a:gd name="T9" fmla="*/ 0 h 164"/>
                <a:gd name="T10" fmla="*/ 0 w 49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164">
                  <a:moveTo>
                    <a:pt x="0" y="0"/>
                  </a:moveTo>
                  <a:lnTo>
                    <a:pt x="490" y="0"/>
                  </a:lnTo>
                  <a:lnTo>
                    <a:pt x="49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/>
            </a:p>
          </p:txBody>
        </p:sp>
      </p:grpSp>
      <p:sp>
        <p:nvSpPr>
          <p:cNvPr id="402" name="Freeform 193"/>
          <p:cNvSpPr>
            <a:spLocks/>
          </p:cNvSpPr>
          <p:nvPr/>
        </p:nvSpPr>
        <p:spPr bwMode="auto">
          <a:xfrm flipH="1">
            <a:off x="7470775" y="3284537"/>
            <a:ext cx="898525" cy="898525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8 w 2615"/>
              <a:gd name="T5" fmla="*/ 1727 h 2615"/>
              <a:gd name="T6" fmla="*/ 129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6 w 2615"/>
              <a:gd name="T41" fmla="*/ 2090 h 2615"/>
              <a:gd name="T42" fmla="*/ 2441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8 w 2615"/>
              <a:gd name="T55" fmla="*/ 1044 h 2615"/>
              <a:gd name="T56" fmla="*/ 2547 w 2615"/>
              <a:gd name="T57" fmla="*/ 888 h 2615"/>
              <a:gd name="T58" fmla="*/ 2486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59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29" y="2426"/>
                </a:lnTo>
                <a:lnTo>
                  <a:pt x="657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7" y="68"/>
                </a:lnTo>
                <a:lnTo>
                  <a:pt x="1697" y="59"/>
                </a:lnTo>
                <a:lnTo>
                  <a:pt x="1665" y="50"/>
                </a:lnTo>
                <a:lnTo>
                  <a:pt x="1634" y="41"/>
                </a:lnTo>
                <a:lnTo>
                  <a:pt x="1603" y="34"/>
                </a:lnTo>
                <a:lnTo>
                  <a:pt x="1571" y="27"/>
                </a:lnTo>
                <a:lnTo>
                  <a:pt x="1539" y="20"/>
                </a:lnTo>
                <a:lnTo>
                  <a:pt x="1507" y="15"/>
                </a:lnTo>
                <a:lnTo>
                  <a:pt x="1474" y="10"/>
                </a:lnTo>
                <a:lnTo>
                  <a:pt x="1441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7" y="4"/>
                </a:lnTo>
                <a:lnTo>
                  <a:pt x="1174" y="7"/>
                </a:lnTo>
                <a:lnTo>
                  <a:pt x="1141" y="10"/>
                </a:lnTo>
                <a:lnTo>
                  <a:pt x="1108" y="15"/>
                </a:lnTo>
                <a:lnTo>
                  <a:pt x="1076" y="20"/>
                </a:lnTo>
                <a:lnTo>
                  <a:pt x="1044" y="27"/>
                </a:lnTo>
                <a:lnTo>
                  <a:pt x="1012" y="34"/>
                </a:lnTo>
                <a:lnTo>
                  <a:pt x="981" y="41"/>
                </a:lnTo>
                <a:lnTo>
                  <a:pt x="950" y="50"/>
                </a:lnTo>
                <a:lnTo>
                  <a:pt x="918" y="59"/>
                </a:lnTo>
                <a:lnTo>
                  <a:pt x="888" y="68"/>
                </a:lnTo>
                <a:lnTo>
                  <a:pt x="858" y="80"/>
                </a:lnTo>
                <a:lnTo>
                  <a:pt x="828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4" y="157"/>
                </a:lnTo>
                <a:lnTo>
                  <a:pt x="657" y="174"/>
                </a:lnTo>
                <a:lnTo>
                  <a:pt x="629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4" y="576"/>
                </a:lnTo>
                <a:lnTo>
                  <a:pt x="206" y="603"/>
                </a:lnTo>
                <a:lnTo>
                  <a:pt x="189" y="629"/>
                </a:lnTo>
                <a:lnTo>
                  <a:pt x="174" y="657"/>
                </a:lnTo>
                <a:lnTo>
                  <a:pt x="157" y="684"/>
                </a:lnTo>
                <a:lnTo>
                  <a:pt x="143" y="712"/>
                </a:lnTo>
                <a:lnTo>
                  <a:pt x="129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457" name="群組 13456"/>
          <p:cNvGrpSpPr/>
          <p:nvPr/>
        </p:nvGrpSpPr>
        <p:grpSpPr>
          <a:xfrm>
            <a:off x="7584120" y="3395822"/>
            <a:ext cx="671833" cy="675955"/>
            <a:chOff x="7584120" y="3395822"/>
            <a:chExt cx="671833" cy="675955"/>
          </a:xfrm>
        </p:grpSpPr>
        <p:sp>
          <p:nvSpPr>
            <p:cNvPr id="403" name="Freeform 310"/>
            <p:cNvSpPr>
              <a:spLocks/>
            </p:cNvSpPr>
            <p:nvPr/>
          </p:nvSpPr>
          <p:spPr bwMode="auto">
            <a:xfrm flipH="1">
              <a:off x="7837604" y="3395822"/>
              <a:ext cx="168989" cy="331795"/>
            </a:xfrm>
            <a:custGeom>
              <a:avLst/>
              <a:gdLst>
                <a:gd name="T0" fmla="*/ 334 w 491"/>
                <a:gd name="T1" fmla="*/ 820 h 963"/>
                <a:gd name="T2" fmla="*/ 334 w 491"/>
                <a:gd name="T3" fmla="*/ 820 h 963"/>
                <a:gd name="T4" fmla="*/ 313 w 491"/>
                <a:gd name="T5" fmla="*/ 855 h 963"/>
                <a:gd name="T6" fmla="*/ 291 w 491"/>
                <a:gd name="T7" fmla="*/ 891 h 963"/>
                <a:gd name="T8" fmla="*/ 272 w 491"/>
                <a:gd name="T9" fmla="*/ 926 h 963"/>
                <a:gd name="T10" fmla="*/ 253 w 491"/>
                <a:gd name="T11" fmla="*/ 963 h 963"/>
                <a:gd name="T12" fmla="*/ 253 w 491"/>
                <a:gd name="T13" fmla="*/ 963 h 963"/>
                <a:gd name="T14" fmla="*/ 233 w 491"/>
                <a:gd name="T15" fmla="*/ 926 h 963"/>
                <a:gd name="T16" fmla="*/ 214 w 491"/>
                <a:gd name="T17" fmla="*/ 891 h 963"/>
                <a:gd name="T18" fmla="*/ 192 w 491"/>
                <a:gd name="T19" fmla="*/ 855 h 963"/>
                <a:gd name="T20" fmla="*/ 171 w 491"/>
                <a:gd name="T21" fmla="*/ 820 h 963"/>
                <a:gd name="T22" fmla="*/ 171 w 491"/>
                <a:gd name="T23" fmla="*/ 245 h 963"/>
                <a:gd name="T24" fmla="*/ 0 w 491"/>
                <a:gd name="T25" fmla="*/ 245 h 963"/>
                <a:gd name="T26" fmla="*/ 245 w 491"/>
                <a:gd name="T27" fmla="*/ 0 h 963"/>
                <a:gd name="T28" fmla="*/ 491 w 491"/>
                <a:gd name="T29" fmla="*/ 245 h 963"/>
                <a:gd name="T30" fmla="*/ 334 w 491"/>
                <a:gd name="T31" fmla="*/ 245 h 963"/>
                <a:gd name="T32" fmla="*/ 334 w 491"/>
                <a:gd name="T33" fmla="*/ 82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963">
                  <a:moveTo>
                    <a:pt x="334" y="820"/>
                  </a:moveTo>
                  <a:lnTo>
                    <a:pt x="334" y="820"/>
                  </a:lnTo>
                  <a:lnTo>
                    <a:pt x="313" y="855"/>
                  </a:lnTo>
                  <a:lnTo>
                    <a:pt x="291" y="891"/>
                  </a:lnTo>
                  <a:lnTo>
                    <a:pt x="272" y="926"/>
                  </a:lnTo>
                  <a:lnTo>
                    <a:pt x="253" y="963"/>
                  </a:lnTo>
                  <a:lnTo>
                    <a:pt x="253" y="963"/>
                  </a:lnTo>
                  <a:lnTo>
                    <a:pt x="233" y="926"/>
                  </a:lnTo>
                  <a:lnTo>
                    <a:pt x="214" y="891"/>
                  </a:lnTo>
                  <a:lnTo>
                    <a:pt x="192" y="855"/>
                  </a:lnTo>
                  <a:lnTo>
                    <a:pt x="171" y="820"/>
                  </a:lnTo>
                  <a:lnTo>
                    <a:pt x="171" y="245"/>
                  </a:lnTo>
                  <a:lnTo>
                    <a:pt x="0" y="245"/>
                  </a:lnTo>
                  <a:lnTo>
                    <a:pt x="245" y="0"/>
                  </a:lnTo>
                  <a:lnTo>
                    <a:pt x="491" y="245"/>
                  </a:lnTo>
                  <a:lnTo>
                    <a:pt x="334" y="245"/>
                  </a:lnTo>
                  <a:lnTo>
                    <a:pt x="334" y="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4" name="Freeform 311"/>
            <p:cNvSpPr>
              <a:spLocks/>
            </p:cNvSpPr>
            <p:nvPr/>
          </p:nvSpPr>
          <p:spPr bwMode="auto">
            <a:xfrm flipH="1">
              <a:off x="7666554" y="3535959"/>
              <a:ext cx="230814" cy="292639"/>
            </a:xfrm>
            <a:custGeom>
              <a:avLst/>
              <a:gdLst>
                <a:gd name="T0" fmla="*/ 143 w 669"/>
                <a:gd name="T1" fmla="*/ 784 h 852"/>
                <a:gd name="T2" fmla="*/ 143 w 669"/>
                <a:gd name="T3" fmla="*/ 784 h 852"/>
                <a:gd name="T4" fmla="*/ 119 w 669"/>
                <a:gd name="T5" fmla="*/ 800 h 852"/>
                <a:gd name="T6" fmla="*/ 97 w 669"/>
                <a:gd name="T7" fmla="*/ 817 h 852"/>
                <a:gd name="T8" fmla="*/ 75 w 669"/>
                <a:gd name="T9" fmla="*/ 834 h 852"/>
                <a:gd name="T10" fmla="*/ 54 w 669"/>
                <a:gd name="T11" fmla="*/ 852 h 852"/>
                <a:gd name="T12" fmla="*/ 54 w 669"/>
                <a:gd name="T13" fmla="*/ 852 h 852"/>
                <a:gd name="T14" fmla="*/ 42 w 669"/>
                <a:gd name="T15" fmla="*/ 814 h 852"/>
                <a:gd name="T16" fmla="*/ 29 w 669"/>
                <a:gd name="T17" fmla="*/ 776 h 852"/>
                <a:gd name="T18" fmla="*/ 15 w 669"/>
                <a:gd name="T19" fmla="*/ 739 h 852"/>
                <a:gd name="T20" fmla="*/ 0 w 669"/>
                <a:gd name="T21" fmla="*/ 701 h 852"/>
                <a:gd name="T22" fmla="*/ 0 w 669"/>
                <a:gd name="T23" fmla="*/ 701 h 852"/>
                <a:gd name="T24" fmla="*/ 19 w 669"/>
                <a:gd name="T25" fmla="*/ 660 h 852"/>
                <a:gd name="T26" fmla="*/ 40 w 669"/>
                <a:gd name="T27" fmla="*/ 618 h 852"/>
                <a:gd name="T28" fmla="*/ 61 w 669"/>
                <a:gd name="T29" fmla="*/ 579 h 852"/>
                <a:gd name="T30" fmla="*/ 84 w 669"/>
                <a:gd name="T31" fmla="*/ 539 h 852"/>
                <a:gd name="T32" fmla="*/ 106 w 669"/>
                <a:gd name="T33" fmla="*/ 499 h 852"/>
                <a:gd name="T34" fmla="*/ 131 w 669"/>
                <a:gd name="T35" fmla="*/ 460 h 852"/>
                <a:gd name="T36" fmla="*/ 157 w 669"/>
                <a:gd name="T37" fmla="*/ 422 h 852"/>
                <a:gd name="T38" fmla="*/ 184 w 669"/>
                <a:gd name="T39" fmla="*/ 385 h 852"/>
                <a:gd name="T40" fmla="*/ 211 w 669"/>
                <a:gd name="T41" fmla="*/ 348 h 852"/>
                <a:gd name="T42" fmla="*/ 240 w 669"/>
                <a:gd name="T43" fmla="*/ 311 h 852"/>
                <a:gd name="T44" fmla="*/ 270 w 669"/>
                <a:gd name="T45" fmla="*/ 276 h 852"/>
                <a:gd name="T46" fmla="*/ 300 w 669"/>
                <a:gd name="T47" fmla="*/ 242 h 852"/>
                <a:gd name="T48" fmla="*/ 332 w 669"/>
                <a:gd name="T49" fmla="*/ 208 h 852"/>
                <a:gd name="T50" fmla="*/ 365 w 669"/>
                <a:gd name="T51" fmla="*/ 174 h 852"/>
                <a:gd name="T52" fmla="*/ 397 w 669"/>
                <a:gd name="T53" fmla="*/ 141 h 852"/>
                <a:gd name="T54" fmla="*/ 432 w 669"/>
                <a:gd name="T55" fmla="*/ 111 h 852"/>
                <a:gd name="T56" fmla="*/ 323 w 669"/>
                <a:gd name="T57" fmla="*/ 0 h 852"/>
                <a:gd name="T58" fmla="*/ 669 w 669"/>
                <a:gd name="T59" fmla="*/ 0 h 852"/>
                <a:gd name="T60" fmla="*/ 669 w 669"/>
                <a:gd name="T61" fmla="*/ 347 h 852"/>
                <a:gd name="T62" fmla="*/ 548 w 669"/>
                <a:gd name="T63" fmla="*/ 226 h 852"/>
                <a:gd name="T64" fmla="*/ 548 w 669"/>
                <a:gd name="T65" fmla="*/ 226 h 852"/>
                <a:gd name="T66" fmla="*/ 516 w 669"/>
                <a:gd name="T67" fmla="*/ 256 h 852"/>
                <a:gd name="T68" fmla="*/ 483 w 669"/>
                <a:gd name="T69" fmla="*/ 287 h 852"/>
                <a:gd name="T70" fmla="*/ 452 w 669"/>
                <a:gd name="T71" fmla="*/ 317 h 852"/>
                <a:gd name="T72" fmla="*/ 423 w 669"/>
                <a:gd name="T73" fmla="*/ 349 h 852"/>
                <a:gd name="T74" fmla="*/ 394 w 669"/>
                <a:gd name="T75" fmla="*/ 381 h 852"/>
                <a:gd name="T76" fmla="*/ 366 w 669"/>
                <a:gd name="T77" fmla="*/ 415 h 852"/>
                <a:gd name="T78" fmla="*/ 339 w 669"/>
                <a:gd name="T79" fmla="*/ 449 h 852"/>
                <a:gd name="T80" fmla="*/ 314 w 669"/>
                <a:gd name="T81" fmla="*/ 484 h 852"/>
                <a:gd name="T82" fmla="*/ 288 w 669"/>
                <a:gd name="T83" fmla="*/ 519 h 852"/>
                <a:gd name="T84" fmla="*/ 264 w 669"/>
                <a:gd name="T85" fmla="*/ 555 h 852"/>
                <a:gd name="T86" fmla="*/ 241 w 669"/>
                <a:gd name="T87" fmla="*/ 592 h 852"/>
                <a:gd name="T88" fmla="*/ 220 w 669"/>
                <a:gd name="T89" fmla="*/ 630 h 852"/>
                <a:gd name="T90" fmla="*/ 199 w 669"/>
                <a:gd name="T91" fmla="*/ 668 h 852"/>
                <a:gd name="T92" fmla="*/ 179 w 669"/>
                <a:gd name="T93" fmla="*/ 705 h 852"/>
                <a:gd name="T94" fmla="*/ 160 w 669"/>
                <a:gd name="T95" fmla="*/ 744 h 852"/>
                <a:gd name="T96" fmla="*/ 143 w 669"/>
                <a:gd name="T97" fmla="*/ 784 h 852"/>
                <a:gd name="T98" fmla="*/ 143 w 669"/>
                <a:gd name="T99" fmla="*/ 784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9" h="852">
                  <a:moveTo>
                    <a:pt x="143" y="784"/>
                  </a:moveTo>
                  <a:lnTo>
                    <a:pt x="143" y="784"/>
                  </a:lnTo>
                  <a:lnTo>
                    <a:pt x="119" y="800"/>
                  </a:lnTo>
                  <a:lnTo>
                    <a:pt x="97" y="817"/>
                  </a:lnTo>
                  <a:lnTo>
                    <a:pt x="75" y="834"/>
                  </a:lnTo>
                  <a:lnTo>
                    <a:pt x="54" y="852"/>
                  </a:lnTo>
                  <a:lnTo>
                    <a:pt x="54" y="852"/>
                  </a:lnTo>
                  <a:lnTo>
                    <a:pt x="42" y="814"/>
                  </a:lnTo>
                  <a:lnTo>
                    <a:pt x="29" y="776"/>
                  </a:lnTo>
                  <a:lnTo>
                    <a:pt x="15" y="739"/>
                  </a:lnTo>
                  <a:lnTo>
                    <a:pt x="0" y="701"/>
                  </a:lnTo>
                  <a:lnTo>
                    <a:pt x="0" y="701"/>
                  </a:lnTo>
                  <a:lnTo>
                    <a:pt x="19" y="660"/>
                  </a:lnTo>
                  <a:lnTo>
                    <a:pt x="40" y="618"/>
                  </a:lnTo>
                  <a:lnTo>
                    <a:pt x="61" y="579"/>
                  </a:lnTo>
                  <a:lnTo>
                    <a:pt x="84" y="539"/>
                  </a:lnTo>
                  <a:lnTo>
                    <a:pt x="106" y="499"/>
                  </a:lnTo>
                  <a:lnTo>
                    <a:pt x="131" y="460"/>
                  </a:lnTo>
                  <a:lnTo>
                    <a:pt x="157" y="422"/>
                  </a:lnTo>
                  <a:lnTo>
                    <a:pt x="184" y="385"/>
                  </a:lnTo>
                  <a:lnTo>
                    <a:pt x="211" y="348"/>
                  </a:lnTo>
                  <a:lnTo>
                    <a:pt x="240" y="311"/>
                  </a:lnTo>
                  <a:lnTo>
                    <a:pt x="270" y="276"/>
                  </a:lnTo>
                  <a:lnTo>
                    <a:pt x="300" y="242"/>
                  </a:lnTo>
                  <a:lnTo>
                    <a:pt x="332" y="208"/>
                  </a:lnTo>
                  <a:lnTo>
                    <a:pt x="365" y="174"/>
                  </a:lnTo>
                  <a:lnTo>
                    <a:pt x="397" y="141"/>
                  </a:lnTo>
                  <a:lnTo>
                    <a:pt x="432" y="111"/>
                  </a:lnTo>
                  <a:lnTo>
                    <a:pt x="323" y="0"/>
                  </a:lnTo>
                  <a:lnTo>
                    <a:pt x="669" y="0"/>
                  </a:lnTo>
                  <a:lnTo>
                    <a:pt x="669" y="347"/>
                  </a:lnTo>
                  <a:lnTo>
                    <a:pt x="548" y="226"/>
                  </a:lnTo>
                  <a:lnTo>
                    <a:pt x="548" y="226"/>
                  </a:lnTo>
                  <a:lnTo>
                    <a:pt x="516" y="256"/>
                  </a:lnTo>
                  <a:lnTo>
                    <a:pt x="483" y="287"/>
                  </a:lnTo>
                  <a:lnTo>
                    <a:pt x="452" y="317"/>
                  </a:lnTo>
                  <a:lnTo>
                    <a:pt x="423" y="349"/>
                  </a:lnTo>
                  <a:lnTo>
                    <a:pt x="394" y="381"/>
                  </a:lnTo>
                  <a:lnTo>
                    <a:pt x="366" y="415"/>
                  </a:lnTo>
                  <a:lnTo>
                    <a:pt x="339" y="449"/>
                  </a:lnTo>
                  <a:lnTo>
                    <a:pt x="314" y="484"/>
                  </a:lnTo>
                  <a:lnTo>
                    <a:pt x="288" y="519"/>
                  </a:lnTo>
                  <a:lnTo>
                    <a:pt x="264" y="555"/>
                  </a:lnTo>
                  <a:lnTo>
                    <a:pt x="241" y="592"/>
                  </a:lnTo>
                  <a:lnTo>
                    <a:pt x="220" y="630"/>
                  </a:lnTo>
                  <a:lnTo>
                    <a:pt x="199" y="668"/>
                  </a:lnTo>
                  <a:lnTo>
                    <a:pt x="179" y="705"/>
                  </a:lnTo>
                  <a:lnTo>
                    <a:pt x="160" y="744"/>
                  </a:lnTo>
                  <a:lnTo>
                    <a:pt x="143" y="784"/>
                  </a:lnTo>
                  <a:lnTo>
                    <a:pt x="14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5" name="Freeform 312"/>
            <p:cNvSpPr>
              <a:spLocks/>
            </p:cNvSpPr>
            <p:nvPr/>
          </p:nvSpPr>
          <p:spPr bwMode="auto">
            <a:xfrm flipH="1">
              <a:off x="7905611" y="3535959"/>
              <a:ext cx="265849" cy="354464"/>
            </a:xfrm>
            <a:custGeom>
              <a:avLst/>
              <a:gdLst>
                <a:gd name="T0" fmla="*/ 777 w 777"/>
                <a:gd name="T1" fmla="*/ 1031 h 1031"/>
                <a:gd name="T2" fmla="*/ 723 w 777"/>
                <a:gd name="T3" fmla="*/ 960 h 1031"/>
                <a:gd name="T4" fmla="*/ 663 w 777"/>
                <a:gd name="T5" fmla="*/ 893 h 1031"/>
                <a:gd name="T6" fmla="*/ 597 w 777"/>
                <a:gd name="T7" fmla="*/ 833 h 1031"/>
                <a:gd name="T8" fmla="*/ 524 w 777"/>
                <a:gd name="T9" fmla="*/ 779 h 1031"/>
                <a:gd name="T10" fmla="*/ 507 w 777"/>
                <a:gd name="T11" fmla="*/ 740 h 1031"/>
                <a:gd name="T12" fmla="*/ 469 w 777"/>
                <a:gd name="T13" fmla="*/ 663 h 1031"/>
                <a:gd name="T14" fmla="*/ 426 w 777"/>
                <a:gd name="T15" fmla="*/ 589 h 1031"/>
                <a:gd name="T16" fmla="*/ 379 w 777"/>
                <a:gd name="T17" fmla="*/ 517 h 1031"/>
                <a:gd name="T18" fmla="*/ 329 w 777"/>
                <a:gd name="T19" fmla="*/ 447 h 1031"/>
                <a:gd name="T20" fmla="*/ 274 w 777"/>
                <a:gd name="T21" fmla="*/ 380 h 1031"/>
                <a:gd name="T22" fmla="*/ 216 w 777"/>
                <a:gd name="T23" fmla="*/ 316 h 1031"/>
                <a:gd name="T24" fmla="*/ 153 w 777"/>
                <a:gd name="T25" fmla="*/ 256 h 1031"/>
                <a:gd name="T26" fmla="*/ 0 w 777"/>
                <a:gd name="T27" fmla="*/ 347 h 1031"/>
                <a:gd name="T28" fmla="*/ 346 w 777"/>
                <a:gd name="T29" fmla="*/ 0 h 1031"/>
                <a:gd name="T30" fmla="*/ 237 w 777"/>
                <a:gd name="T31" fmla="*/ 111 h 1031"/>
                <a:gd name="T32" fmla="*/ 287 w 777"/>
                <a:gd name="T33" fmla="*/ 157 h 1031"/>
                <a:gd name="T34" fmla="*/ 336 w 777"/>
                <a:gd name="T35" fmla="*/ 206 h 1031"/>
                <a:gd name="T36" fmla="*/ 382 w 777"/>
                <a:gd name="T37" fmla="*/ 256 h 1031"/>
                <a:gd name="T38" fmla="*/ 426 w 777"/>
                <a:gd name="T39" fmla="*/ 308 h 1031"/>
                <a:gd name="T40" fmla="*/ 469 w 777"/>
                <a:gd name="T41" fmla="*/ 361 h 1031"/>
                <a:gd name="T42" fmla="*/ 508 w 777"/>
                <a:gd name="T43" fmla="*/ 416 h 1031"/>
                <a:gd name="T44" fmla="*/ 546 w 777"/>
                <a:gd name="T45" fmla="*/ 472 h 1031"/>
                <a:gd name="T46" fmla="*/ 581 w 777"/>
                <a:gd name="T47" fmla="*/ 530 h 1031"/>
                <a:gd name="T48" fmla="*/ 614 w 777"/>
                <a:gd name="T49" fmla="*/ 589 h 1031"/>
                <a:gd name="T50" fmla="*/ 645 w 777"/>
                <a:gd name="T51" fmla="*/ 649 h 1031"/>
                <a:gd name="T52" fmla="*/ 673 w 777"/>
                <a:gd name="T53" fmla="*/ 710 h 1031"/>
                <a:gd name="T54" fmla="*/ 699 w 777"/>
                <a:gd name="T55" fmla="*/ 773 h 1031"/>
                <a:gd name="T56" fmla="*/ 722 w 777"/>
                <a:gd name="T57" fmla="*/ 836 h 1031"/>
                <a:gd name="T58" fmla="*/ 743 w 777"/>
                <a:gd name="T59" fmla="*/ 900 h 1031"/>
                <a:gd name="T60" fmla="*/ 761 w 777"/>
                <a:gd name="T61" fmla="*/ 966 h 1031"/>
                <a:gd name="T62" fmla="*/ 777 w 777"/>
                <a:gd name="T63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7" h="1031">
                  <a:moveTo>
                    <a:pt x="777" y="1031"/>
                  </a:moveTo>
                  <a:lnTo>
                    <a:pt x="777" y="1031"/>
                  </a:lnTo>
                  <a:lnTo>
                    <a:pt x="751" y="995"/>
                  </a:lnTo>
                  <a:lnTo>
                    <a:pt x="723" y="960"/>
                  </a:lnTo>
                  <a:lnTo>
                    <a:pt x="694" y="926"/>
                  </a:lnTo>
                  <a:lnTo>
                    <a:pt x="663" y="893"/>
                  </a:lnTo>
                  <a:lnTo>
                    <a:pt x="630" y="863"/>
                  </a:lnTo>
                  <a:lnTo>
                    <a:pt x="597" y="833"/>
                  </a:lnTo>
                  <a:lnTo>
                    <a:pt x="561" y="805"/>
                  </a:lnTo>
                  <a:lnTo>
                    <a:pt x="524" y="779"/>
                  </a:lnTo>
                  <a:lnTo>
                    <a:pt x="524" y="779"/>
                  </a:lnTo>
                  <a:lnTo>
                    <a:pt x="507" y="740"/>
                  </a:lnTo>
                  <a:lnTo>
                    <a:pt x="488" y="701"/>
                  </a:lnTo>
                  <a:lnTo>
                    <a:pt x="469" y="663"/>
                  </a:lnTo>
                  <a:lnTo>
                    <a:pt x="447" y="626"/>
                  </a:lnTo>
                  <a:lnTo>
                    <a:pt x="426" y="589"/>
                  </a:lnTo>
                  <a:lnTo>
                    <a:pt x="404" y="553"/>
                  </a:lnTo>
                  <a:lnTo>
                    <a:pt x="379" y="517"/>
                  </a:lnTo>
                  <a:lnTo>
                    <a:pt x="355" y="482"/>
                  </a:lnTo>
                  <a:lnTo>
                    <a:pt x="329" y="447"/>
                  </a:lnTo>
                  <a:lnTo>
                    <a:pt x="301" y="413"/>
                  </a:lnTo>
                  <a:lnTo>
                    <a:pt x="274" y="380"/>
                  </a:lnTo>
                  <a:lnTo>
                    <a:pt x="245" y="348"/>
                  </a:lnTo>
                  <a:lnTo>
                    <a:pt x="216" y="316"/>
                  </a:lnTo>
                  <a:lnTo>
                    <a:pt x="185" y="285"/>
                  </a:lnTo>
                  <a:lnTo>
                    <a:pt x="153" y="256"/>
                  </a:lnTo>
                  <a:lnTo>
                    <a:pt x="121" y="226"/>
                  </a:lnTo>
                  <a:lnTo>
                    <a:pt x="0" y="34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63" y="133"/>
                  </a:lnTo>
                  <a:lnTo>
                    <a:pt x="287" y="157"/>
                  </a:lnTo>
                  <a:lnTo>
                    <a:pt x="312" y="181"/>
                  </a:lnTo>
                  <a:lnTo>
                    <a:pt x="336" y="206"/>
                  </a:lnTo>
                  <a:lnTo>
                    <a:pt x="360" y="230"/>
                  </a:lnTo>
                  <a:lnTo>
                    <a:pt x="382" y="256"/>
                  </a:lnTo>
                  <a:lnTo>
                    <a:pt x="405" y="281"/>
                  </a:lnTo>
                  <a:lnTo>
                    <a:pt x="426" y="308"/>
                  </a:lnTo>
                  <a:lnTo>
                    <a:pt x="447" y="335"/>
                  </a:lnTo>
                  <a:lnTo>
                    <a:pt x="469" y="361"/>
                  </a:lnTo>
                  <a:lnTo>
                    <a:pt x="488" y="389"/>
                  </a:lnTo>
                  <a:lnTo>
                    <a:pt x="508" y="416"/>
                  </a:lnTo>
                  <a:lnTo>
                    <a:pt x="527" y="444"/>
                  </a:lnTo>
                  <a:lnTo>
                    <a:pt x="546" y="472"/>
                  </a:lnTo>
                  <a:lnTo>
                    <a:pt x="564" y="501"/>
                  </a:lnTo>
                  <a:lnTo>
                    <a:pt x="581" y="530"/>
                  </a:lnTo>
                  <a:lnTo>
                    <a:pt x="598" y="559"/>
                  </a:lnTo>
                  <a:lnTo>
                    <a:pt x="614" y="589"/>
                  </a:lnTo>
                  <a:lnTo>
                    <a:pt x="629" y="618"/>
                  </a:lnTo>
                  <a:lnTo>
                    <a:pt x="645" y="649"/>
                  </a:lnTo>
                  <a:lnTo>
                    <a:pt x="659" y="680"/>
                  </a:lnTo>
                  <a:lnTo>
                    <a:pt x="673" y="710"/>
                  </a:lnTo>
                  <a:lnTo>
                    <a:pt x="686" y="742"/>
                  </a:lnTo>
                  <a:lnTo>
                    <a:pt x="699" y="773"/>
                  </a:lnTo>
                  <a:lnTo>
                    <a:pt x="711" y="804"/>
                  </a:lnTo>
                  <a:lnTo>
                    <a:pt x="722" y="836"/>
                  </a:lnTo>
                  <a:lnTo>
                    <a:pt x="732" y="869"/>
                  </a:lnTo>
                  <a:lnTo>
                    <a:pt x="743" y="900"/>
                  </a:lnTo>
                  <a:lnTo>
                    <a:pt x="753" y="933"/>
                  </a:lnTo>
                  <a:lnTo>
                    <a:pt x="761" y="966"/>
                  </a:lnTo>
                  <a:lnTo>
                    <a:pt x="769" y="998"/>
                  </a:lnTo>
                  <a:lnTo>
                    <a:pt x="777" y="1031"/>
                  </a:lnTo>
                  <a:lnTo>
                    <a:pt x="777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6" name="Freeform 313"/>
            <p:cNvSpPr>
              <a:spLocks/>
            </p:cNvSpPr>
            <p:nvPr/>
          </p:nvSpPr>
          <p:spPr bwMode="auto">
            <a:xfrm flipH="1">
              <a:off x="7893246" y="3733800"/>
              <a:ext cx="362707" cy="337977"/>
            </a:xfrm>
            <a:custGeom>
              <a:avLst/>
              <a:gdLst>
                <a:gd name="T0" fmla="*/ 245 w 1060"/>
                <a:gd name="T1" fmla="*/ 0 h 981"/>
                <a:gd name="T2" fmla="*/ 245 w 1060"/>
                <a:gd name="T3" fmla="*/ 166 h 981"/>
                <a:gd name="T4" fmla="*/ 328 w 1060"/>
                <a:gd name="T5" fmla="*/ 171 h 981"/>
                <a:gd name="T6" fmla="*/ 408 w 1060"/>
                <a:gd name="T7" fmla="*/ 183 h 981"/>
                <a:gd name="T8" fmla="*/ 486 w 1060"/>
                <a:gd name="T9" fmla="*/ 204 h 981"/>
                <a:gd name="T10" fmla="*/ 562 w 1060"/>
                <a:gd name="T11" fmla="*/ 231 h 981"/>
                <a:gd name="T12" fmla="*/ 632 w 1060"/>
                <a:gd name="T13" fmla="*/ 266 h 981"/>
                <a:gd name="T14" fmla="*/ 700 w 1060"/>
                <a:gd name="T15" fmla="*/ 307 h 981"/>
                <a:gd name="T16" fmla="*/ 763 w 1060"/>
                <a:gd name="T17" fmla="*/ 354 h 981"/>
                <a:gd name="T18" fmla="*/ 821 w 1060"/>
                <a:gd name="T19" fmla="*/ 406 h 981"/>
                <a:gd name="T20" fmla="*/ 873 w 1060"/>
                <a:gd name="T21" fmla="*/ 464 h 981"/>
                <a:gd name="T22" fmla="*/ 920 w 1060"/>
                <a:gd name="T23" fmla="*/ 527 h 981"/>
                <a:gd name="T24" fmla="*/ 961 w 1060"/>
                <a:gd name="T25" fmla="*/ 594 h 981"/>
                <a:gd name="T26" fmla="*/ 996 w 1060"/>
                <a:gd name="T27" fmla="*/ 666 h 981"/>
                <a:gd name="T28" fmla="*/ 1023 w 1060"/>
                <a:gd name="T29" fmla="*/ 740 h 981"/>
                <a:gd name="T30" fmla="*/ 1044 w 1060"/>
                <a:gd name="T31" fmla="*/ 818 h 981"/>
                <a:gd name="T32" fmla="*/ 1056 w 1060"/>
                <a:gd name="T33" fmla="*/ 898 h 981"/>
                <a:gd name="T34" fmla="*/ 1060 w 1060"/>
                <a:gd name="T35" fmla="*/ 981 h 981"/>
                <a:gd name="T36" fmla="*/ 897 w 1060"/>
                <a:gd name="T37" fmla="*/ 981 h 981"/>
                <a:gd name="T38" fmla="*/ 894 w 1060"/>
                <a:gd name="T39" fmla="*/ 915 h 981"/>
                <a:gd name="T40" fmla="*/ 883 w 1060"/>
                <a:gd name="T41" fmla="*/ 850 h 981"/>
                <a:gd name="T42" fmla="*/ 867 w 1060"/>
                <a:gd name="T43" fmla="*/ 788 h 981"/>
                <a:gd name="T44" fmla="*/ 846 w 1060"/>
                <a:gd name="T45" fmla="*/ 729 h 981"/>
                <a:gd name="T46" fmla="*/ 818 w 1060"/>
                <a:gd name="T47" fmla="*/ 672 h 981"/>
                <a:gd name="T48" fmla="*/ 785 w 1060"/>
                <a:gd name="T49" fmla="*/ 619 h 981"/>
                <a:gd name="T50" fmla="*/ 748 w 1060"/>
                <a:gd name="T51" fmla="*/ 569 h 981"/>
                <a:gd name="T52" fmla="*/ 705 w 1060"/>
                <a:gd name="T53" fmla="*/ 523 h 981"/>
                <a:gd name="T54" fmla="*/ 659 w 1060"/>
                <a:gd name="T55" fmla="*/ 480 h 981"/>
                <a:gd name="T56" fmla="*/ 609 w 1060"/>
                <a:gd name="T57" fmla="*/ 442 h 981"/>
                <a:gd name="T58" fmla="*/ 555 w 1060"/>
                <a:gd name="T59" fmla="*/ 409 h 981"/>
                <a:gd name="T60" fmla="*/ 497 w 1060"/>
                <a:gd name="T61" fmla="*/ 382 h 981"/>
                <a:gd name="T62" fmla="*/ 438 w 1060"/>
                <a:gd name="T63" fmla="*/ 360 h 981"/>
                <a:gd name="T64" fmla="*/ 376 w 1060"/>
                <a:gd name="T65" fmla="*/ 344 h 981"/>
                <a:gd name="T66" fmla="*/ 311 w 1060"/>
                <a:gd name="T67" fmla="*/ 334 h 981"/>
                <a:gd name="T68" fmla="*/ 245 w 1060"/>
                <a:gd name="T69" fmla="*/ 330 h 981"/>
                <a:gd name="T70" fmla="*/ 0 w 1060"/>
                <a:gd name="T71" fmla="*/ 2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0" h="981">
                  <a:moveTo>
                    <a:pt x="0" y="245"/>
                  </a:moveTo>
                  <a:lnTo>
                    <a:pt x="245" y="0"/>
                  </a:lnTo>
                  <a:lnTo>
                    <a:pt x="245" y="166"/>
                  </a:lnTo>
                  <a:lnTo>
                    <a:pt x="245" y="166"/>
                  </a:lnTo>
                  <a:lnTo>
                    <a:pt x="287" y="167"/>
                  </a:lnTo>
                  <a:lnTo>
                    <a:pt x="328" y="171"/>
                  </a:lnTo>
                  <a:lnTo>
                    <a:pt x="369" y="176"/>
                  </a:lnTo>
                  <a:lnTo>
                    <a:pt x="408" y="183"/>
                  </a:lnTo>
                  <a:lnTo>
                    <a:pt x="448" y="193"/>
                  </a:lnTo>
                  <a:lnTo>
                    <a:pt x="486" y="204"/>
                  </a:lnTo>
                  <a:lnTo>
                    <a:pt x="524" y="217"/>
                  </a:lnTo>
                  <a:lnTo>
                    <a:pt x="562" y="231"/>
                  </a:lnTo>
                  <a:lnTo>
                    <a:pt x="597" y="248"/>
                  </a:lnTo>
                  <a:lnTo>
                    <a:pt x="632" y="266"/>
                  </a:lnTo>
                  <a:lnTo>
                    <a:pt x="667" y="286"/>
                  </a:lnTo>
                  <a:lnTo>
                    <a:pt x="700" y="307"/>
                  </a:lnTo>
                  <a:lnTo>
                    <a:pt x="732" y="330"/>
                  </a:lnTo>
                  <a:lnTo>
                    <a:pt x="763" y="354"/>
                  </a:lnTo>
                  <a:lnTo>
                    <a:pt x="793" y="380"/>
                  </a:lnTo>
                  <a:lnTo>
                    <a:pt x="821" y="406"/>
                  </a:lnTo>
                  <a:lnTo>
                    <a:pt x="848" y="435"/>
                  </a:lnTo>
                  <a:lnTo>
                    <a:pt x="873" y="464"/>
                  </a:lnTo>
                  <a:lnTo>
                    <a:pt x="898" y="495"/>
                  </a:lnTo>
                  <a:lnTo>
                    <a:pt x="920" y="527"/>
                  </a:lnTo>
                  <a:lnTo>
                    <a:pt x="942" y="560"/>
                  </a:lnTo>
                  <a:lnTo>
                    <a:pt x="961" y="594"/>
                  </a:lnTo>
                  <a:lnTo>
                    <a:pt x="979" y="629"/>
                  </a:lnTo>
                  <a:lnTo>
                    <a:pt x="996" y="666"/>
                  </a:lnTo>
                  <a:lnTo>
                    <a:pt x="1011" y="702"/>
                  </a:lnTo>
                  <a:lnTo>
                    <a:pt x="1023" y="740"/>
                  </a:lnTo>
                  <a:lnTo>
                    <a:pt x="1035" y="779"/>
                  </a:lnTo>
                  <a:lnTo>
                    <a:pt x="1044" y="818"/>
                  </a:lnTo>
                  <a:lnTo>
                    <a:pt x="1051" y="858"/>
                  </a:lnTo>
                  <a:lnTo>
                    <a:pt x="1056" y="898"/>
                  </a:lnTo>
                  <a:lnTo>
                    <a:pt x="1059" y="939"/>
                  </a:lnTo>
                  <a:lnTo>
                    <a:pt x="1060" y="981"/>
                  </a:lnTo>
                  <a:lnTo>
                    <a:pt x="897" y="981"/>
                  </a:lnTo>
                  <a:lnTo>
                    <a:pt x="897" y="981"/>
                  </a:lnTo>
                  <a:lnTo>
                    <a:pt x="896" y="949"/>
                  </a:lnTo>
                  <a:lnTo>
                    <a:pt x="894" y="915"/>
                  </a:lnTo>
                  <a:lnTo>
                    <a:pt x="890" y="883"/>
                  </a:lnTo>
                  <a:lnTo>
                    <a:pt x="883" y="850"/>
                  </a:lnTo>
                  <a:lnTo>
                    <a:pt x="876" y="820"/>
                  </a:lnTo>
                  <a:lnTo>
                    <a:pt x="867" y="788"/>
                  </a:lnTo>
                  <a:lnTo>
                    <a:pt x="857" y="759"/>
                  </a:lnTo>
                  <a:lnTo>
                    <a:pt x="846" y="729"/>
                  </a:lnTo>
                  <a:lnTo>
                    <a:pt x="832" y="700"/>
                  </a:lnTo>
                  <a:lnTo>
                    <a:pt x="818" y="672"/>
                  </a:lnTo>
                  <a:lnTo>
                    <a:pt x="802" y="645"/>
                  </a:lnTo>
                  <a:lnTo>
                    <a:pt x="785" y="619"/>
                  </a:lnTo>
                  <a:lnTo>
                    <a:pt x="767" y="593"/>
                  </a:lnTo>
                  <a:lnTo>
                    <a:pt x="748" y="569"/>
                  </a:lnTo>
                  <a:lnTo>
                    <a:pt x="727" y="545"/>
                  </a:lnTo>
                  <a:lnTo>
                    <a:pt x="705" y="523"/>
                  </a:lnTo>
                  <a:lnTo>
                    <a:pt x="682" y="500"/>
                  </a:lnTo>
                  <a:lnTo>
                    <a:pt x="659" y="480"/>
                  </a:lnTo>
                  <a:lnTo>
                    <a:pt x="634" y="460"/>
                  </a:lnTo>
                  <a:lnTo>
                    <a:pt x="609" y="442"/>
                  </a:lnTo>
                  <a:lnTo>
                    <a:pt x="582" y="426"/>
                  </a:lnTo>
                  <a:lnTo>
                    <a:pt x="555" y="409"/>
                  </a:lnTo>
                  <a:lnTo>
                    <a:pt x="527" y="395"/>
                  </a:lnTo>
                  <a:lnTo>
                    <a:pt x="497" y="382"/>
                  </a:lnTo>
                  <a:lnTo>
                    <a:pt x="469" y="370"/>
                  </a:lnTo>
                  <a:lnTo>
                    <a:pt x="438" y="360"/>
                  </a:lnTo>
                  <a:lnTo>
                    <a:pt x="407" y="351"/>
                  </a:lnTo>
                  <a:lnTo>
                    <a:pt x="376" y="344"/>
                  </a:lnTo>
                  <a:lnTo>
                    <a:pt x="344" y="338"/>
                  </a:lnTo>
                  <a:lnTo>
                    <a:pt x="311" y="334"/>
                  </a:lnTo>
                  <a:lnTo>
                    <a:pt x="279" y="331"/>
                  </a:lnTo>
                  <a:lnTo>
                    <a:pt x="245" y="330"/>
                  </a:lnTo>
                  <a:lnTo>
                    <a:pt x="245" y="49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7" name="Freeform 314"/>
            <p:cNvSpPr>
              <a:spLocks/>
            </p:cNvSpPr>
            <p:nvPr/>
          </p:nvSpPr>
          <p:spPr bwMode="auto">
            <a:xfrm flipH="1">
              <a:off x="7584120" y="3733800"/>
              <a:ext cx="311187" cy="234935"/>
            </a:xfrm>
            <a:custGeom>
              <a:avLst/>
              <a:gdLst>
                <a:gd name="T0" fmla="*/ 660 w 905"/>
                <a:gd name="T1" fmla="*/ 0 h 686"/>
                <a:gd name="T2" fmla="*/ 660 w 905"/>
                <a:gd name="T3" fmla="*/ 490 h 686"/>
                <a:gd name="T4" fmla="*/ 660 w 905"/>
                <a:gd name="T5" fmla="*/ 330 h 686"/>
                <a:gd name="T6" fmla="*/ 614 w 905"/>
                <a:gd name="T7" fmla="*/ 332 h 686"/>
                <a:gd name="T8" fmla="*/ 568 w 905"/>
                <a:gd name="T9" fmla="*/ 338 h 686"/>
                <a:gd name="T10" fmla="*/ 524 w 905"/>
                <a:gd name="T11" fmla="*/ 346 h 686"/>
                <a:gd name="T12" fmla="*/ 480 w 905"/>
                <a:gd name="T13" fmla="*/ 358 h 686"/>
                <a:gd name="T14" fmla="*/ 437 w 905"/>
                <a:gd name="T15" fmla="*/ 372 h 686"/>
                <a:gd name="T16" fmla="*/ 396 w 905"/>
                <a:gd name="T17" fmla="*/ 389 h 686"/>
                <a:gd name="T18" fmla="*/ 357 w 905"/>
                <a:gd name="T19" fmla="*/ 409 h 686"/>
                <a:gd name="T20" fmla="*/ 318 w 905"/>
                <a:gd name="T21" fmla="*/ 431 h 686"/>
                <a:gd name="T22" fmla="*/ 282 w 905"/>
                <a:gd name="T23" fmla="*/ 456 h 686"/>
                <a:gd name="T24" fmla="*/ 246 w 905"/>
                <a:gd name="T25" fmla="*/ 483 h 686"/>
                <a:gd name="T26" fmla="*/ 214 w 905"/>
                <a:gd name="T27" fmla="*/ 512 h 686"/>
                <a:gd name="T28" fmla="*/ 183 w 905"/>
                <a:gd name="T29" fmla="*/ 543 h 686"/>
                <a:gd name="T30" fmla="*/ 153 w 905"/>
                <a:gd name="T31" fmla="*/ 577 h 686"/>
                <a:gd name="T32" fmla="*/ 127 w 905"/>
                <a:gd name="T33" fmla="*/ 611 h 686"/>
                <a:gd name="T34" fmla="*/ 103 w 905"/>
                <a:gd name="T35" fmla="*/ 648 h 686"/>
                <a:gd name="T36" fmla="*/ 81 w 905"/>
                <a:gd name="T37" fmla="*/ 686 h 686"/>
                <a:gd name="T38" fmla="*/ 68 w 905"/>
                <a:gd name="T39" fmla="*/ 651 h 686"/>
                <a:gd name="T40" fmla="*/ 54 w 905"/>
                <a:gd name="T41" fmla="*/ 617 h 686"/>
                <a:gd name="T42" fmla="*/ 29 w 905"/>
                <a:gd name="T43" fmla="*/ 561 h 686"/>
                <a:gd name="T44" fmla="*/ 0 w 905"/>
                <a:gd name="T45" fmla="*/ 508 h 686"/>
                <a:gd name="T46" fmla="*/ 14 w 905"/>
                <a:gd name="T47" fmla="*/ 490 h 686"/>
                <a:gd name="T48" fmla="*/ 44 w 905"/>
                <a:gd name="T49" fmla="*/ 453 h 686"/>
                <a:gd name="T50" fmla="*/ 77 w 905"/>
                <a:gd name="T51" fmla="*/ 418 h 686"/>
                <a:gd name="T52" fmla="*/ 110 w 905"/>
                <a:gd name="T53" fmla="*/ 385 h 686"/>
                <a:gd name="T54" fmla="*/ 146 w 905"/>
                <a:gd name="T55" fmla="*/ 354 h 686"/>
                <a:gd name="T56" fmla="*/ 184 w 905"/>
                <a:gd name="T57" fmla="*/ 324 h 686"/>
                <a:gd name="T58" fmla="*/ 223 w 905"/>
                <a:gd name="T59" fmla="*/ 298 h 686"/>
                <a:gd name="T60" fmla="*/ 264 w 905"/>
                <a:gd name="T61" fmla="*/ 273 h 686"/>
                <a:gd name="T62" fmla="*/ 307 w 905"/>
                <a:gd name="T63" fmla="*/ 251 h 686"/>
                <a:gd name="T64" fmla="*/ 349 w 905"/>
                <a:gd name="T65" fmla="*/ 231 h 686"/>
                <a:gd name="T66" fmla="*/ 394 w 905"/>
                <a:gd name="T67" fmla="*/ 214 h 686"/>
                <a:gd name="T68" fmla="*/ 441 w 905"/>
                <a:gd name="T69" fmla="*/ 199 h 686"/>
                <a:gd name="T70" fmla="*/ 488 w 905"/>
                <a:gd name="T71" fmla="*/ 186 h 686"/>
                <a:gd name="T72" fmla="*/ 536 w 905"/>
                <a:gd name="T73" fmla="*/ 177 h 686"/>
                <a:gd name="T74" fmla="*/ 585 w 905"/>
                <a:gd name="T75" fmla="*/ 170 h 686"/>
                <a:gd name="T76" fmla="*/ 635 w 905"/>
                <a:gd name="T77" fmla="*/ 167 h 686"/>
                <a:gd name="T78" fmla="*/ 660 w 905"/>
                <a:gd name="T79" fmla="*/ 16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5" h="686">
                  <a:moveTo>
                    <a:pt x="660" y="166"/>
                  </a:moveTo>
                  <a:lnTo>
                    <a:pt x="660" y="0"/>
                  </a:lnTo>
                  <a:lnTo>
                    <a:pt x="905" y="245"/>
                  </a:lnTo>
                  <a:lnTo>
                    <a:pt x="660" y="490"/>
                  </a:lnTo>
                  <a:lnTo>
                    <a:pt x="660" y="330"/>
                  </a:lnTo>
                  <a:lnTo>
                    <a:pt x="660" y="330"/>
                  </a:lnTo>
                  <a:lnTo>
                    <a:pt x="636" y="331"/>
                  </a:lnTo>
                  <a:lnTo>
                    <a:pt x="614" y="332"/>
                  </a:lnTo>
                  <a:lnTo>
                    <a:pt x="590" y="335"/>
                  </a:lnTo>
                  <a:lnTo>
                    <a:pt x="568" y="338"/>
                  </a:lnTo>
                  <a:lnTo>
                    <a:pt x="546" y="342"/>
                  </a:lnTo>
                  <a:lnTo>
                    <a:pt x="524" y="346"/>
                  </a:lnTo>
                  <a:lnTo>
                    <a:pt x="502" y="352"/>
                  </a:lnTo>
                  <a:lnTo>
                    <a:pt x="480" y="358"/>
                  </a:lnTo>
                  <a:lnTo>
                    <a:pt x="459" y="364"/>
                  </a:lnTo>
                  <a:lnTo>
                    <a:pt x="437" y="372"/>
                  </a:lnTo>
                  <a:lnTo>
                    <a:pt x="417" y="381"/>
                  </a:lnTo>
                  <a:lnTo>
                    <a:pt x="396" y="389"/>
                  </a:lnTo>
                  <a:lnTo>
                    <a:pt x="376" y="399"/>
                  </a:lnTo>
                  <a:lnTo>
                    <a:pt x="357" y="409"/>
                  </a:lnTo>
                  <a:lnTo>
                    <a:pt x="337" y="419"/>
                  </a:lnTo>
                  <a:lnTo>
                    <a:pt x="318" y="431"/>
                  </a:lnTo>
                  <a:lnTo>
                    <a:pt x="299" y="443"/>
                  </a:lnTo>
                  <a:lnTo>
                    <a:pt x="282" y="456"/>
                  </a:lnTo>
                  <a:lnTo>
                    <a:pt x="264" y="469"/>
                  </a:lnTo>
                  <a:lnTo>
                    <a:pt x="246" y="483"/>
                  </a:lnTo>
                  <a:lnTo>
                    <a:pt x="230" y="497"/>
                  </a:lnTo>
                  <a:lnTo>
                    <a:pt x="214" y="512"/>
                  </a:lnTo>
                  <a:lnTo>
                    <a:pt x="198" y="528"/>
                  </a:lnTo>
                  <a:lnTo>
                    <a:pt x="183" y="543"/>
                  </a:lnTo>
                  <a:lnTo>
                    <a:pt x="168" y="559"/>
                  </a:lnTo>
                  <a:lnTo>
                    <a:pt x="153" y="577"/>
                  </a:lnTo>
                  <a:lnTo>
                    <a:pt x="140" y="593"/>
                  </a:lnTo>
                  <a:lnTo>
                    <a:pt x="127" y="611"/>
                  </a:lnTo>
                  <a:lnTo>
                    <a:pt x="114" y="630"/>
                  </a:lnTo>
                  <a:lnTo>
                    <a:pt x="103" y="648"/>
                  </a:lnTo>
                  <a:lnTo>
                    <a:pt x="92" y="667"/>
                  </a:lnTo>
                  <a:lnTo>
                    <a:pt x="81" y="686"/>
                  </a:lnTo>
                  <a:lnTo>
                    <a:pt x="81" y="686"/>
                  </a:lnTo>
                  <a:lnTo>
                    <a:pt x="68" y="651"/>
                  </a:lnTo>
                  <a:lnTo>
                    <a:pt x="54" y="617"/>
                  </a:lnTo>
                  <a:lnTo>
                    <a:pt x="54" y="617"/>
                  </a:lnTo>
                  <a:lnTo>
                    <a:pt x="42" y="589"/>
                  </a:lnTo>
                  <a:lnTo>
                    <a:pt x="29" y="561"/>
                  </a:lnTo>
                  <a:lnTo>
                    <a:pt x="14" y="535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4" y="490"/>
                  </a:lnTo>
                  <a:lnTo>
                    <a:pt x="29" y="470"/>
                  </a:lnTo>
                  <a:lnTo>
                    <a:pt x="44" y="453"/>
                  </a:lnTo>
                  <a:lnTo>
                    <a:pt x="60" y="435"/>
                  </a:lnTo>
                  <a:lnTo>
                    <a:pt x="77" y="418"/>
                  </a:lnTo>
                  <a:lnTo>
                    <a:pt x="93" y="401"/>
                  </a:lnTo>
                  <a:lnTo>
                    <a:pt x="110" y="385"/>
                  </a:lnTo>
                  <a:lnTo>
                    <a:pt x="128" y="369"/>
                  </a:lnTo>
                  <a:lnTo>
                    <a:pt x="146" y="354"/>
                  </a:lnTo>
                  <a:lnTo>
                    <a:pt x="165" y="339"/>
                  </a:lnTo>
                  <a:lnTo>
                    <a:pt x="184" y="324"/>
                  </a:lnTo>
                  <a:lnTo>
                    <a:pt x="203" y="311"/>
                  </a:lnTo>
                  <a:lnTo>
                    <a:pt x="223" y="298"/>
                  </a:lnTo>
                  <a:lnTo>
                    <a:pt x="243" y="286"/>
                  </a:lnTo>
                  <a:lnTo>
                    <a:pt x="264" y="273"/>
                  </a:lnTo>
                  <a:lnTo>
                    <a:pt x="285" y="262"/>
                  </a:lnTo>
                  <a:lnTo>
                    <a:pt x="307" y="251"/>
                  </a:lnTo>
                  <a:lnTo>
                    <a:pt x="328" y="241"/>
                  </a:lnTo>
                  <a:lnTo>
                    <a:pt x="349" y="231"/>
                  </a:lnTo>
                  <a:lnTo>
                    <a:pt x="372" y="222"/>
                  </a:lnTo>
                  <a:lnTo>
                    <a:pt x="394" y="214"/>
                  </a:lnTo>
                  <a:lnTo>
                    <a:pt x="418" y="206"/>
                  </a:lnTo>
                  <a:lnTo>
                    <a:pt x="441" y="199"/>
                  </a:lnTo>
                  <a:lnTo>
                    <a:pt x="465" y="193"/>
                  </a:lnTo>
                  <a:lnTo>
                    <a:pt x="488" y="186"/>
                  </a:lnTo>
                  <a:lnTo>
                    <a:pt x="512" y="181"/>
                  </a:lnTo>
                  <a:lnTo>
                    <a:pt x="536" y="177"/>
                  </a:lnTo>
                  <a:lnTo>
                    <a:pt x="561" y="173"/>
                  </a:lnTo>
                  <a:lnTo>
                    <a:pt x="585" y="170"/>
                  </a:lnTo>
                  <a:lnTo>
                    <a:pt x="610" y="168"/>
                  </a:lnTo>
                  <a:lnTo>
                    <a:pt x="635" y="167"/>
                  </a:lnTo>
                  <a:lnTo>
                    <a:pt x="660" y="166"/>
                  </a:lnTo>
                  <a:lnTo>
                    <a:pt x="66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67922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205184"/>
          </a:xfrm>
        </p:spPr>
        <p:txBody>
          <a:bodyPr/>
          <a:lstStyle/>
          <a:p>
            <a:r>
              <a:rPr lang="en-US" altLang="zh-TW" dirty="0"/>
              <a:t>SFP+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LAN/</a:t>
            </a:r>
            <a:r>
              <a:rPr lang="en-US" altLang="zh-TW" dirty="0" err="1"/>
              <a:t>PoE</a:t>
            </a:r>
            <a:r>
              <a:rPr lang="en-US" altLang="zh-TW" dirty="0"/>
              <a:t>/Power - 2</a:t>
            </a:r>
            <a:endParaRPr lang="zh-TW" altLang="en-US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836613" y="1200150"/>
            <a:ext cx="898525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1" name="群組 180"/>
          <p:cNvGrpSpPr/>
          <p:nvPr/>
        </p:nvGrpSpPr>
        <p:grpSpPr>
          <a:xfrm>
            <a:off x="977901" y="1454150"/>
            <a:ext cx="617538" cy="392113"/>
            <a:chOff x="977901" y="1454150"/>
            <a:chExt cx="617538" cy="392113"/>
          </a:xfrm>
        </p:grpSpPr>
        <p:sp>
          <p:nvSpPr>
            <p:cNvPr id="178" name="Freeform 6"/>
            <p:cNvSpPr>
              <a:spLocks noEditPoints="1"/>
            </p:cNvSpPr>
            <p:nvPr/>
          </p:nvSpPr>
          <p:spPr bwMode="auto">
            <a:xfrm>
              <a:off x="977901" y="1454150"/>
              <a:ext cx="617538" cy="392113"/>
            </a:xfrm>
            <a:custGeom>
              <a:avLst/>
              <a:gdLst>
                <a:gd name="T0" fmla="*/ 1600 w 1760"/>
                <a:gd name="T1" fmla="*/ 0 h 1120"/>
                <a:gd name="T2" fmla="*/ 160 w 1760"/>
                <a:gd name="T3" fmla="*/ 0 h 1120"/>
                <a:gd name="T4" fmla="*/ 0 w 1760"/>
                <a:gd name="T5" fmla="*/ 160 h 1120"/>
                <a:gd name="T6" fmla="*/ 0 w 1760"/>
                <a:gd name="T7" fmla="*/ 960 h 1120"/>
                <a:gd name="T8" fmla="*/ 160 w 1760"/>
                <a:gd name="T9" fmla="*/ 1120 h 1120"/>
                <a:gd name="T10" fmla="*/ 1600 w 1760"/>
                <a:gd name="T11" fmla="*/ 1120 h 1120"/>
                <a:gd name="T12" fmla="*/ 1760 w 1760"/>
                <a:gd name="T13" fmla="*/ 960 h 1120"/>
                <a:gd name="T14" fmla="*/ 1760 w 1760"/>
                <a:gd name="T15" fmla="*/ 160 h 1120"/>
                <a:gd name="T16" fmla="*/ 1600 w 1760"/>
                <a:gd name="T17" fmla="*/ 0 h 1120"/>
                <a:gd name="T18" fmla="*/ 801 w 1760"/>
                <a:gd name="T19" fmla="*/ 960 h 1120"/>
                <a:gd name="T20" fmla="*/ 160 w 1760"/>
                <a:gd name="T21" fmla="*/ 960 h 1120"/>
                <a:gd name="T22" fmla="*/ 160 w 1760"/>
                <a:gd name="T23" fmla="*/ 960 h 1120"/>
                <a:gd name="T24" fmla="*/ 160 w 1760"/>
                <a:gd name="T25" fmla="*/ 160 h 1120"/>
                <a:gd name="T26" fmla="*/ 160 w 1760"/>
                <a:gd name="T27" fmla="*/ 160 h 1120"/>
                <a:gd name="T28" fmla="*/ 801 w 1760"/>
                <a:gd name="T29" fmla="*/ 160 h 1120"/>
                <a:gd name="T30" fmla="*/ 801 w 1760"/>
                <a:gd name="T31" fmla="*/ 960 h 1120"/>
                <a:gd name="T32" fmla="*/ 1600 w 1760"/>
                <a:gd name="T33" fmla="*/ 960 h 1120"/>
                <a:gd name="T34" fmla="*/ 1600 w 1760"/>
                <a:gd name="T35" fmla="*/ 960 h 1120"/>
                <a:gd name="T36" fmla="*/ 961 w 1760"/>
                <a:gd name="T37" fmla="*/ 960 h 1120"/>
                <a:gd name="T38" fmla="*/ 961 w 1760"/>
                <a:gd name="T39" fmla="*/ 160 h 1120"/>
                <a:gd name="T40" fmla="*/ 1600 w 1760"/>
                <a:gd name="T41" fmla="*/ 160 h 1120"/>
                <a:gd name="T42" fmla="*/ 1600 w 1760"/>
                <a:gd name="T43" fmla="*/ 160 h 1120"/>
                <a:gd name="T44" fmla="*/ 1600 w 1760"/>
                <a:gd name="T45" fmla="*/ 96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0" h="1120">
                  <a:moveTo>
                    <a:pt x="160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1048"/>
                    <a:pt x="72" y="1120"/>
                    <a:pt x="160" y="1120"/>
                  </a:cubicBezTo>
                  <a:cubicBezTo>
                    <a:pt x="1600" y="1120"/>
                    <a:pt x="1600" y="1120"/>
                    <a:pt x="1600" y="1120"/>
                  </a:cubicBezTo>
                  <a:cubicBezTo>
                    <a:pt x="1688" y="1120"/>
                    <a:pt x="1760" y="1048"/>
                    <a:pt x="1760" y="960"/>
                  </a:cubicBezTo>
                  <a:cubicBezTo>
                    <a:pt x="1760" y="160"/>
                    <a:pt x="1760" y="160"/>
                    <a:pt x="1760" y="160"/>
                  </a:cubicBezTo>
                  <a:cubicBezTo>
                    <a:pt x="1760" y="72"/>
                    <a:pt x="1688" y="0"/>
                    <a:pt x="1600" y="0"/>
                  </a:cubicBezTo>
                  <a:close/>
                  <a:moveTo>
                    <a:pt x="801" y="960"/>
                  </a:moveTo>
                  <a:cubicBezTo>
                    <a:pt x="160" y="960"/>
                    <a:pt x="160" y="960"/>
                    <a:pt x="160" y="960"/>
                  </a:cubicBezTo>
                  <a:cubicBezTo>
                    <a:pt x="160" y="960"/>
                    <a:pt x="160" y="960"/>
                    <a:pt x="160" y="9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801" y="160"/>
                    <a:pt x="801" y="160"/>
                    <a:pt x="801" y="160"/>
                  </a:cubicBezTo>
                  <a:lnTo>
                    <a:pt x="801" y="960"/>
                  </a:lnTo>
                  <a:close/>
                  <a:moveTo>
                    <a:pt x="1600" y="960"/>
                  </a:moveTo>
                  <a:cubicBezTo>
                    <a:pt x="1600" y="960"/>
                    <a:pt x="1600" y="960"/>
                    <a:pt x="1600" y="960"/>
                  </a:cubicBezTo>
                  <a:cubicBezTo>
                    <a:pt x="961" y="960"/>
                    <a:pt x="961" y="960"/>
                    <a:pt x="961" y="960"/>
                  </a:cubicBezTo>
                  <a:cubicBezTo>
                    <a:pt x="961" y="160"/>
                    <a:pt x="961" y="160"/>
                    <a:pt x="961" y="160"/>
                  </a:cubicBezTo>
                  <a:cubicBezTo>
                    <a:pt x="1600" y="160"/>
                    <a:pt x="1600" y="160"/>
                    <a:pt x="1600" y="160"/>
                  </a:cubicBezTo>
                  <a:cubicBezTo>
                    <a:pt x="1600" y="160"/>
                    <a:pt x="1600" y="160"/>
                    <a:pt x="1600" y="160"/>
                  </a:cubicBezTo>
                  <a:lnTo>
                    <a:pt x="1600" y="9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9" name="Oval 7"/>
            <p:cNvSpPr>
              <a:spLocks noChangeArrowheads="1"/>
            </p:cNvSpPr>
            <p:nvPr/>
          </p:nvSpPr>
          <p:spPr bwMode="auto">
            <a:xfrm>
              <a:off x="1090613" y="1593850"/>
              <a:ext cx="111125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0" name="Oval 8"/>
            <p:cNvSpPr>
              <a:spLocks noChangeArrowheads="1"/>
            </p:cNvSpPr>
            <p:nvPr/>
          </p:nvSpPr>
          <p:spPr bwMode="auto">
            <a:xfrm>
              <a:off x="1370013" y="1593850"/>
              <a:ext cx="112713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000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38" y="292094"/>
            <a:ext cx="7446697" cy="498598"/>
          </a:xfrm>
        </p:spPr>
        <p:txBody>
          <a:bodyPr/>
          <a:lstStyle/>
          <a:p>
            <a:r>
              <a:rPr lang="en-US" altLang="zh-TW" dirty="0"/>
              <a:t>Management/Set up - 1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Setup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652486"/>
          </a:xfrm>
        </p:spPr>
        <p:txBody>
          <a:bodyPr/>
          <a:lstStyle/>
          <a:p>
            <a:r>
              <a:rPr lang="en-US" altLang="zh-TW" dirty="0"/>
              <a:t>Auto </a:t>
            </a:r>
            <a:r>
              <a:rPr lang="en-US" altLang="zh-TW" dirty="0" err="1"/>
              <a:t>Config</a:t>
            </a:r>
            <a:r>
              <a:rPr lang="en-US" altLang="zh-TW" dirty="0"/>
              <a:t>/ Setting/</a:t>
            </a:r>
          </a:p>
          <a:p>
            <a:r>
              <a:rPr lang="en-US" altLang="zh-TW" dirty="0"/>
              <a:t>Deployment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447302"/>
          </a:xfrm>
        </p:spPr>
        <p:txBody>
          <a:bodyPr/>
          <a:lstStyle/>
          <a:p>
            <a:r>
              <a:rPr lang="en-US" altLang="zh-TW" dirty="0"/>
              <a:t>Management</a:t>
            </a:r>
          </a:p>
          <a:p>
            <a:r>
              <a:rPr lang="en-US" altLang="zh-TW" dirty="0"/>
              <a:t>Setting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Remote Management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Backup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Sync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430182"/>
          </a:xfrm>
        </p:spPr>
        <p:txBody>
          <a:bodyPr/>
          <a:lstStyle/>
          <a:p>
            <a:r>
              <a:rPr lang="en-US" altLang="zh-TW" dirty="0"/>
              <a:t>Upload/</a:t>
            </a:r>
          </a:p>
          <a:p>
            <a:r>
              <a:rPr lang="en-US" altLang="zh-TW" dirty="0"/>
              <a:t>Download</a:t>
            </a:r>
            <a:endParaRPr lang="zh-TW" altLang="en-US" dirty="0"/>
          </a:p>
        </p:txBody>
      </p:sp>
      <p:sp>
        <p:nvSpPr>
          <p:cNvPr id="23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598434"/>
          </a:xfrm>
        </p:spPr>
        <p:txBody>
          <a:bodyPr/>
          <a:lstStyle/>
          <a:p>
            <a:r>
              <a:rPr lang="en-US" altLang="zh-TW" dirty="0"/>
              <a:t>Bandwidth Management </a:t>
            </a:r>
            <a:r>
              <a:rPr lang="en-US" altLang="zh-TW" dirty="0" err="1"/>
              <a:t>QoS</a:t>
            </a:r>
            <a:endParaRPr lang="zh-TW" altLang="en-US" dirty="0"/>
          </a:p>
        </p:txBody>
      </p:sp>
      <p:sp>
        <p:nvSpPr>
          <p:cNvPr id="24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Easy Installation</a:t>
            </a:r>
            <a:endParaRPr lang="zh-TW" altLang="en-US" dirty="0"/>
          </a:p>
        </p:txBody>
      </p:sp>
      <p:sp>
        <p:nvSpPr>
          <p:cNvPr id="25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Eco Power Management</a:t>
            </a:r>
            <a:endParaRPr lang="zh-TW" altLang="en-US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814388" y="1208088"/>
            <a:ext cx="885825" cy="8842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79488" y="1401763"/>
            <a:ext cx="555625" cy="496887"/>
            <a:chOff x="979488" y="1401763"/>
            <a:chExt cx="555625" cy="496887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979488" y="1843088"/>
              <a:ext cx="555625" cy="55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063626" y="1704975"/>
              <a:ext cx="387350" cy="82550"/>
            </a:xfrm>
            <a:custGeom>
              <a:avLst/>
              <a:gdLst>
                <a:gd name="T0" fmla="*/ 1120 w 1120"/>
                <a:gd name="T1" fmla="*/ 160 h 240"/>
                <a:gd name="T2" fmla="*/ 960 w 1120"/>
                <a:gd name="T3" fmla="*/ 0 h 240"/>
                <a:gd name="T4" fmla="*/ 160 w 1120"/>
                <a:gd name="T5" fmla="*/ 0 h 240"/>
                <a:gd name="T6" fmla="*/ 0 w 1120"/>
                <a:gd name="T7" fmla="*/ 160 h 240"/>
                <a:gd name="T8" fmla="*/ 0 w 1120"/>
                <a:gd name="T9" fmla="*/ 240 h 240"/>
                <a:gd name="T10" fmla="*/ 1120 w 1120"/>
                <a:gd name="T11" fmla="*/ 240 h 240"/>
                <a:gd name="T12" fmla="*/ 1120 w 1120"/>
                <a:gd name="T13" fmla="*/ 16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0" h="240">
                  <a:moveTo>
                    <a:pt x="1120" y="160"/>
                  </a:moveTo>
                  <a:cubicBezTo>
                    <a:pt x="1120" y="72"/>
                    <a:pt x="1048" y="0"/>
                    <a:pt x="9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120" y="240"/>
                    <a:pt x="1120" y="240"/>
                    <a:pt x="1120" y="240"/>
                  </a:cubicBezTo>
                  <a:lnTo>
                    <a:pt x="1120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120776" y="1401763"/>
              <a:ext cx="276225" cy="220662"/>
            </a:xfrm>
            <a:custGeom>
              <a:avLst/>
              <a:gdLst>
                <a:gd name="T0" fmla="*/ 87 w 174"/>
                <a:gd name="T1" fmla="*/ 139 h 139"/>
                <a:gd name="T2" fmla="*/ 174 w 174"/>
                <a:gd name="T3" fmla="*/ 52 h 139"/>
                <a:gd name="T4" fmla="*/ 121 w 174"/>
                <a:gd name="T5" fmla="*/ 52 h 139"/>
                <a:gd name="T6" fmla="*/ 121 w 174"/>
                <a:gd name="T7" fmla="*/ 0 h 139"/>
                <a:gd name="T8" fmla="*/ 51 w 174"/>
                <a:gd name="T9" fmla="*/ 0 h 139"/>
                <a:gd name="T10" fmla="*/ 51 w 174"/>
                <a:gd name="T11" fmla="*/ 52 h 139"/>
                <a:gd name="T12" fmla="*/ 0 w 174"/>
                <a:gd name="T13" fmla="*/ 52 h 139"/>
                <a:gd name="T14" fmla="*/ 87 w 174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39">
                  <a:moveTo>
                    <a:pt x="87" y="139"/>
                  </a:moveTo>
                  <a:lnTo>
                    <a:pt x="174" y="52"/>
                  </a:lnTo>
                  <a:lnTo>
                    <a:pt x="121" y="52"/>
                  </a:lnTo>
                  <a:lnTo>
                    <a:pt x="121" y="0"/>
                  </a:ln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87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490788" y="1203325"/>
            <a:ext cx="896937" cy="896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8" name="群組 37"/>
          <p:cNvGrpSpPr/>
          <p:nvPr/>
        </p:nvGrpSpPr>
        <p:grpSpPr>
          <a:xfrm>
            <a:off x="2606675" y="1398588"/>
            <a:ext cx="663575" cy="534988"/>
            <a:chOff x="2606675" y="1398588"/>
            <a:chExt cx="663575" cy="534988"/>
          </a:xfrm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2606675" y="1398588"/>
              <a:ext cx="357187" cy="365125"/>
            </a:xfrm>
            <a:custGeom>
              <a:avLst/>
              <a:gdLst>
                <a:gd name="T0" fmla="*/ 390 w 1020"/>
                <a:gd name="T1" fmla="*/ 1040 h 1040"/>
                <a:gd name="T2" fmla="*/ 630 w 1020"/>
                <a:gd name="T3" fmla="*/ 1040 h 1040"/>
                <a:gd name="T4" fmla="*/ 630 w 1020"/>
                <a:gd name="T5" fmla="*/ 932 h 1040"/>
                <a:gd name="T6" fmla="*/ 811 w 1020"/>
                <a:gd name="T7" fmla="*/ 833 h 1040"/>
                <a:gd name="T8" fmla="*/ 900 w 1020"/>
                <a:gd name="T9" fmla="*/ 884 h 1040"/>
                <a:gd name="T10" fmla="*/ 1020 w 1020"/>
                <a:gd name="T11" fmla="*/ 676 h 1040"/>
                <a:gd name="T12" fmla="*/ 936 w 1020"/>
                <a:gd name="T13" fmla="*/ 627 h 1040"/>
                <a:gd name="T14" fmla="*/ 950 w 1020"/>
                <a:gd name="T15" fmla="*/ 518 h 1040"/>
                <a:gd name="T16" fmla="*/ 937 w 1020"/>
                <a:gd name="T17" fmla="*/ 412 h 1040"/>
                <a:gd name="T18" fmla="*/ 1020 w 1020"/>
                <a:gd name="T19" fmla="*/ 364 h 1040"/>
                <a:gd name="T20" fmla="*/ 900 w 1020"/>
                <a:gd name="T21" fmla="*/ 156 h 1040"/>
                <a:gd name="T22" fmla="*/ 815 w 1020"/>
                <a:gd name="T23" fmla="*/ 205 h 1040"/>
                <a:gd name="T24" fmla="*/ 630 w 1020"/>
                <a:gd name="T25" fmla="*/ 103 h 1040"/>
                <a:gd name="T26" fmla="*/ 630 w 1020"/>
                <a:gd name="T27" fmla="*/ 0 h 1040"/>
                <a:gd name="T28" fmla="*/ 390 w 1020"/>
                <a:gd name="T29" fmla="*/ 0 h 1040"/>
                <a:gd name="T30" fmla="*/ 390 w 1020"/>
                <a:gd name="T31" fmla="*/ 111 h 1040"/>
                <a:gd name="T32" fmla="*/ 221 w 1020"/>
                <a:gd name="T33" fmla="*/ 214 h 1040"/>
                <a:gd name="T34" fmla="*/ 120 w 1020"/>
                <a:gd name="T35" fmla="*/ 156 h 1040"/>
                <a:gd name="T36" fmla="*/ 0 w 1020"/>
                <a:gd name="T37" fmla="*/ 364 h 1040"/>
                <a:gd name="T38" fmla="*/ 105 w 1020"/>
                <a:gd name="T39" fmla="*/ 425 h 1040"/>
                <a:gd name="T40" fmla="*/ 95 w 1020"/>
                <a:gd name="T41" fmla="*/ 518 h 1040"/>
                <a:gd name="T42" fmla="*/ 106 w 1020"/>
                <a:gd name="T43" fmla="*/ 615 h 1040"/>
                <a:gd name="T44" fmla="*/ 0 w 1020"/>
                <a:gd name="T45" fmla="*/ 676 h 1040"/>
                <a:gd name="T46" fmla="*/ 120 w 1020"/>
                <a:gd name="T47" fmla="*/ 884 h 1040"/>
                <a:gd name="T48" fmla="*/ 224 w 1020"/>
                <a:gd name="T49" fmla="*/ 824 h 1040"/>
                <a:gd name="T50" fmla="*/ 390 w 1020"/>
                <a:gd name="T51" fmla="*/ 924 h 1040"/>
                <a:gd name="T52" fmla="*/ 390 w 1020"/>
                <a:gd name="T53" fmla="*/ 1040 h 1040"/>
                <a:gd name="T54" fmla="*/ 310 w 1020"/>
                <a:gd name="T55" fmla="*/ 521 h 1040"/>
                <a:gd name="T56" fmla="*/ 510 w 1020"/>
                <a:gd name="T57" fmla="*/ 320 h 1040"/>
                <a:gd name="T58" fmla="*/ 710 w 1020"/>
                <a:gd name="T59" fmla="*/ 521 h 1040"/>
                <a:gd name="T60" fmla="*/ 510 w 1020"/>
                <a:gd name="T61" fmla="*/ 721 h 1040"/>
                <a:gd name="T62" fmla="*/ 310 w 1020"/>
                <a:gd name="T63" fmla="*/ 52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0" h="1040">
                  <a:moveTo>
                    <a:pt x="390" y="1040"/>
                  </a:moveTo>
                  <a:cubicBezTo>
                    <a:pt x="630" y="1040"/>
                    <a:pt x="630" y="1040"/>
                    <a:pt x="630" y="1040"/>
                  </a:cubicBezTo>
                  <a:cubicBezTo>
                    <a:pt x="630" y="932"/>
                    <a:pt x="630" y="932"/>
                    <a:pt x="630" y="932"/>
                  </a:cubicBezTo>
                  <a:cubicBezTo>
                    <a:pt x="699" y="914"/>
                    <a:pt x="761" y="879"/>
                    <a:pt x="811" y="833"/>
                  </a:cubicBezTo>
                  <a:cubicBezTo>
                    <a:pt x="900" y="884"/>
                    <a:pt x="900" y="884"/>
                    <a:pt x="900" y="884"/>
                  </a:cubicBezTo>
                  <a:cubicBezTo>
                    <a:pt x="1020" y="676"/>
                    <a:pt x="1020" y="676"/>
                    <a:pt x="1020" y="676"/>
                  </a:cubicBezTo>
                  <a:cubicBezTo>
                    <a:pt x="936" y="627"/>
                    <a:pt x="936" y="627"/>
                    <a:pt x="936" y="627"/>
                  </a:cubicBezTo>
                  <a:cubicBezTo>
                    <a:pt x="945" y="592"/>
                    <a:pt x="950" y="555"/>
                    <a:pt x="950" y="518"/>
                  </a:cubicBezTo>
                  <a:cubicBezTo>
                    <a:pt x="950" y="481"/>
                    <a:pt x="945" y="446"/>
                    <a:pt x="937" y="412"/>
                  </a:cubicBezTo>
                  <a:cubicBezTo>
                    <a:pt x="1020" y="364"/>
                    <a:pt x="1020" y="364"/>
                    <a:pt x="1020" y="364"/>
                  </a:cubicBezTo>
                  <a:cubicBezTo>
                    <a:pt x="900" y="156"/>
                    <a:pt x="900" y="156"/>
                    <a:pt x="900" y="156"/>
                  </a:cubicBezTo>
                  <a:cubicBezTo>
                    <a:pt x="815" y="205"/>
                    <a:pt x="815" y="205"/>
                    <a:pt x="815" y="205"/>
                  </a:cubicBezTo>
                  <a:cubicBezTo>
                    <a:pt x="763" y="157"/>
                    <a:pt x="700" y="122"/>
                    <a:pt x="630" y="103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25" y="132"/>
                    <a:pt x="268" y="168"/>
                    <a:pt x="221" y="214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98" y="455"/>
                    <a:pt x="95" y="486"/>
                    <a:pt x="95" y="518"/>
                  </a:cubicBezTo>
                  <a:cubicBezTo>
                    <a:pt x="95" y="551"/>
                    <a:pt x="98" y="583"/>
                    <a:pt x="106" y="615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120" y="884"/>
                    <a:pt x="120" y="884"/>
                    <a:pt x="120" y="884"/>
                  </a:cubicBezTo>
                  <a:cubicBezTo>
                    <a:pt x="224" y="824"/>
                    <a:pt x="224" y="824"/>
                    <a:pt x="224" y="824"/>
                  </a:cubicBezTo>
                  <a:cubicBezTo>
                    <a:pt x="270" y="869"/>
                    <a:pt x="327" y="904"/>
                    <a:pt x="390" y="924"/>
                  </a:cubicBezTo>
                  <a:lnTo>
                    <a:pt x="390" y="1040"/>
                  </a:lnTo>
                  <a:close/>
                  <a:moveTo>
                    <a:pt x="310" y="521"/>
                  </a:moveTo>
                  <a:cubicBezTo>
                    <a:pt x="310" y="410"/>
                    <a:pt x="400" y="320"/>
                    <a:pt x="510" y="320"/>
                  </a:cubicBezTo>
                  <a:cubicBezTo>
                    <a:pt x="620" y="320"/>
                    <a:pt x="710" y="410"/>
                    <a:pt x="710" y="521"/>
                  </a:cubicBezTo>
                  <a:cubicBezTo>
                    <a:pt x="710" y="632"/>
                    <a:pt x="620" y="721"/>
                    <a:pt x="510" y="721"/>
                  </a:cubicBezTo>
                  <a:cubicBezTo>
                    <a:pt x="400" y="721"/>
                    <a:pt x="310" y="632"/>
                    <a:pt x="310" y="5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3000375" y="1482725"/>
              <a:ext cx="269875" cy="280988"/>
            </a:xfrm>
            <a:custGeom>
              <a:avLst/>
              <a:gdLst>
                <a:gd name="T0" fmla="*/ 706 w 772"/>
                <a:gd name="T1" fmla="*/ 400 h 800"/>
                <a:gd name="T2" fmla="*/ 694 w 772"/>
                <a:gd name="T3" fmla="*/ 314 h 800"/>
                <a:gd name="T4" fmla="*/ 772 w 772"/>
                <a:gd name="T5" fmla="*/ 269 h 800"/>
                <a:gd name="T6" fmla="*/ 692 w 772"/>
                <a:gd name="T7" fmla="*/ 131 h 800"/>
                <a:gd name="T8" fmla="*/ 614 w 772"/>
                <a:gd name="T9" fmla="*/ 176 h 800"/>
                <a:gd name="T10" fmla="*/ 466 w 772"/>
                <a:gd name="T11" fmla="*/ 90 h 800"/>
                <a:gd name="T12" fmla="*/ 466 w 772"/>
                <a:gd name="T13" fmla="*/ 0 h 800"/>
                <a:gd name="T14" fmla="*/ 306 w 772"/>
                <a:gd name="T15" fmla="*/ 0 h 800"/>
                <a:gd name="T16" fmla="*/ 306 w 772"/>
                <a:gd name="T17" fmla="*/ 90 h 800"/>
                <a:gd name="T18" fmla="*/ 158 w 772"/>
                <a:gd name="T19" fmla="*/ 176 h 800"/>
                <a:gd name="T20" fmla="*/ 80 w 772"/>
                <a:gd name="T21" fmla="*/ 131 h 800"/>
                <a:gd name="T22" fmla="*/ 0 w 772"/>
                <a:gd name="T23" fmla="*/ 269 h 800"/>
                <a:gd name="T24" fmla="*/ 78 w 772"/>
                <a:gd name="T25" fmla="*/ 314 h 800"/>
                <a:gd name="T26" fmla="*/ 66 w 772"/>
                <a:gd name="T27" fmla="*/ 400 h 800"/>
                <a:gd name="T28" fmla="*/ 78 w 772"/>
                <a:gd name="T29" fmla="*/ 486 h 800"/>
                <a:gd name="T30" fmla="*/ 0 w 772"/>
                <a:gd name="T31" fmla="*/ 531 h 800"/>
                <a:gd name="T32" fmla="*/ 80 w 772"/>
                <a:gd name="T33" fmla="*/ 669 h 800"/>
                <a:gd name="T34" fmla="*/ 158 w 772"/>
                <a:gd name="T35" fmla="*/ 624 h 800"/>
                <a:gd name="T36" fmla="*/ 306 w 772"/>
                <a:gd name="T37" fmla="*/ 710 h 800"/>
                <a:gd name="T38" fmla="*/ 306 w 772"/>
                <a:gd name="T39" fmla="*/ 800 h 800"/>
                <a:gd name="T40" fmla="*/ 466 w 772"/>
                <a:gd name="T41" fmla="*/ 800 h 800"/>
                <a:gd name="T42" fmla="*/ 466 w 772"/>
                <a:gd name="T43" fmla="*/ 710 h 800"/>
                <a:gd name="T44" fmla="*/ 614 w 772"/>
                <a:gd name="T45" fmla="*/ 624 h 800"/>
                <a:gd name="T46" fmla="*/ 692 w 772"/>
                <a:gd name="T47" fmla="*/ 669 h 800"/>
                <a:gd name="T48" fmla="*/ 772 w 772"/>
                <a:gd name="T49" fmla="*/ 531 h 800"/>
                <a:gd name="T50" fmla="*/ 694 w 772"/>
                <a:gd name="T51" fmla="*/ 486 h 800"/>
                <a:gd name="T52" fmla="*/ 706 w 772"/>
                <a:gd name="T53" fmla="*/ 400 h 800"/>
                <a:gd name="T54" fmla="*/ 386 w 772"/>
                <a:gd name="T55" fmla="*/ 560 h 800"/>
                <a:gd name="T56" fmla="*/ 226 w 772"/>
                <a:gd name="T57" fmla="*/ 400 h 800"/>
                <a:gd name="T58" fmla="*/ 386 w 772"/>
                <a:gd name="T59" fmla="*/ 240 h 800"/>
                <a:gd name="T60" fmla="*/ 546 w 772"/>
                <a:gd name="T61" fmla="*/ 400 h 800"/>
                <a:gd name="T62" fmla="*/ 386 w 772"/>
                <a:gd name="T63" fmla="*/ 56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2" h="800">
                  <a:moveTo>
                    <a:pt x="706" y="400"/>
                  </a:moveTo>
                  <a:cubicBezTo>
                    <a:pt x="706" y="370"/>
                    <a:pt x="702" y="342"/>
                    <a:pt x="694" y="314"/>
                  </a:cubicBezTo>
                  <a:cubicBezTo>
                    <a:pt x="772" y="269"/>
                    <a:pt x="772" y="269"/>
                    <a:pt x="772" y="269"/>
                  </a:cubicBezTo>
                  <a:cubicBezTo>
                    <a:pt x="692" y="131"/>
                    <a:pt x="692" y="131"/>
                    <a:pt x="692" y="131"/>
                  </a:cubicBezTo>
                  <a:cubicBezTo>
                    <a:pt x="614" y="176"/>
                    <a:pt x="614" y="176"/>
                    <a:pt x="614" y="176"/>
                  </a:cubicBezTo>
                  <a:cubicBezTo>
                    <a:pt x="574" y="135"/>
                    <a:pt x="523" y="105"/>
                    <a:pt x="466" y="9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49" y="105"/>
                    <a:pt x="198" y="135"/>
                    <a:pt x="158" y="17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70" y="342"/>
                    <a:pt x="66" y="370"/>
                    <a:pt x="66" y="400"/>
                  </a:cubicBezTo>
                  <a:cubicBezTo>
                    <a:pt x="66" y="430"/>
                    <a:pt x="70" y="458"/>
                    <a:pt x="78" y="486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80" y="669"/>
                    <a:pt x="80" y="669"/>
                    <a:pt x="80" y="669"/>
                  </a:cubicBezTo>
                  <a:cubicBezTo>
                    <a:pt x="158" y="624"/>
                    <a:pt x="158" y="624"/>
                    <a:pt x="158" y="624"/>
                  </a:cubicBezTo>
                  <a:cubicBezTo>
                    <a:pt x="198" y="665"/>
                    <a:pt x="249" y="695"/>
                    <a:pt x="306" y="710"/>
                  </a:cubicBezTo>
                  <a:cubicBezTo>
                    <a:pt x="306" y="800"/>
                    <a:pt x="306" y="800"/>
                    <a:pt x="306" y="800"/>
                  </a:cubicBezTo>
                  <a:cubicBezTo>
                    <a:pt x="466" y="800"/>
                    <a:pt x="466" y="800"/>
                    <a:pt x="466" y="800"/>
                  </a:cubicBezTo>
                  <a:cubicBezTo>
                    <a:pt x="466" y="710"/>
                    <a:pt x="466" y="710"/>
                    <a:pt x="466" y="710"/>
                  </a:cubicBezTo>
                  <a:cubicBezTo>
                    <a:pt x="523" y="695"/>
                    <a:pt x="574" y="665"/>
                    <a:pt x="614" y="624"/>
                  </a:cubicBezTo>
                  <a:cubicBezTo>
                    <a:pt x="692" y="669"/>
                    <a:pt x="692" y="669"/>
                    <a:pt x="692" y="669"/>
                  </a:cubicBezTo>
                  <a:cubicBezTo>
                    <a:pt x="772" y="531"/>
                    <a:pt x="772" y="531"/>
                    <a:pt x="772" y="531"/>
                  </a:cubicBezTo>
                  <a:cubicBezTo>
                    <a:pt x="694" y="486"/>
                    <a:pt x="694" y="486"/>
                    <a:pt x="694" y="486"/>
                  </a:cubicBezTo>
                  <a:cubicBezTo>
                    <a:pt x="702" y="458"/>
                    <a:pt x="706" y="430"/>
                    <a:pt x="706" y="400"/>
                  </a:cubicBezTo>
                  <a:close/>
                  <a:moveTo>
                    <a:pt x="386" y="560"/>
                  </a:moveTo>
                  <a:cubicBezTo>
                    <a:pt x="298" y="560"/>
                    <a:pt x="226" y="488"/>
                    <a:pt x="226" y="400"/>
                  </a:cubicBezTo>
                  <a:cubicBezTo>
                    <a:pt x="226" y="312"/>
                    <a:pt x="298" y="240"/>
                    <a:pt x="386" y="240"/>
                  </a:cubicBezTo>
                  <a:cubicBezTo>
                    <a:pt x="474" y="240"/>
                    <a:pt x="546" y="312"/>
                    <a:pt x="546" y="400"/>
                  </a:cubicBezTo>
                  <a:cubicBezTo>
                    <a:pt x="546" y="488"/>
                    <a:pt x="474" y="560"/>
                    <a:pt x="386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2711450" y="1819275"/>
              <a:ext cx="117475" cy="112713"/>
            </a:xfrm>
            <a:custGeom>
              <a:avLst/>
              <a:gdLst>
                <a:gd name="T0" fmla="*/ 31 w 74"/>
                <a:gd name="T1" fmla="*/ 0 h 71"/>
                <a:gd name="T2" fmla="*/ 0 w 74"/>
                <a:gd name="T3" fmla="*/ 71 h 71"/>
                <a:gd name="T4" fmla="*/ 16 w 74"/>
                <a:gd name="T5" fmla="*/ 71 h 71"/>
                <a:gd name="T6" fmla="*/ 22 w 74"/>
                <a:gd name="T7" fmla="*/ 56 h 71"/>
                <a:gd name="T8" fmla="*/ 53 w 74"/>
                <a:gd name="T9" fmla="*/ 56 h 71"/>
                <a:gd name="T10" fmla="*/ 59 w 74"/>
                <a:gd name="T11" fmla="*/ 71 h 71"/>
                <a:gd name="T12" fmla="*/ 74 w 74"/>
                <a:gd name="T13" fmla="*/ 71 h 71"/>
                <a:gd name="T14" fmla="*/ 44 w 74"/>
                <a:gd name="T15" fmla="*/ 0 h 71"/>
                <a:gd name="T16" fmla="*/ 31 w 74"/>
                <a:gd name="T17" fmla="*/ 0 h 71"/>
                <a:gd name="T18" fmla="*/ 27 w 74"/>
                <a:gd name="T19" fmla="*/ 43 h 71"/>
                <a:gd name="T20" fmla="*/ 37 w 74"/>
                <a:gd name="T21" fmla="*/ 18 h 71"/>
                <a:gd name="T22" fmla="*/ 48 w 74"/>
                <a:gd name="T23" fmla="*/ 43 h 71"/>
                <a:gd name="T24" fmla="*/ 27 w 74"/>
                <a:gd name="T25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1">
                  <a:moveTo>
                    <a:pt x="31" y="0"/>
                  </a:moveTo>
                  <a:lnTo>
                    <a:pt x="0" y="71"/>
                  </a:lnTo>
                  <a:lnTo>
                    <a:pt x="16" y="71"/>
                  </a:lnTo>
                  <a:lnTo>
                    <a:pt x="22" y="56"/>
                  </a:lnTo>
                  <a:lnTo>
                    <a:pt x="53" y="56"/>
                  </a:lnTo>
                  <a:lnTo>
                    <a:pt x="59" y="71"/>
                  </a:lnTo>
                  <a:lnTo>
                    <a:pt x="74" y="71"/>
                  </a:lnTo>
                  <a:lnTo>
                    <a:pt x="44" y="0"/>
                  </a:lnTo>
                  <a:lnTo>
                    <a:pt x="31" y="0"/>
                  </a:lnTo>
                  <a:close/>
                  <a:moveTo>
                    <a:pt x="27" y="43"/>
                  </a:moveTo>
                  <a:lnTo>
                    <a:pt x="37" y="18"/>
                  </a:lnTo>
                  <a:lnTo>
                    <a:pt x="48" y="43"/>
                  </a:lnTo>
                  <a:lnTo>
                    <a:pt x="2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2836863" y="1819275"/>
              <a:ext cx="96837" cy="114300"/>
            </a:xfrm>
            <a:custGeom>
              <a:avLst/>
              <a:gdLst>
                <a:gd name="T0" fmla="*/ 212 w 276"/>
                <a:gd name="T1" fmla="*/ 176 h 325"/>
                <a:gd name="T2" fmla="*/ 140 w 276"/>
                <a:gd name="T3" fmla="*/ 264 h 325"/>
                <a:gd name="T4" fmla="*/ 65 w 276"/>
                <a:gd name="T5" fmla="*/ 176 h 325"/>
                <a:gd name="T6" fmla="*/ 65 w 276"/>
                <a:gd name="T7" fmla="*/ 0 h 325"/>
                <a:gd name="T8" fmla="*/ 0 w 276"/>
                <a:gd name="T9" fmla="*/ 0 h 325"/>
                <a:gd name="T10" fmla="*/ 0 w 276"/>
                <a:gd name="T11" fmla="*/ 176 h 325"/>
                <a:gd name="T12" fmla="*/ 140 w 276"/>
                <a:gd name="T13" fmla="*/ 325 h 325"/>
                <a:gd name="T14" fmla="*/ 276 w 276"/>
                <a:gd name="T15" fmla="*/ 176 h 325"/>
                <a:gd name="T16" fmla="*/ 276 w 276"/>
                <a:gd name="T17" fmla="*/ 0 h 325"/>
                <a:gd name="T18" fmla="*/ 212 w 276"/>
                <a:gd name="T19" fmla="*/ 0 h 325"/>
                <a:gd name="T20" fmla="*/ 212 w 276"/>
                <a:gd name="T21" fmla="*/ 17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325">
                  <a:moveTo>
                    <a:pt x="212" y="176"/>
                  </a:moveTo>
                  <a:cubicBezTo>
                    <a:pt x="212" y="229"/>
                    <a:pt x="183" y="264"/>
                    <a:pt x="140" y="264"/>
                  </a:cubicBezTo>
                  <a:cubicBezTo>
                    <a:pt x="94" y="264"/>
                    <a:pt x="65" y="229"/>
                    <a:pt x="65" y="17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65"/>
                    <a:pt x="56" y="325"/>
                    <a:pt x="140" y="325"/>
                  </a:cubicBezTo>
                  <a:cubicBezTo>
                    <a:pt x="222" y="325"/>
                    <a:pt x="276" y="265"/>
                    <a:pt x="276" y="176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12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947988" y="1819275"/>
              <a:ext cx="96837" cy="112713"/>
            </a:xfrm>
            <a:custGeom>
              <a:avLst/>
              <a:gdLst>
                <a:gd name="T0" fmla="*/ 0 w 61"/>
                <a:gd name="T1" fmla="*/ 13 h 71"/>
                <a:gd name="T2" fmla="*/ 23 w 61"/>
                <a:gd name="T3" fmla="*/ 13 h 71"/>
                <a:gd name="T4" fmla="*/ 23 w 61"/>
                <a:gd name="T5" fmla="*/ 71 h 71"/>
                <a:gd name="T6" fmla="*/ 37 w 61"/>
                <a:gd name="T7" fmla="*/ 71 h 71"/>
                <a:gd name="T8" fmla="*/ 37 w 61"/>
                <a:gd name="T9" fmla="*/ 13 h 71"/>
                <a:gd name="T10" fmla="*/ 61 w 61"/>
                <a:gd name="T11" fmla="*/ 13 h 71"/>
                <a:gd name="T12" fmla="*/ 61 w 61"/>
                <a:gd name="T13" fmla="*/ 0 h 71"/>
                <a:gd name="T14" fmla="*/ 0 w 61"/>
                <a:gd name="T15" fmla="*/ 0 h 71"/>
                <a:gd name="T16" fmla="*/ 0 w 61"/>
                <a:gd name="T17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1">
                  <a:moveTo>
                    <a:pt x="0" y="13"/>
                  </a:moveTo>
                  <a:lnTo>
                    <a:pt x="23" y="13"/>
                  </a:lnTo>
                  <a:lnTo>
                    <a:pt x="23" y="71"/>
                  </a:lnTo>
                  <a:lnTo>
                    <a:pt x="37" y="71"/>
                  </a:lnTo>
                  <a:lnTo>
                    <a:pt x="37" y="13"/>
                  </a:lnTo>
                  <a:lnTo>
                    <a:pt x="61" y="1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3049588" y="1817688"/>
              <a:ext cx="117475" cy="115888"/>
            </a:xfrm>
            <a:custGeom>
              <a:avLst/>
              <a:gdLst>
                <a:gd name="T0" fmla="*/ 168 w 335"/>
                <a:gd name="T1" fmla="*/ 0 h 332"/>
                <a:gd name="T2" fmla="*/ 0 w 335"/>
                <a:gd name="T3" fmla="*/ 167 h 332"/>
                <a:gd name="T4" fmla="*/ 168 w 335"/>
                <a:gd name="T5" fmla="*/ 332 h 332"/>
                <a:gd name="T6" fmla="*/ 335 w 335"/>
                <a:gd name="T7" fmla="*/ 167 h 332"/>
                <a:gd name="T8" fmla="*/ 168 w 335"/>
                <a:gd name="T9" fmla="*/ 0 h 332"/>
                <a:gd name="T10" fmla="*/ 168 w 335"/>
                <a:gd name="T11" fmla="*/ 272 h 332"/>
                <a:gd name="T12" fmla="*/ 65 w 335"/>
                <a:gd name="T13" fmla="*/ 167 h 332"/>
                <a:gd name="T14" fmla="*/ 168 w 335"/>
                <a:gd name="T15" fmla="*/ 61 h 332"/>
                <a:gd name="T16" fmla="*/ 270 w 335"/>
                <a:gd name="T17" fmla="*/ 167 h 332"/>
                <a:gd name="T18" fmla="*/ 168 w 335"/>
                <a:gd name="T19" fmla="*/ 27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32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cubicBezTo>
                    <a:pt x="0" y="259"/>
                    <a:pt x="74" y="332"/>
                    <a:pt x="168" y="332"/>
                  </a:cubicBezTo>
                  <a:cubicBezTo>
                    <a:pt x="262" y="332"/>
                    <a:pt x="335" y="259"/>
                    <a:pt x="335" y="167"/>
                  </a:cubicBezTo>
                  <a:cubicBezTo>
                    <a:pt x="335" y="74"/>
                    <a:pt x="262" y="0"/>
                    <a:pt x="168" y="0"/>
                  </a:cubicBezTo>
                  <a:close/>
                  <a:moveTo>
                    <a:pt x="168" y="272"/>
                  </a:moveTo>
                  <a:cubicBezTo>
                    <a:pt x="110" y="272"/>
                    <a:pt x="65" y="227"/>
                    <a:pt x="65" y="167"/>
                  </a:cubicBezTo>
                  <a:cubicBezTo>
                    <a:pt x="65" y="106"/>
                    <a:pt x="110" y="61"/>
                    <a:pt x="168" y="61"/>
                  </a:cubicBezTo>
                  <a:cubicBezTo>
                    <a:pt x="225" y="61"/>
                    <a:pt x="270" y="106"/>
                    <a:pt x="270" y="167"/>
                  </a:cubicBezTo>
                  <a:cubicBezTo>
                    <a:pt x="270" y="227"/>
                    <a:pt x="225" y="272"/>
                    <a:pt x="168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4130675" y="1200150"/>
            <a:ext cx="892175" cy="892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4308475" y="1366838"/>
            <a:ext cx="536575" cy="558800"/>
          </a:xfrm>
          <a:custGeom>
            <a:avLst/>
            <a:gdLst>
              <a:gd name="T0" fmla="*/ 1420 w 1544"/>
              <a:gd name="T1" fmla="*/ 796 h 1600"/>
              <a:gd name="T2" fmla="*/ 1397 w 1544"/>
              <a:gd name="T3" fmla="*/ 623 h 1600"/>
              <a:gd name="T4" fmla="*/ 1544 w 1544"/>
              <a:gd name="T5" fmla="*/ 538 h 1600"/>
              <a:gd name="T6" fmla="*/ 1385 w 1544"/>
              <a:gd name="T7" fmla="*/ 262 h 1600"/>
              <a:gd name="T8" fmla="*/ 1238 w 1544"/>
              <a:gd name="T9" fmla="*/ 347 h 1600"/>
              <a:gd name="T10" fmla="*/ 931 w 1544"/>
              <a:gd name="T11" fmla="*/ 170 h 1600"/>
              <a:gd name="T12" fmla="*/ 931 w 1544"/>
              <a:gd name="T13" fmla="*/ 0 h 1600"/>
              <a:gd name="T14" fmla="*/ 613 w 1544"/>
              <a:gd name="T15" fmla="*/ 0 h 1600"/>
              <a:gd name="T16" fmla="*/ 613 w 1544"/>
              <a:gd name="T17" fmla="*/ 171 h 1600"/>
              <a:gd name="T18" fmla="*/ 309 w 1544"/>
              <a:gd name="T19" fmla="*/ 349 h 1600"/>
              <a:gd name="T20" fmla="*/ 159 w 1544"/>
              <a:gd name="T21" fmla="*/ 262 h 1600"/>
              <a:gd name="T22" fmla="*/ 0 w 1544"/>
              <a:gd name="T23" fmla="*/ 538 h 1600"/>
              <a:gd name="T24" fmla="*/ 152 w 1544"/>
              <a:gd name="T25" fmla="*/ 626 h 1600"/>
              <a:gd name="T26" fmla="*/ 129 w 1544"/>
              <a:gd name="T27" fmla="*/ 796 h 1600"/>
              <a:gd name="T28" fmla="*/ 154 w 1544"/>
              <a:gd name="T29" fmla="*/ 973 h 1600"/>
              <a:gd name="T30" fmla="*/ 0 w 1544"/>
              <a:gd name="T31" fmla="*/ 1062 h 1600"/>
              <a:gd name="T32" fmla="*/ 159 w 1544"/>
              <a:gd name="T33" fmla="*/ 1338 h 1600"/>
              <a:gd name="T34" fmla="*/ 314 w 1544"/>
              <a:gd name="T35" fmla="*/ 1248 h 1600"/>
              <a:gd name="T36" fmla="*/ 613 w 1544"/>
              <a:gd name="T37" fmla="*/ 1422 h 1600"/>
              <a:gd name="T38" fmla="*/ 613 w 1544"/>
              <a:gd name="T39" fmla="*/ 1600 h 1600"/>
              <a:gd name="T40" fmla="*/ 931 w 1544"/>
              <a:gd name="T41" fmla="*/ 1600 h 1600"/>
              <a:gd name="T42" fmla="*/ 931 w 1544"/>
              <a:gd name="T43" fmla="*/ 1423 h 1600"/>
              <a:gd name="T44" fmla="*/ 1234 w 1544"/>
              <a:gd name="T45" fmla="*/ 1250 h 1600"/>
              <a:gd name="T46" fmla="*/ 1385 w 1544"/>
              <a:gd name="T47" fmla="*/ 1338 h 1600"/>
              <a:gd name="T48" fmla="*/ 1544 w 1544"/>
              <a:gd name="T49" fmla="*/ 1062 h 1600"/>
              <a:gd name="T50" fmla="*/ 1395 w 1544"/>
              <a:gd name="T51" fmla="*/ 976 h 1600"/>
              <a:gd name="T52" fmla="*/ 1420 w 1544"/>
              <a:gd name="T53" fmla="*/ 796 h 1600"/>
              <a:gd name="T54" fmla="*/ 775 w 1544"/>
              <a:gd name="T55" fmla="*/ 1152 h 1600"/>
              <a:gd name="T56" fmla="*/ 420 w 1544"/>
              <a:gd name="T57" fmla="*/ 796 h 1600"/>
              <a:gd name="T58" fmla="*/ 775 w 1544"/>
              <a:gd name="T59" fmla="*/ 441 h 1600"/>
              <a:gd name="T60" fmla="*/ 1130 w 1544"/>
              <a:gd name="T61" fmla="*/ 796 h 1600"/>
              <a:gd name="T62" fmla="*/ 775 w 1544"/>
              <a:gd name="T63" fmla="*/ 1152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4" h="1600">
                <a:moveTo>
                  <a:pt x="1420" y="796"/>
                </a:moveTo>
                <a:cubicBezTo>
                  <a:pt x="1420" y="736"/>
                  <a:pt x="1412" y="678"/>
                  <a:pt x="1397" y="623"/>
                </a:cubicBezTo>
                <a:cubicBezTo>
                  <a:pt x="1544" y="538"/>
                  <a:pt x="1544" y="538"/>
                  <a:pt x="1544" y="538"/>
                </a:cubicBezTo>
                <a:cubicBezTo>
                  <a:pt x="1385" y="262"/>
                  <a:pt x="1385" y="262"/>
                  <a:pt x="1385" y="262"/>
                </a:cubicBezTo>
                <a:cubicBezTo>
                  <a:pt x="1238" y="347"/>
                  <a:pt x="1238" y="347"/>
                  <a:pt x="1238" y="347"/>
                </a:cubicBezTo>
                <a:cubicBezTo>
                  <a:pt x="1156" y="262"/>
                  <a:pt x="1050" y="199"/>
                  <a:pt x="931" y="170"/>
                </a:cubicBezTo>
                <a:cubicBezTo>
                  <a:pt x="931" y="0"/>
                  <a:pt x="931" y="0"/>
                  <a:pt x="931" y="0"/>
                </a:cubicBezTo>
                <a:cubicBezTo>
                  <a:pt x="613" y="0"/>
                  <a:pt x="613" y="0"/>
                  <a:pt x="613" y="0"/>
                </a:cubicBezTo>
                <a:cubicBezTo>
                  <a:pt x="613" y="171"/>
                  <a:pt x="613" y="171"/>
                  <a:pt x="613" y="171"/>
                </a:cubicBezTo>
                <a:cubicBezTo>
                  <a:pt x="495" y="202"/>
                  <a:pt x="391" y="264"/>
                  <a:pt x="309" y="349"/>
                </a:cubicBezTo>
                <a:cubicBezTo>
                  <a:pt x="159" y="262"/>
                  <a:pt x="159" y="262"/>
                  <a:pt x="159" y="262"/>
                </a:cubicBezTo>
                <a:cubicBezTo>
                  <a:pt x="0" y="538"/>
                  <a:pt x="0" y="538"/>
                  <a:pt x="0" y="538"/>
                </a:cubicBezTo>
                <a:cubicBezTo>
                  <a:pt x="152" y="626"/>
                  <a:pt x="152" y="626"/>
                  <a:pt x="152" y="626"/>
                </a:cubicBezTo>
                <a:cubicBezTo>
                  <a:pt x="137" y="680"/>
                  <a:pt x="129" y="737"/>
                  <a:pt x="129" y="796"/>
                </a:cubicBezTo>
                <a:cubicBezTo>
                  <a:pt x="129" y="858"/>
                  <a:pt x="138" y="917"/>
                  <a:pt x="154" y="973"/>
                </a:cubicBezTo>
                <a:cubicBezTo>
                  <a:pt x="0" y="1062"/>
                  <a:pt x="0" y="1062"/>
                  <a:pt x="0" y="1062"/>
                </a:cubicBezTo>
                <a:cubicBezTo>
                  <a:pt x="159" y="1338"/>
                  <a:pt x="159" y="1338"/>
                  <a:pt x="159" y="1338"/>
                </a:cubicBezTo>
                <a:cubicBezTo>
                  <a:pt x="314" y="1248"/>
                  <a:pt x="314" y="1248"/>
                  <a:pt x="314" y="1248"/>
                </a:cubicBezTo>
                <a:cubicBezTo>
                  <a:pt x="395" y="1331"/>
                  <a:pt x="497" y="1392"/>
                  <a:pt x="613" y="1422"/>
                </a:cubicBezTo>
                <a:cubicBezTo>
                  <a:pt x="613" y="1600"/>
                  <a:pt x="613" y="1600"/>
                  <a:pt x="613" y="1600"/>
                </a:cubicBezTo>
                <a:cubicBezTo>
                  <a:pt x="931" y="1600"/>
                  <a:pt x="931" y="1600"/>
                  <a:pt x="931" y="1600"/>
                </a:cubicBezTo>
                <a:cubicBezTo>
                  <a:pt x="931" y="1423"/>
                  <a:pt x="931" y="1423"/>
                  <a:pt x="931" y="1423"/>
                </a:cubicBezTo>
                <a:cubicBezTo>
                  <a:pt x="1048" y="1394"/>
                  <a:pt x="1152" y="1333"/>
                  <a:pt x="1234" y="1250"/>
                </a:cubicBezTo>
                <a:cubicBezTo>
                  <a:pt x="1385" y="1338"/>
                  <a:pt x="1385" y="1338"/>
                  <a:pt x="1385" y="1338"/>
                </a:cubicBezTo>
                <a:cubicBezTo>
                  <a:pt x="1544" y="1062"/>
                  <a:pt x="1544" y="1062"/>
                  <a:pt x="1544" y="1062"/>
                </a:cubicBezTo>
                <a:cubicBezTo>
                  <a:pt x="1395" y="976"/>
                  <a:pt x="1395" y="976"/>
                  <a:pt x="1395" y="976"/>
                </a:cubicBezTo>
                <a:cubicBezTo>
                  <a:pt x="1411" y="919"/>
                  <a:pt x="1420" y="859"/>
                  <a:pt x="1420" y="796"/>
                </a:cubicBezTo>
                <a:close/>
                <a:moveTo>
                  <a:pt x="775" y="1152"/>
                </a:moveTo>
                <a:cubicBezTo>
                  <a:pt x="579" y="1152"/>
                  <a:pt x="420" y="993"/>
                  <a:pt x="420" y="796"/>
                </a:cubicBezTo>
                <a:cubicBezTo>
                  <a:pt x="420" y="600"/>
                  <a:pt x="579" y="441"/>
                  <a:pt x="775" y="441"/>
                </a:cubicBezTo>
                <a:cubicBezTo>
                  <a:pt x="971" y="441"/>
                  <a:pt x="1130" y="600"/>
                  <a:pt x="1130" y="796"/>
                </a:cubicBezTo>
                <a:cubicBezTo>
                  <a:pt x="1130" y="993"/>
                  <a:pt x="971" y="1152"/>
                  <a:pt x="775" y="1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778500" y="1193800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339" name="群組 14338"/>
          <p:cNvGrpSpPr/>
          <p:nvPr/>
        </p:nvGrpSpPr>
        <p:grpSpPr>
          <a:xfrm>
            <a:off x="5956300" y="1362075"/>
            <a:ext cx="636588" cy="569913"/>
            <a:chOff x="5956300" y="1362075"/>
            <a:chExt cx="636588" cy="569913"/>
          </a:xfrm>
        </p:grpSpPr>
        <p:sp>
          <p:nvSpPr>
            <p:cNvPr id="61" name="Freeform 28"/>
            <p:cNvSpPr>
              <a:spLocks noEditPoints="1"/>
            </p:cNvSpPr>
            <p:nvPr/>
          </p:nvSpPr>
          <p:spPr bwMode="auto">
            <a:xfrm>
              <a:off x="5956300" y="1362075"/>
              <a:ext cx="520700" cy="561975"/>
            </a:xfrm>
            <a:custGeom>
              <a:avLst/>
              <a:gdLst>
                <a:gd name="T0" fmla="*/ 1310 w 1481"/>
                <a:gd name="T1" fmla="*/ 957 h 1600"/>
                <a:gd name="T2" fmla="*/ 1185 w 1481"/>
                <a:gd name="T3" fmla="*/ 860 h 1600"/>
                <a:gd name="T4" fmla="*/ 1220 w 1481"/>
                <a:gd name="T5" fmla="*/ 686 h 1600"/>
                <a:gd name="T6" fmla="*/ 1459 w 1481"/>
                <a:gd name="T7" fmla="*/ 447 h 1600"/>
                <a:gd name="T8" fmla="*/ 1481 w 1481"/>
                <a:gd name="T9" fmla="*/ 428 h 1600"/>
                <a:gd name="T10" fmla="*/ 1385 w 1481"/>
                <a:gd name="T11" fmla="*/ 262 h 1600"/>
                <a:gd name="T12" fmla="*/ 1238 w 1481"/>
                <a:gd name="T13" fmla="*/ 347 h 1600"/>
                <a:gd name="T14" fmla="*/ 931 w 1481"/>
                <a:gd name="T15" fmla="*/ 170 h 1600"/>
                <a:gd name="T16" fmla="*/ 931 w 1481"/>
                <a:gd name="T17" fmla="*/ 0 h 1600"/>
                <a:gd name="T18" fmla="*/ 613 w 1481"/>
                <a:gd name="T19" fmla="*/ 0 h 1600"/>
                <a:gd name="T20" fmla="*/ 613 w 1481"/>
                <a:gd name="T21" fmla="*/ 171 h 1600"/>
                <a:gd name="T22" fmla="*/ 309 w 1481"/>
                <a:gd name="T23" fmla="*/ 349 h 1600"/>
                <a:gd name="T24" fmla="*/ 159 w 1481"/>
                <a:gd name="T25" fmla="*/ 262 h 1600"/>
                <a:gd name="T26" fmla="*/ 0 w 1481"/>
                <a:gd name="T27" fmla="*/ 538 h 1600"/>
                <a:gd name="T28" fmla="*/ 152 w 1481"/>
                <a:gd name="T29" fmla="*/ 626 h 1600"/>
                <a:gd name="T30" fmla="*/ 129 w 1481"/>
                <a:gd name="T31" fmla="*/ 796 h 1600"/>
                <a:gd name="T32" fmla="*/ 154 w 1481"/>
                <a:gd name="T33" fmla="*/ 973 h 1600"/>
                <a:gd name="T34" fmla="*/ 0 w 1481"/>
                <a:gd name="T35" fmla="*/ 1062 h 1600"/>
                <a:gd name="T36" fmla="*/ 159 w 1481"/>
                <a:gd name="T37" fmla="*/ 1338 h 1600"/>
                <a:gd name="T38" fmla="*/ 314 w 1481"/>
                <a:gd name="T39" fmla="*/ 1248 h 1600"/>
                <a:gd name="T40" fmla="*/ 613 w 1481"/>
                <a:gd name="T41" fmla="*/ 1422 h 1600"/>
                <a:gd name="T42" fmla="*/ 613 w 1481"/>
                <a:gd name="T43" fmla="*/ 1600 h 1600"/>
                <a:gd name="T44" fmla="*/ 903 w 1481"/>
                <a:gd name="T45" fmla="*/ 1600 h 1600"/>
                <a:gd name="T46" fmla="*/ 877 w 1481"/>
                <a:gd name="T47" fmla="*/ 1537 h 1600"/>
                <a:gd name="T48" fmla="*/ 877 w 1481"/>
                <a:gd name="T49" fmla="*/ 1411 h 1600"/>
                <a:gd name="T50" fmla="*/ 968 w 1481"/>
                <a:gd name="T51" fmla="*/ 1325 h 1600"/>
                <a:gd name="T52" fmla="*/ 1168 w 1481"/>
                <a:gd name="T53" fmla="*/ 1196 h 1600"/>
                <a:gd name="T54" fmla="*/ 1310 w 1481"/>
                <a:gd name="T55" fmla="*/ 957 h 1600"/>
                <a:gd name="T56" fmla="*/ 775 w 1481"/>
                <a:gd name="T57" fmla="*/ 1152 h 1600"/>
                <a:gd name="T58" fmla="*/ 420 w 1481"/>
                <a:gd name="T59" fmla="*/ 796 h 1600"/>
                <a:gd name="T60" fmla="*/ 775 w 1481"/>
                <a:gd name="T61" fmla="*/ 441 h 1600"/>
                <a:gd name="T62" fmla="*/ 1130 w 1481"/>
                <a:gd name="T63" fmla="*/ 796 h 1600"/>
                <a:gd name="T64" fmla="*/ 775 w 1481"/>
                <a:gd name="T65" fmla="*/ 1152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1" h="1600">
                  <a:moveTo>
                    <a:pt x="1310" y="957"/>
                  </a:moveTo>
                  <a:cubicBezTo>
                    <a:pt x="1255" y="949"/>
                    <a:pt x="1207" y="913"/>
                    <a:pt x="1185" y="860"/>
                  </a:cubicBezTo>
                  <a:cubicBezTo>
                    <a:pt x="1160" y="800"/>
                    <a:pt x="1174" y="732"/>
                    <a:pt x="1220" y="686"/>
                  </a:cubicBezTo>
                  <a:cubicBezTo>
                    <a:pt x="1459" y="447"/>
                    <a:pt x="1459" y="447"/>
                    <a:pt x="1459" y="447"/>
                  </a:cubicBezTo>
                  <a:cubicBezTo>
                    <a:pt x="1466" y="440"/>
                    <a:pt x="1473" y="434"/>
                    <a:pt x="1481" y="428"/>
                  </a:cubicBezTo>
                  <a:cubicBezTo>
                    <a:pt x="1385" y="262"/>
                    <a:pt x="1385" y="262"/>
                    <a:pt x="1385" y="262"/>
                  </a:cubicBezTo>
                  <a:cubicBezTo>
                    <a:pt x="1238" y="347"/>
                    <a:pt x="1238" y="347"/>
                    <a:pt x="1238" y="347"/>
                  </a:cubicBezTo>
                  <a:cubicBezTo>
                    <a:pt x="1156" y="262"/>
                    <a:pt x="1050" y="199"/>
                    <a:pt x="931" y="170"/>
                  </a:cubicBezTo>
                  <a:cubicBezTo>
                    <a:pt x="931" y="0"/>
                    <a:pt x="931" y="0"/>
                    <a:pt x="931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13" y="171"/>
                    <a:pt x="613" y="171"/>
                    <a:pt x="613" y="171"/>
                  </a:cubicBezTo>
                  <a:cubicBezTo>
                    <a:pt x="495" y="202"/>
                    <a:pt x="391" y="264"/>
                    <a:pt x="309" y="349"/>
                  </a:cubicBezTo>
                  <a:cubicBezTo>
                    <a:pt x="159" y="262"/>
                    <a:pt x="159" y="262"/>
                    <a:pt x="159" y="262"/>
                  </a:cubicBezTo>
                  <a:cubicBezTo>
                    <a:pt x="0" y="538"/>
                    <a:pt x="0" y="538"/>
                    <a:pt x="0" y="538"/>
                  </a:cubicBezTo>
                  <a:cubicBezTo>
                    <a:pt x="152" y="626"/>
                    <a:pt x="152" y="626"/>
                    <a:pt x="152" y="626"/>
                  </a:cubicBezTo>
                  <a:cubicBezTo>
                    <a:pt x="137" y="680"/>
                    <a:pt x="129" y="737"/>
                    <a:pt x="129" y="796"/>
                  </a:cubicBezTo>
                  <a:cubicBezTo>
                    <a:pt x="129" y="858"/>
                    <a:pt x="138" y="917"/>
                    <a:pt x="154" y="973"/>
                  </a:cubicBezTo>
                  <a:cubicBezTo>
                    <a:pt x="0" y="1062"/>
                    <a:pt x="0" y="1062"/>
                    <a:pt x="0" y="1062"/>
                  </a:cubicBezTo>
                  <a:cubicBezTo>
                    <a:pt x="159" y="1338"/>
                    <a:pt x="159" y="1338"/>
                    <a:pt x="159" y="1338"/>
                  </a:cubicBezTo>
                  <a:cubicBezTo>
                    <a:pt x="314" y="1248"/>
                    <a:pt x="314" y="1248"/>
                    <a:pt x="314" y="1248"/>
                  </a:cubicBezTo>
                  <a:cubicBezTo>
                    <a:pt x="395" y="1331"/>
                    <a:pt x="497" y="1392"/>
                    <a:pt x="613" y="1422"/>
                  </a:cubicBezTo>
                  <a:cubicBezTo>
                    <a:pt x="613" y="1600"/>
                    <a:pt x="613" y="1600"/>
                    <a:pt x="613" y="1600"/>
                  </a:cubicBezTo>
                  <a:cubicBezTo>
                    <a:pt x="903" y="1600"/>
                    <a:pt x="903" y="1600"/>
                    <a:pt x="903" y="1600"/>
                  </a:cubicBezTo>
                  <a:cubicBezTo>
                    <a:pt x="877" y="1537"/>
                    <a:pt x="877" y="1537"/>
                    <a:pt x="877" y="1537"/>
                  </a:cubicBezTo>
                  <a:cubicBezTo>
                    <a:pt x="860" y="1497"/>
                    <a:pt x="860" y="1452"/>
                    <a:pt x="877" y="1411"/>
                  </a:cubicBezTo>
                  <a:cubicBezTo>
                    <a:pt x="894" y="1371"/>
                    <a:pt x="927" y="1340"/>
                    <a:pt x="968" y="1325"/>
                  </a:cubicBezTo>
                  <a:cubicBezTo>
                    <a:pt x="1043" y="1297"/>
                    <a:pt x="1110" y="1254"/>
                    <a:pt x="1168" y="1196"/>
                  </a:cubicBezTo>
                  <a:cubicBezTo>
                    <a:pt x="1236" y="1128"/>
                    <a:pt x="1284" y="1047"/>
                    <a:pt x="1310" y="957"/>
                  </a:cubicBezTo>
                  <a:close/>
                  <a:moveTo>
                    <a:pt x="775" y="1152"/>
                  </a:moveTo>
                  <a:cubicBezTo>
                    <a:pt x="579" y="1152"/>
                    <a:pt x="420" y="993"/>
                    <a:pt x="420" y="796"/>
                  </a:cubicBezTo>
                  <a:cubicBezTo>
                    <a:pt x="420" y="600"/>
                    <a:pt x="579" y="441"/>
                    <a:pt x="775" y="441"/>
                  </a:cubicBezTo>
                  <a:cubicBezTo>
                    <a:pt x="971" y="441"/>
                    <a:pt x="1130" y="600"/>
                    <a:pt x="1130" y="796"/>
                  </a:cubicBezTo>
                  <a:cubicBezTo>
                    <a:pt x="1130" y="993"/>
                    <a:pt x="971" y="1152"/>
                    <a:pt x="775" y="1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38" name="Freeform 29"/>
            <p:cNvSpPr>
              <a:spLocks/>
            </p:cNvSpPr>
            <p:nvPr/>
          </p:nvSpPr>
          <p:spPr bwMode="auto">
            <a:xfrm>
              <a:off x="6316663" y="1558925"/>
              <a:ext cx="276225" cy="373063"/>
            </a:xfrm>
            <a:custGeom>
              <a:avLst/>
              <a:gdLst>
                <a:gd name="T0" fmla="*/ 787 w 787"/>
                <a:gd name="T1" fmla="*/ 239 h 1062"/>
                <a:gd name="T2" fmla="*/ 548 w 787"/>
                <a:gd name="T3" fmla="*/ 0 h 1062"/>
                <a:gd name="T4" fmla="*/ 309 w 787"/>
                <a:gd name="T5" fmla="*/ 239 h 1062"/>
                <a:gd name="T6" fmla="*/ 468 w 787"/>
                <a:gd name="T7" fmla="*/ 239 h 1062"/>
                <a:gd name="T8" fmla="*/ 468 w 787"/>
                <a:gd name="T9" fmla="*/ 240 h 1062"/>
                <a:gd name="T10" fmla="*/ 257 w 787"/>
                <a:gd name="T11" fmla="*/ 749 h 1062"/>
                <a:gd name="T12" fmla="*/ 0 w 787"/>
                <a:gd name="T13" fmla="*/ 915 h 1062"/>
                <a:gd name="T14" fmla="*/ 62 w 787"/>
                <a:gd name="T15" fmla="*/ 1062 h 1062"/>
                <a:gd name="T16" fmla="*/ 628 w 787"/>
                <a:gd name="T17" fmla="*/ 240 h 1062"/>
                <a:gd name="T18" fmla="*/ 628 w 787"/>
                <a:gd name="T19" fmla="*/ 239 h 1062"/>
                <a:gd name="T20" fmla="*/ 787 w 787"/>
                <a:gd name="T21" fmla="*/ 23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7" h="1062">
                  <a:moveTo>
                    <a:pt x="787" y="239"/>
                  </a:moveTo>
                  <a:cubicBezTo>
                    <a:pt x="548" y="0"/>
                    <a:pt x="548" y="0"/>
                    <a:pt x="548" y="0"/>
                  </a:cubicBezTo>
                  <a:cubicBezTo>
                    <a:pt x="309" y="239"/>
                    <a:pt x="309" y="239"/>
                    <a:pt x="309" y="239"/>
                  </a:cubicBezTo>
                  <a:cubicBezTo>
                    <a:pt x="468" y="239"/>
                    <a:pt x="468" y="239"/>
                    <a:pt x="468" y="239"/>
                  </a:cubicBezTo>
                  <a:cubicBezTo>
                    <a:pt x="468" y="239"/>
                    <a:pt x="468" y="240"/>
                    <a:pt x="468" y="240"/>
                  </a:cubicBezTo>
                  <a:cubicBezTo>
                    <a:pt x="468" y="432"/>
                    <a:pt x="393" y="613"/>
                    <a:pt x="257" y="749"/>
                  </a:cubicBezTo>
                  <a:cubicBezTo>
                    <a:pt x="183" y="823"/>
                    <a:pt x="95" y="879"/>
                    <a:pt x="0" y="915"/>
                  </a:cubicBezTo>
                  <a:cubicBezTo>
                    <a:pt x="62" y="1062"/>
                    <a:pt x="62" y="1062"/>
                    <a:pt x="62" y="1062"/>
                  </a:cubicBezTo>
                  <a:cubicBezTo>
                    <a:pt x="393" y="936"/>
                    <a:pt x="628" y="615"/>
                    <a:pt x="628" y="240"/>
                  </a:cubicBezTo>
                  <a:cubicBezTo>
                    <a:pt x="628" y="240"/>
                    <a:pt x="628" y="239"/>
                    <a:pt x="628" y="239"/>
                  </a:cubicBezTo>
                  <a:lnTo>
                    <a:pt x="787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4343" name="Oval 33"/>
          <p:cNvSpPr>
            <a:spLocks noChangeArrowheads="1"/>
          </p:cNvSpPr>
          <p:nvPr/>
        </p:nvSpPr>
        <p:spPr bwMode="auto">
          <a:xfrm>
            <a:off x="7477125" y="1208088"/>
            <a:ext cx="884238" cy="8842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362" name="群組 14361"/>
          <p:cNvGrpSpPr/>
          <p:nvPr/>
        </p:nvGrpSpPr>
        <p:grpSpPr>
          <a:xfrm>
            <a:off x="7502525" y="1277938"/>
            <a:ext cx="831851" cy="744537"/>
            <a:chOff x="7502525" y="1277938"/>
            <a:chExt cx="831851" cy="744537"/>
          </a:xfrm>
        </p:grpSpPr>
        <p:sp>
          <p:nvSpPr>
            <p:cNvPr id="14344" name="Line 34"/>
            <p:cNvSpPr>
              <a:spLocks noChangeShapeType="1"/>
            </p:cNvSpPr>
            <p:nvPr/>
          </p:nvSpPr>
          <p:spPr bwMode="auto">
            <a:xfrm>
              <a:off x="7661275" y="17272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5" name="Line 35"/>
            <p:cNvSpPr>
              <a:spLocks noChangeShapeType="1"/>
            </p:cNvSpPr>
            <p:nvPr/>
          </p:nvSpPr>
          <p:spPr bwMode="auto">
            <a:xfrm>
              <a:off x="7661275" y="1727200"/>
              <a:ext cx="0" cy="0"/>
            </a:xfrm>
            <a:prstGeom prst="line">
              <a:avLst/>
            </a:prstGeom>
            <a:noFill/>
            <a:ln w="428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6" name="Freeform 36"/>
            <p:cNvSpPr>
              <a:spLocks noEditPoints="1"/>
            </p:cNvSpPr>
            <p:nvPr/>
          </p:nvSpPr>
          <p:spPr bwMode="auto">
            <a:xfrm>
              <a:off x="7751763" y="1760538"/>
              <a:ext cx="333375" cy="111125"/>
            </a:xfrm>
            <a:custGeom>
              <a:avLst/>
              <a:gdLst>
                <a:gd name="T0" fmla="*/ 804 w 964"/>
                <a:gd name="T1" fmla="*/ 0 h 320"/>
                <a:gd name="T2" fmla="*/ 160 w 964"/>
                <a:gd name="T3" fmla="*/ 0 h 320"/>
                <a:gd name="T4" fmla="*/ 0 w 964"/>
                <a:gd name="T5" fmla="*/ 160 h 320"/>
                <a:gd name="T6" fmla="*/ 0 w 964"/>
                <a:gd name="T7" fmla="*/ 160 h 320"/>
                <a:gd name="T8" fmla="*/ 160 w 964"/>
                <a:gd name="T9" fmla="*/ 320 h 320"/>
                <a:gd name="T10" fmla="*/ 804 w 964"/>
                <a:gd name="T11" fmla="*/ 320 h 320"/>
                <a:gd name="T12" fmla="*/ 964 w 964"/>
                <a:gd name="T13" fmla="*/ 160 h 320"/>
                <a:gd name="T14" fmla="*/ 964 w 964"/>
                <a:gd name="T15" fmla="*/ 160 h 320"/>
                <a:gd name="T16" fmla="*/ 804 w 964"/>
                <a:gd name="T17" fmla="*/ 0 h 320"/>
                <a:gd name="T18" fmla="*/ 803 w 964"/>
                <a:gd name="T19" fmla="*/ 238 h 320"/>
                <a:gd name="T20" fmla="*/ 725 w 964"/>
                <a:gd name="T21" fmla="*/ 159 h 320"/>
                <a:gd name="T22" fmla="*/ 803 w 964"/>
                <a:gd name="T23" fmla="*/ 80 h 320"/>
                <a:gd name="T24" fmla="*/ 882 w 964"/>
                <a:gd name="T25" fmla="*/ 159 h 320"/>
                <a:gd name="T26" fmla="*/ 803 w 964"/>
                <a:gd name="T27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320">
                  <a:moveTo>
                    <a:pt x="804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804" y="320"/>
                    <a:pt x="804" y="320"/>
                    <a:pt x="804" y="320"/>
                  </a:cubicBezTo>
                  <a:cubicBezTo>
                    <a:pt x="892" y="320"/>
                    <a:pt x="964" y="248"/>
                    <a:pt x="964" y="160"/>
                  </a:cubicBezTo>
                  <a:cubicBezTo>
                    <a:pt x="964" y="160"/>
                    <a:pt x="964" y="160"/>
                    <a:pt x="964" y="160"/>
                  </a:cubicBezTo>
                  <a:cubicBezTo>
                    <a:pt x="964" y="72"/>
                    <a:pt x="892" y="0"/>
                    <a:pt x="804" y="0"/>
                  </a:cubicBezTo>
                  <a:close/>
                  <a:moveTo>
                    <a:pt x="803" y="238"/>
                  </a:moveTo>
                  <a:cubicBezTo>
                    <a:pt x="760" y="238"/>
                    <a:pt x="725" y="202"/>
                    <a:pt x="725" y="159"/>
                  </a:cubicBezTo>
                  <a:cubicBezTo>
                    <a:pt x="725" y="115"/>
                    <a:pt x="760" y="80"/>
                    <a:pt x="803" y="80"/>
                  </a:cubicBezTo>
                  <a:cubicBezTo>
                    <a:pt x="847" y="80"/>
                    <a:pt x="882" y="115"/>
                    <a:pt x="882" y="159"/>
                  </a:cubicBezTo>
                  <a:cubicBezTo>
                    <a:pt x="882" y="202"/>
                    <a:pt x="847" y="238"/>
                    <a:pt x="803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7" name="Freeform 37"/>
            <p:cNvSpPr>
              <a:spLocks noEditPoints="1"/>
            </p:cNvSpPr>
            <p:nvPr/>
          </p:nvSpPr>
          <p:spPr bwMode="auto">
            <a:xfrm>
              <a:off x="7751763" y="1595438"/>
              <a:ext cx="333375" cy="109537"/>
            </a:xfrm>
            <a:custGeom>
              <a:avLst/>
              <a:gdLst>
                <a:gd name="T0" fmla="*/ 964 w 964"/>
                <a:gd name="T1" fmla="*/ 160 h 320"/>
                <a:gd name="T2" fmla="*/ 804 w 964"/>
                <a:gd name="T3" fmla="*/ 0 h 320"/>
                <a:gd name="T4" fmla="*/ 160 w 964"/>
                <a:gd name="T5" fmla="*/ 0 h 320"/>
                <a:gd name="T6" fmla="*/ 0 w 964"/>
                <a:gd name="T7" fmla="*/ 160 h 320"/>
                <a:gd name="T8" fmla="*/ 0 w 964"/>
                <a:gd name="T9" fmla="*/ 160 h 320"/>
                <a:gd name="T10" fmla="*/ 160 w 964"/>
                <a:gd name="T11" fmla="*/ 320 h 320"/>
                <a:gd name="T12" fmla="*/ 804 w 964"/>
                <a:gd name="T13" fmla="*/ 320 h 320"/>
                <a:gd name="T14" fmla="*/ 964 w 964"/>
                <a:gd name="T15" fmla="*/ 160 h 320"/>
                <a:gd name="T16" fmla="*/ 803 w 964"/>
                <a:gd name="T17" fmla="*/ 238 h 320"/>
                <a:gd name="T18" fmla="*/ 725 w 964"/>
                <a:gd name="T19" fmla="*/ 159 h 320"/>
                <a:gd name="T20" fmla="*/ 803 w 964"/>
                <a:gd name="T21" fmla="*/ 80 h 320"/>
                <a:gd name="T22" fmla="*/ 882 w 964"/>
                <a:gd name="T23" fmla="*/ 159 h 320"/>
                <a:gd name="T24" fmla="*/ 803 w 964"/>
                <a:gd name="T25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4" h="320">
                  <a:moveTo>
                    <a:pt x="964" y="160"/>
                  </a:moveTo>
                  <a:cubicBezTo>
                    <a:pt x="964" y="72"/>
                    <a:pt x="892" y="0"/>
                    <a:pt x="804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804" y="320"/>
                    <a:pt x="804" y="320"/>
                    <a:pt x="804" y="320"/>
                  </a:cubicBezTo>
                  <a:cubicBezTo>
                    <a:pt x="892" y="320"/>
                    <a:pt x="964" y="248"/>
                    <a:pt x="964" y="160"/>
                  </a:cubicBezTo>
                  <a:close/>
                  <a:moveTo>
                    <a:pt x="803" y="238"/>
                  </a:moveTo>
                  <a:cubicBezTo>
                    <a:pt x="760" y="238"/>
                    <a:pt x="725" y="202"/>
                    <a:pt x="725" y="159"/>
                  </a:cubicBezTo>
                  <a:cubicBezTo>
                    <a:pt x="725" y="115"/>
                    <a:pt x="760" y="80"/>
                    <a:pt x="803" y="80"/>
                  </a:cubicBezTo>
                  <a:cubicBezTo>
                    <a:pt x="847" y="80"/>
                    <a:pt x="882" y="115"/>
                    <a:pt x="882" y="159"/>
                  </a:cubicBezTo>
                  <a:cubicBezTo>
                    <a:pt x="882" y="202"/>
                    <a:pt x="847" y="238"/>
                    <a:pt x="803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8" name="Freeform 38"/>
            <p:cNvSpPr>
              <a:spLocks noEditPoints="1"/>
            </p:cNvSpPr>
            <p:nvPr/>
          </p:nvSpPr>
          <p:spPr bwMode="auto">
            <a:xfrm>
              <a:off x="7751763" y="1428750"/>
              <a:ext cx="333375" cy="111125"/>
            </a:xfrm>
            <a:custGeom>
              <a:avLst/>
              <a:gdLst>
                <a:gd name="T0" fmla="*/ 964 w 964"/>
                <a:gd name="T1" fmla="*/ 160 h 320"/>
                <a:gd name="T2" fmla="*/ 804 w 964"/>
                <a:gd name="T3" fmla="*/ 0 h 320"/>
                <a:gd name="T4" fmla="*/ 160 w 964"/>
                <a:gd name="T5" fmla="*/ 0 h 320"/>
                <a:gd name="T6" fmla="*/ 0 w 964"/>
                <a:gd name="T7" fmla="*/ 160 h 320"/>
                <a:gd name="T8" fmla="*/ 0 w 964"/>
                <a:gd name="T9" fmla="*/ 160 h 320"/>
                <a:gd name="T10" fmla="*/ 160 w 964"/>
                <a:gd name="T11" fmla="*/ 320 h 320"/>
                <a:gd name="T12" fmla="*/ 804 w 964"/>
                <a:gd name="T13" fmla="*/ 320 h 320"/>
                <a:gd name="T14" fmla="*/ 964 w 964"/>
                <a:gd name="T15" fmla="*/ 160 h 320"/>
                <a:gd name="T16" fmla="*/ 803 w 964"/>
                <a:gd name="T17" fmla="*/ 238 h 320"/>
                <a:gd name="T18" fmla="*/ 725 w 964"/>
                <a:gd name="T19" fmla="*/ 159 h 320"/>
                <a:gd name="T20" fmla="*/ 803 w 964"/>
                <a:gd name="T21" fmla="*/ 80 h 320"/>
                <a:gd name="T22" fmla="*/ 882 w 964"/>
                <a:gd name="T23" fmla="*/ 159 h 320"/>
                <a:gd name="T24" fmla="*/ 803 w 964"/>
                <a:gd name="T25" fmla="*/ 2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4" h="320">
                  <a:moveTo>
                    <a:pt x="964" y="160"/>
                  </a:moveTo>
                  <a:cubicBezTo>
                    <a:pt x="964" y="72"/>
                    <a:pt x="892" y="0"/>
                    <a:pt x="804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804" y="320"/>
                    <a:pt x="804" y="320"/>
                    <a:pt x="804" y="320"/>
                  </a:cubicBezTo>
                  <a:cubicBezTo>
                    <a:pt x="892" y="320"/>
                    <a:pt x="964" y="248"/>
                    <a:pt x="964" y="160"/>
                  </a:cubicBezTo>
                  <a:close/>
                  <a:moveTo>
                    <a:pt x="803" y="238"/>
                  </a:moveTo>
                  <a:cubicBezTo>
                    <a:pt x="760" y="238"/>
                    <a:pt x="725" y="202"/>
                    <a:pt x="725" y="159"/>
                  </a:cubicBezTo>
                  <a:cubicBezTo>
                    <a:pt x="725" y="115"/>
                    <a:pt x="760" y="80"/>
                    <a:pt x="803" y="80"/>
                  </a:cubicBezTo>
                  <a:cubicBezTo>
                    <a:pt x="847" y="80"/>
                    <a:pt x="882" y="115"/>
                    <a:pt x="882" y="159"/>
                  </a:cubicBezTo>
                  <a:cubicBezTo>
                    <a:pt x="882" y="202"/>
                    <a:pt x="847" y="238"/>
                    <a:pt x="803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53" name="Freeform 39"/>
            <p:cNvSpPr>
              <a:spLocks/>
            </p:cNvSpPr>
            <p:nvPr/>
          </p:nvSpPr>
          <p:spPr bwMode="auto">
            <a:xfrm>
              <a:off x="7502525" y="1277938"/>
              <a:ext cx="758825" cy="441325"/>
            </a:xfrm>
            <a:custGeom>
              <a:avLst/>
              <a:gdLst>
                <a:gd name="T0" fmla="*/ 249 w 2196"/>
                <a:gd name="T1" fmla="*/ 1078 h 1279"/>
                <a:gd name="T2" fmla="*/ 324 w 2196"/>
                <a:gd name="T3" fmla="*/ 705 h 1279"/>
                <a:gd name="T4" fmla="*/ 530 w 2196"/>
                <a:gd name="T5" fmla="*/ 401 h 1279"/>
                <a:gd name="T6" fmla="*/ 834 w 2196"/>
                <a:gd name="T7" fmla="*/ 195 h 1279"/>
                <a:gd name="T8" fmla="*/ 1207 w 2196"/>
                <a:gd name="T9" fmla="*/ 120 h 1279"/>
                <a:gd name="T10" fmla="*/ 1580 w 2196"/>
                <a:gd name="T11" fmla="*/ 195 h 1279"/>
                <a:gd name="T12" fmla="*/ 1884 w 2196"/>
                <a:gd name="T13" fmla="*/ 401 h 1279"/>
                <a:gd name="T14" fmla="*/ 2090 w 2196"/>
                <a:gd name="T15" fmla="*/ 705 h 1279"/>
                <a:gd name="T16" fmla="*/ 2104 w 2196"/>
                <a:gd name="T17" fmla="*/ 742 h 1279"/>
                <a:gd name="T18" fmla="*/ 2196 w 2196"/>
                <a:gd name="T19" fmla="*/ 650 h 1279"/>
                <a:gd name="T20" fmla="*/ 1207 w 2196"/>
                <a:gd name="T21" fmla="*/ 0 h 1279"/>
                <a:gd name="T22" fmla="*/ 129 w 2196"/>
                <a:gd name="T23" fmla="*/ 1078 h 1279"/>
                <a:gd name="T24" fmla="*/ 0 w 2196"/>
                <a:gd name="T25" fmla="*/ 1078 h 1279"/>
                <a:gd name="T26" fmla="*/ 201 w 2196"/>
                <a:gd name="T27" fmla="*/ 1279 h 1279"/>
                <a:gd name="T28" fmla="*/ 402 w 2196"/>
                <a:gd name="T29" fmla="*/ 1078 h 1279"/>
                <a:gd name="T30" fmla="*/ 249 w 2196"/>
                <a:gd name="T31" fmla="*/ 10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6" h="1279">
                  <a:moveTo>
                    <a:pt x="249" y="1078"/>
                  </a:moveTo>
                  <a:cubicBezTo>
                    <a:pt x="249" y="949"/>
                    <a:pt x="274" y="823"/>
                    <a:pt x="324" y="705"/>
                  </a:cubicBezTo>
                  <a:cubicBezTo>
                    <a:pt x="372" y="591"/>
                    <a:pt x="442" y="489"/>
                    <a:pt x="530" y="401"/>
                  </a:cubicBezTo>
                  <a:cubicBezTo>
                    <a:pt x="618" y="313"/>
                    <a:pt x="720" y="243"/>
                    <a:pt x="834" y="195"/>
                  </a:cubicBezTo>
                  <a:cubicBezTo>
                    <a:pt x="952" y="145"/>
                    <a:pt x="1078" y="120"/>
                    <a:pt x="1207" y="120"/>
                  </a:cubicBezTo>
                  <a:cubicBezTo>
                    <a:pt x="1336" y="120"/>
                    <a:pt x="1462" y="145"/>
                    <a:pt x="1580" y="195"/>
                  </a:cubicBezTo>
                  <a:cubicBezTo>
                    <a:pt x="1694" y="243"/>
                    <a:pt x="1796" y="313"/>
                    <a:pt x="1884" y="401"/>
                  </a:cubicBezTo>
                  <a:cubicBezTo>
                    <a:pt x="1972" y="489"/>
                    <a:pt x="2042" y="591"/>
                    <a:pt x="2090" y="705"/>
                  </a:cubicBezTo>
                  <a:cubicBezTo>
                    <a:pt x="2095" y="717"/>
                    <a:pt x="2100" y="729"/>
                    <a:pt x="2104" y="742"/>
                  </a:cubicBezTo>
                  <a:cubicBezTo>
                    <a:pt x="2196" y="650"/>
                    <a:pt x="2196" y="650"/>
                    <a:pt x="2196" y="650"/>
                  </a:cubicBezTo>
                  <a:cubicBezTo>
                    <a:pt x="2031" y="267"/>
                    <a:pt x="1650" y="0"/>
                    <a:pt x="1207" y="0"/>
                  </a:cubicBezTo>
                  <a:cubicBezTo>
                    <a:pt x="612" y="0"/>
                    <a:pt x="129" y="483"/>
                    <a:pt x="129" y="1078"/>
                  </a:cubicBezTo>
                  <a:cubicBezTo>
                    <a:pt x="0" y="1078"/>
                    <a:pt x="0" y="1078"/>
                    <a:pt x="0" y="1078"/>
                  </a:cubicBezTo>
                  <a:cubicBezTo>
                    <a:pt x="201" y="1279"/>
                    <a:pt x="201" y="1279"/>
                    <a:pt x="201" y="1279"/>
                  </a:cubicBezTo>
                  <a:cubicBezTo>
                    <a:pt x="402" y="1078"/>
                    <a:pt x="402" y="1078"/>
                    <a:pt x="402" y="1078"/>
                  </a:cubicBezTo>
                  <a:lnTo>
                    <a:pt x="249" y="10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57" name="Freeform 40"/>
            <p:cNvSpPr>
              <a:spLocks/>
            </p:cNvSpPr>
            <p:nvPr/>
          </p:nvSpPr>
          <p:spPr bwMode="auto">
            <a:xfrm>
              <a:off x="7577138" y="1581150"/>
              <a:ext cx="757238" cy="441325"/>
            </a:xfrm>
            <a:custGeom>
              <a:avLst/>
              <a:gdLst>
                <a:gd name="T0" fmla="*/ 1991 w 2192"/>
                <a:gd name="T1" fmla="*/ 0 h 1279"/>
                <a:gd name="T2" fmla="*/ 1790 w 2192"/>
                <a:gd name="T3" fmla="*/ 201 h 1279"/>
                <a:gd name="T4" fmla="*/ 1947 w 2192"/>
                <a:gd name="T5" fmla="*/ 201 h 1279"/>
                <a:gd name="T6" fmla="*/ 1872 w 2192"/>
                <a:gd name="T7" fmla="*/ 574 h 1279"/>
                <a:gd name="T8" fmla="*/ 1666 w 2192"/>
                <a:gd name="T9" fmla="*/ 878 h 1279"/>
                <a:gd name="T10" fmla="*/ 1362 w 2192"/>
                <a:gd name="T11" fmla="*/ 1084 h 1279"/>
                <a:gd name="T12" fmla="*/ 989 w 2192"/>
                <a:gd name="T13" fmla="*/ 1159 h 1279"/>
                <a:gd name="T14" fmla="*/ 616 w 2192"/>
                <a:gd name="T15" fmla="*/ 1084 h 1279"/>
                <a:gd name="T16" fmla="*/ 312 w 2192"/>
                <a:gd name="T17" fmla="*/ 878 h 1279"/>
                <a:gd name="T18" fmla="*/ 106 w 2192"/>
                <a:gd name="T19" fmla="*/ 574 h 1279"/>
                <a:gd name="T20" fmla="*/ 92 w 2192"/>
                <a:gd name="T21" fmla="*/ 539 h 1279"/>
                <a:gd name="T22" fmla="*/ 0 w 2192"/>
                <a:gd name="T23" fmla="*/ 631 h 1279"/>
                <a:gd name="T24" fmla="*/ 989 w 2192"/>
                <a:gd name="T25" fmla="*/ 1279 h 1279"/>
                <a:gd name="T26" fmla="*/ 2067 w 2192"/>
                <a:gd name="T27" fmla="*/ 201 h 1279"/>
                <a:gd name="T28" fmla="*/ 2192 w 2192"/>
                <a:gd name="T29" fmla="*/ 201 h 1279"/>
                <a:gd name="T30" fmla="*/ 1991 w 2192"/>
                <a:gd name="T3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2" h="1279">
                  <a:moveTo>
                    <a:pt x="1991" y="0"/>
                  </a:moveTo>
                  <a:cubicBezTo>
                    <a:pt x="1790" y="201"/>
                    <a:pt x="1790" y="201"/>
                    <a:pt x="1790" y="201"/>
                  </a:cubicBezTo>
                  <a:cubicBezTo>
                    <a:pt x="1947" y="201"/>
                    <a:pt x="1947" y="201"/>
                    <a:pt x="1947" y="201"/>
                  </a:cubicBezTo>
                  <a:cubicBezTo>
                    <a:pt x="1947" y="330"/>
                    <a:pt x="1922" y="456"/>
                    <a:pt x="1872" y="574"/>
                  </a:cubicBezTo>
                  <a:cubicBezTo>
                    <a:pt x="1824" y="688"/>
                    <a:pt x="1754" y="790"/>
                    <a:pt x="1666" y="878"/>
                  </a:cubicBezTo>
                  <a:cubicBezTo>
                    <a:pt x="1578" y="966"/>
                    <a:pt x="1476" y="1036"/>
                    <a:pt x="1362" y="1084"/>
                  </a:cubicBezTo>
                  <a:cubicBezTo>
                    <a:pt x="1244" y="1134"/>
                    <a:pt x="1118" y="1159"/>
                    <a:pt x="989" y="1159"/>
                  </a:cubicBezTo>
                  <a:cubicBezTo>
                    <a:pt x="860" y="1159"/>
                    <a:pt x="734" y="1134"/>
                    <a:pt x="616" y="1084"/>
                  </a:cubicBezTo>
                  <a:cubicBezTo>
                    <a:pt x="502" y="1036"/>
                    <a:pt x="400" y="966"/>
                    <a:pt x="312" y="878"/>
                  </a:cubicBezTo>
                  <a:cubicBezTo>
                    <a:pt x="224" y="790"/>
                    <a:pt x="154" y="688"/>
                    <a:pt x="106" y="574"/>
                  </a:cubicBezTo>
                  <a:cubicBezTo>
                    <a:pt x="101" y="562"/>
                    <a:pt x="97" y="551"/>
                    <a:pt x="92" y="53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166" y="1012"/>
                    <a:pt x="546" y="1279"/>
                    <a:pt x="989" y="1279"/>
                  </a:cubicBezTo>
                  <a:cubicBezTo>
                    <a:pt x="1584" y="1279"/>
                    <a:pt x="2067" y="796"/>
                    <a:pt x="2067" y="201"/>
                  </a:cubicBezTo>
                  <a:cubicBezTo>
                    <a:pt x="2192" y="201"/>
                    <a:pt x="2192" y="201"/>
                    <a:pt x="2192" y="201"/>
                  </a:cubicBezTo>
                  <a:lnTo>
                    <a:pt x="1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4385" name="Oval 44"/>
          <p:cNvSpPr>
            <a:spLocks noChangeArrowheads="1"/>
          </p:cNvSpPr>
          <p:nvPr/>
        </p:nvSpPr>
        <p:spPr bwMode="auto">
          <a:xfrm>
            <a:off x="820738" y="3313113"/>
            <a:ext cx="900112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388" name="群組 14387"/>
          <p:cNvGrpSpPr/>
          <p:nvPr/>
        </p:nvGrpSpPr>
        <p:grpSpPr>
          <a:xfrm>
            <a:off x="877888" y="3452813"/>
            <a:ext cx="785812" cy="619125"/>
            <a:chOff x="877888" y="3452813"/>
            <a:chExt cx="785812" cy="619125"/>
          </a:xfrm>
        </p:grpSpPr>
        <p:sp>
          <p:nvSpPr>
            <p:cNvPr id="14386" name="Freeform 45"/>
            <p:cNvSpPr>
              <a:spLocks/>
            </p:cNvSpPr>
            <p:nvPr/>
          </p:nvSpPr>
          <p:spPr bwMode="auto">
            <a:xfrm>
              <a:off x="1012825" y="3649663"/>
              <a:ext cx="650875" cy="422275"/>
            </a:xfrm>
            <a:custGeom>
              <a:avLst/>
              <a:gdLst>
                <a:gd name="T0" fmla="*/ 1856 w 1856"/>
                <a:gd name="T1" fmla="*/ 320 h 1200"/>
                <a:gd name="T2" fmla="*/ 1536 w 1856"/>
                <a:gd name="T3" fmla="*/ 0 h 1200"/>
                <a:gd name="T4" fmla="*/ 1216 w 1856"/>
                <a:gd name="T5" fmla="*/ 320 h 1200"/>
                <a:gd name="T6" fmla="*/ 1456 w 1856"/>
                <a:gd name="T7" fmla="*/ 320 h 1200"/>
                <a:gd name="T8" fmla="*/ 1245 w 1856"/>
                <a:gd name="T9" fmla="*/ 829 h 1200"/>
                <a:gd name="T10" fmla="*/ 736 w 1856"/>
                <a:gd name="T11" fmla="*/ 1040 h 1200"/>
                <a:gd name="T12" fmla="*/ 227 w 1856"/>
                <a:gd name="T13" fmla="*/ 829 h 1200"/>
                <a:gd name="T14" fmla="*/ 116 w 1856"/>
                <a:gd name="T15" fmla="*/ 686 h 1200"/>
                <a:gd name="T16" fmla="*/ 49 w 1856"/>
                <a:gd name="T17" fmla="*/ 753 h 1200"/>
                <a:gd name="T18" fmla="*/ 0 w 1856"/>
                <a:gd name="T19" fmla="*/ 802 h 1200"/>
                <a:gd name="T20" fmla="*/ 736 w 1856"/>
                <a:gd name="T21" fmla="*/ 1200 h 1200"/>
                <a:gd name="T22" fmla="*/ 1616 w 1856"/>
                <a:gd name="T23" fmla="*/ 320 h 1200"/>
                <a:gd name="T24" fmla="*/ 1856 w 1856"/>
                <a:gd name="T25" fmla="*/ 32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6" h="1200">
                  <a:moveTo>
                    <a:pt x="1856" y="320"/>
                  </a:moveTo>
                  <a:cubicBezTo>
                    <a:pt x="1536" y="0"/>
                    <a:pt x="1536" y="0"/>
                    <a:pt x="1536" y="0"/>
                  </a:cubicBezTo>
                  <a:cubicBezTo>
                    <a:pt x="1216" y="320"/>
                    <a:pt x="1216" y="320"/>
                    <a:pt x="1216" y="320"/>
                  </a:cubicBezTo>
                  <a:cubicBezTo>
                    <a:pt x="1456" y="320"/>
                    <a:pt x="1456" y="320"/>
                    <a:pt x="1456" y="320"/>
                  </a:cubicBezTo>
                  <a:cubicBezTo>
                    <a:pt x="1456" y="512"/>
                    <a:pt x="1381" y="693"/>
                    <a:pt x="1245" y="829"/>
                  </a:cubicBezTo>
                  <a:cubicBezTo>
                    <a:pt x="1109" y="965"/>
                    <a:pt x="928" y="1040"/>
                    <a:pt x="736" y="1040"/>
                  </a:cubicBezTo>
                  <a:cubicBezTo>
                    <a:pt x="544" y="1040"/>
                    <a:pt x="363" y="965"/>
                    <a:pt x="227" y="829"/>
                  </a:cubicBezTo>
                  <a:cubicBezTo>
                    <a:pt x="184" y="786"/>
                    <a:pt x="146" y="738"/>
                    <a:pt x="116" y="686"/>
                  </a:cubicBezTo>
                  <a:cubicBezTo>
                    <a:pt x="49" y="753"/>
                    <a:pt x="49" y="753"/>
                    <a:pt x="49" y="753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157" y="1042"/>
                    <a:pt x="428" y="1200"/>
                    <a:pt x="736" y="1200"/>
                  </a:cubicBezTo>
                  <a:cubicBezTo>
                    <a:pt x="1222" y="1200"/>
                    <a:pt x="1616" y="806"/>
                    <a:pt x="1616" y="320"/>
                  </a:cubicBezTo>
                  <a:lnTo>
                    <a:pt x="1856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87" name="Freeform 46"/>
            <p:cNvSpPr>
              <a:spLocks/>
            </p:cNvSpPr>
            <p:nvPr/>
          </p:nvSpPr>
          <p:spPr bwMode="auto">
            <a:xfrm>
              <a:off x="877888" y="3452813"/>
              <a:ext cx="650875" cy="422275"/>
            </a:xfrm>
            <a:custGeom>
              <a:avLst/>
              <a:gdLst>
                <a:gd name="T0" fmla="*/ 400 w 1856"/>
                <a:gd name="T1" fmla="*/ 880 h 1200"/>
                <a:gd name="T2" fmla="*/ 400 w 1856"/>
                <a:gd name="T3" fmla="*/ 880 h 1200"/>
                <a:gd name="T4" fmla="*/ 611 w 1856"/>
                <a:gd name="T5" fmla="*/ 371 h 1200"/>
                <a:gd name="T6" fmla="*/ 1120 w 1856"/>
                <a:gd name="T7" fmla="*/ 160 h 1200"/>
                <a:gd name="T8" fmla="*/ 1629 w 1856"/>
                <a:gd name="T9" fmla="*/ 371 h 1200"/>
                <a:gd name="T10" fmla="*/ 1740 w 1856"/>
                <a:gd name="T11" fmla="*/ 514 h 1200"/>
                <a:gd name="T12" fmla="*/ 1807 w 1856"/>
                <a:gd name="T13" fmla="*/ 447 h 1200"/>
                <a:gd name="T14" fmla="*/ 1856 w 1856"/>
                <a:gd name="T15" fmla="*/ 398 h 1200"/>
                <a:gd name="T16" fmla="*/ 1120 w 1856"/>
                <a:gd name="T17" fmla="*/ 0 h 1200"/>
                <a:gd name="T18" fmla="*/ 240 w 1856"/>
                <a:gd name="T19" fmla="*/ 880 h 1200"/>
                <a:gd name="T20" fmla="*/ 0 w 1856"/>
                <a:gd name="T21" fmla="*/ 880 h 1200"/>
                <a:gd name="T22" fmla="*/ 320 w 1856"/>
                <a:gd name="T23" fmla="*/ 1200 h 1200"/>
                <a:gd name="T24" fmla="*/ 640 w 1856"/>
                <a:gd name="T25" fmla="*/ 880 h 1200"/>
                <a:gd name="T26" fmla="*/ 400 w 1856"/>
                <a:gd name="T27" fmla="*/ 88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6" h="1200">
                  <a:moveTo>
                    <a:pt x="400" y="880"/>
                  </a:moveTo>
                  <a:cubicBezTo>
                    <a:pt x="400" y="880"/>
                    <a:pt x="400" y="880"/>
                    <a:pt x="400" y="880"/>
                  </a:cubicBezTo>
                  <a:cubicBezTo>
                    <a:pt x="400" y="688"/>
                    <a:pt x="475" y="507"/>
                    <a:pt x="611" y="371"/>
                  </a:cubicBezTo>
                  <a:cubicBezTo>
                    <a:pt x="747" y="235"/>
                    <a:pt x="928" y="160"/>
                    <a:pt x="1120" y="160"/>
                  </a:cubicBezTo>
                  <a:cubicBezTo>
                    <a:pt x="1312" y="160"/>
                    <a:pt x="1493" y="235"/>
                    <a:pt x="1629" y="371"/>
                  </a:cubicBezTo>
                  <a:cubicBezTo>
                    <a:pt x="1672" y="414"/>
                    <a:pt x="1710" y="462"/>
                    <a:pt x="1740" y="514"/>
                  </a:cubicBezTo>
                  <a:cubicBezTo>
                    <a:pt x="1807" y="447"/>
                    <a:pt x="1807" y="447"/>
                    <a:pt x="1807" y="447"/>
                  </a:cubicBezTo>
                  <a:cubicBezTo>
                    <a:pt x="1856" y="398"/>
                    <a:pt x="1856" y="398"/>
                    <a:pt x="1856" y="398"/>
                  </a:cubicBezTo>
                  <a:cubicBezTo>
                    <a:pt x="1699" y="158"/>
                    <a:pt x="1428" y="0"/>
                    <a:pt x="1120" y="0"/>
                  </a:cubicBezTo>
                  <a:cubicBezTo>
                    <a:pt x="634" y="0"/>
                    <a:pt x="240" y="394"/>
                    <a:pt x="240" y="880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320" y="1200"/>
                    <a:pt x="320" y="1200"/>
                    <a:pt x="320" y="1200"/>
                  </a:cubicBezTo>
                  <a:cubicBezTo>
                    <a:pt x="640" y="880"/>
                    <a:pt x="640" y="880"/>
                    <a:pt x="640" y="880"/>
                  </a:cubicBezTo>
                  <a:lnTo>
                    <a:pt x="400" y="8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4392" name="Oval 50"/>
          <p:cNvSpPr>
            <a:spLocks noChangeArrowheads="1"/>
          </p:cNvSpPr>
          <p:nvPr/>
        </p:nvSpPr>
        <p:spPr bwMode="auto">
          <a:xfrm>
            <a:off x="2490788" y="3313113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395" name="群組 14394"/>
          <p:cNvGrpSpPr/>
          <p:nvPr/>
        </p:nvGrpSpPr>
        <p:grpSpPr>
          <a:xfrm>
            <a:off x="2687638" y="3508376"/>
            <a:ext cx="504826" cy="509587"/>
            <a:chOff x="2687638" y="3508376"/>
            <a:chExt cx="504826" cy="509587"/>
          </a:xfrm>
        </p:grpSpPr>
        <p:sp>
          <p:nvSpPr>
            <p:cNvPr id="14393" name="Freeform 51"/>
            <p:cNvSpPr>
              <a:spLocks/>
            </p:cNvSpPr>
            <p:nvPr/>
          </p:nvSpPr>
          <p:spPr bwMode="auto">
            <a:xfrm>
              <a:off x="2687638" y="3509963"/>
              <a:ext cx="223838" cy="508000"/>
            </a:xfrm>
            <a:custGeom>
              <a:avLst/>
              <a:gdLst>
                <a:gd name="T0" fmla="*/ 88 w 141"/>
                <a:gd name="T1" fmla="*/ 0 h 320"/>
                <a:gd name="T2" fmla="*/ 53 w 141"/>
                <a:gd name="T3" fmla="*/ 0 h 320"/>
                <a:gd name="T4" fmla="*/ 53 w 141"/>
                <a:gd name="T5" fmla="*/ 249 h 320"/>
                <a:gd name="T6" fmla="*/ 0 w 141"/>
                <a:gd name="T7" fmla="*/ 249 h 320"/>
                <a:gd name="T8" fmla="*/ 71 w 141"/>
                <a:gd name="T9" fmla="*/ 320 h 320"/>
                <a:gd name="T10" fmla="*/ 141 w 141"/>
                <a:gd name="T11" fmla="*/ 249 h 320"/>
                <a:gd name="T12" fmla="*/ 88 w 141"/>
                <a:gd name="T13" fmla="*/ 249 h 320"/>
                <a:gd name="T14" fmla="*/ 88 w 141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320">
                  <a:moveTo>
                    <a:pt x="88" y="0"/>
                  </a:moveTo>
                  <a:lnTo>
                    <a:pt x="53" y="0"/>
                  </a:lnTo>
                  <a:lnTo>
                    <a:pt x="53" y="249"/>
                  </a:lnTo>
                  <a:lnTo>
                    <a:pt x="0" y="249"/>
                  </a:lnTo>
                  <a:lnTo>
                    <a:pt x="71" y="320"/>
                  </a:lnTo>
                  <a:lnTo>
                    <a:pt x="141" y="249"/>
                  </a:lnTo>
                  <a:lnTo>
                    <a:pt x="88" y="24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94" name="Freeform 52"/>
            <p:cNvSpPr>
              <a:spLocks/>
            </p:cNvSpPr>
            <p:nvPr/>
          </p:nvSpPr>
          <p:spPr bwMode="auto">
            <a:xfrm>
              <a:off x="2968626" y="3508376"/>
              <a:ext cx="223838" cy="506413"/>
            </a:xfrm>
            <a:custGeom>
              <a:avLst/>
              <a:gdLst>
                <a:gd name="T0" fmla="*/ 141 w 141"/>
                <a:gd name="T1" fmla="*/ 71 h 319"/>
                <a:gd name="T2" fmla="*/ 71 w 141"/>
                <a:gd name="T3" fmla="*/ 0 h 319"/>
                <a:gd name="T4" fmla="*/ 0 w 141"/>
                <a:gd name="T5" fmla="*/ 71 h 319"/>
                <a:gd name="T6" fmla="*/ 53 w 141"/>
                <a:gd name="T7" fmla="*/ 71 h 319"/>
                <a:gd name="T8" fmla="*/ 53 w 141"/>
                <a:gd name="T9" fmla="*/ 319 h 319"/>
                <a:gd name="T10" fmla="*/ 88 w 141"/>
                <a:gd name="T11" fmla="*/ 319 h 319"/>
                <a:gd name="T12" fmla="*/ 88 w 141"/>
                <a:gd name="T13" fmla="*/ 71 h 319"/>
                <a:gd name="T14" fmla="*/ 141 w 141"/>
                <a:gd name="T15" fmla="*/ 7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319">
                  <a:moveTo>
                    <a:pt x="141" y="71"/>
                  </a:moveTo>
                  <a:lnTo>
                    <a:pt x="71" y="0"/>
                  </a:lnTo>
                  <a:lnTo>
                    <a:pt x="0" y="71"/>
                  </a:lnTo>
                  <a:lnTo>
                    <a:pt x="53" y="71"/>
                  </a:lnTo>
                  <a:lnTo>
                    <a:pt x="53" y="319"/>
                  </a:lnTo>
                  <a:lnTo>
                    <a:pt x="88" y="319"/>
                  </a:lnTo>
                  <a:lnTo>
                    <a:pt x="88" y="71"/>
                  </a:lnTo>
                  <a:lnTo>
                    <a:pt x="141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4399" name="Oval 56"/>
          <p:cNvSpPr>
            <a:spLocks noChangeArrowheads="1"/>
          </p:cNvSpPr>
          <p:nvPr/>
        </p:nvSpPr>
        <p:spPr bwMode="auto">
          <a:xfrm>
            <a:off x="4146550" y="3313113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4314825" y="3481388"/>
            <a:ext cx="534988" cy="561976"/>
            <a:chOff x="4314825" y="3481388"/>
            <a:chExt cx="534988" cy="561976"/>
          </a:xfrm>
        </p:grpSpPr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4483100" y="3481388"/>
              <a:ext cx="55563" cy="8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4483100" y="3733801"/>
              <a:ext cx="55563" cy="30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4343400" y="3481388"/>
              <a:ext cx="57150" cy="252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4343400" y="3902076"/>
              <a:ext cx="57150" cy="141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624388" y="3481388"/>
              <a:ext cx="55563" cy="33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4624388" y="3986213"/>
              <a:ext cx="55563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4765675" y="3481388"/>
              <a:ext cx="55563" cy="16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4765675" y="3817938"/>
              <a:ext cx="55563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4314825" y="3790951"/>
              <a:ext cx="112713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Rectangle 66"/>
            <p:cNvSpPr>
              <a:spLocks noChangeArrowheads="1"/>
            </p:cNvSpPr>
            <p:nvPr/>
          </p:nvSpPr>
          <p:spPr bwMode="auto">
            <a:xfrm>
              <a:off x="4456113" y="3621088"/>
              <a:ext cx="112713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4595813" y="3875088"/>
              <a:ext cx="112713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Rectangle 68"/>
            <p:cNvSpPr>
              <a:spLocks noChangeArrowheads="1"/>
            </p:cNvSpPr>
            <p:nvPr/>
          </p:nvSpPr>
          <p:spPr bwMode="auto">
            <a:xfrm>
              <a:off x="4737100" y="3706813"/>
              <a:ext cx="112713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31" name="Freeform 79"/>
          <p:cNvSpPr>
            <a:spLocks/>
          </p:cNvSpPr>
          <p:nvPr/>
        </p:nvSpPr>
        <p:spPr bwMode="auto">
          <a:xfrm flipH="1">
            <a:off x="5779354" y="3310312"/>
            <a:ext cx="899259" cy="901326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9 w 2615"/>
              <a:gd name="T5" fmla="*/ 1727 h 2615"/>
              <a:gd name="T6" fmla="*/ 129 w 2615"/>
              <a:gd name="T7" fmla="*/ 1874 h 2615"/>
              <a:gd name="T8" fmla="*/ 207 w 2615"/>
              <a:gd name="T9" fmla="*/ 2012 h 2615"/>
              <a:gd name="T10" fmla="*/ 299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9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8 w 2615"/>
              <a:gd name="T31" fmla="*/ 2547 h 2615"/>
              <a:gd name="T32" fmla="*/ 1875 w 2615"/>
              <a:gd name="T33" fmla="*/ 2486 h 2615"/>
              <a:gd name="T34" fmla="*/ 2013 w 2615"/>
              <a:gd name="T35" fmla="*/ 2409 h 2615"/>
              <a:gd name="T36" fmla="*/ 2139 w 2615"/>
              <a:gd name="T37" fmla="*/ 2317 h 2615"/>
              <a:gd name="T38" fmla="*/ 2255 w 2615"/>
              <a:gd name="T39" fmla="*/ 2210 h 2615"/>
              <a:gd name="T40" fmla="*/ 2356 w 2615"/>
              <a:gd name="T41" fmla="*/ 2090 h 2615"/>
              <a:gd name="T42" fmla="*/ 2442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9 w 2615"/>
              <a:gd name="T55" fmla="*/ 1044 h 2615"/>
              <a:gd name="T56" fmla="*/ 2547 w 2615"/>
              <a:gd name="T57" fmla="*/ 888 h 2615"/>
              <a:gd name="T58" fmla="*/ 2487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10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8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60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6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6" y="1507"/>
                </a:lnTo>
                <a:lnTo>
                  <a:pt x="21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60" y="1697"/>
                </a:lnTo>
                <a:lnTo>
                  <a:pt x="69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6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8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7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60" y="2090"/>
                </a:lnTo>
                <a:lnTo>
                  <a:pt x="279" y="2115"/>
                </a:lnTo>
                <a:lnTo>
                  <a:pt x="299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30" y="2426"/>
                </a:lnTo>
                <a:lnTo>
                  <a:pt x="657" y="2441"/>
                </a:lnTo>
                <a:lnTo>
                  <a:pt x="685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9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9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3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9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8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2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40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5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8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5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3" y="2409"/>
                </a:lnTo>
                <a:lnTo>
                  <a:pt x="2039" y="2391"/>
                </a:lnTo>
                <a:lnTo>
                  <a:pt x="2065" y="2374"/>
                </a:lnTo>
                <a:lnTo>
                  <a:pt x="2090" y="2356"/>
                </a:lnTo>
                <a:lnTo>
                  <a:pt x="2115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10" y="2254"/>
                </a:lnTo>
                <a:lnTo>
                  <a:pt x="2232" y="2232"/>
                </a:lnTo>
                <a:lnTo>
                  <a:pt x="2255" y="2210"/>
                </a:lnTo>
                <a:lnTo>
                  <a:pt x="2275" y="2187"/>
                </a:lnTo>
                <a:lnTo>
                  <a:pt x="2297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2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2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7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6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2" y="1603"/>
                </a:lnTo>
                <a:lnTo>
                  <a:pt x="2589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9" y="1044"/>
                </a:lnTo>
                <a:lnTo>
                  <a:pt x="2582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6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7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2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2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7" y="452"/>
                </a:lnTo>
                <a:lnTo>
                  <a:pt x="2275" y="428"/>
                </a:lnTo>
                <a:lnTo>
                  <a:pt x="2255" y="406"/>
                </a:lnTo>
                <a:lnTo>
                  <a:pt x="2232" y="383"/>
                </a:lnTo>
                <a:lnTo>
                  <a:pt x="2210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5" y="279"/>
                </a:lnTo>
                <a:lnTo>
                  <a:pt x="2090" y="259"/>
                </a:lnTo>
                <a:lnTo>
                  <a:pt x="2065" y="241"/>
                </a:lnTo>
                <a:lnTo>
                  <a:pt x="2039" y="224"/>
                </a:lnTo>
                <a:lnTo>
                  <a:pt x="2013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5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8" y="68"/>
                </a:lnTo>
                <a:lnTo>
                  <a:pt x="1697" y="59"/>
                </a:lnTo>
                <a:lnTo>
                  <a:pt x="1665" y="50"/>
                </a:lnTo>
                <a:lnTo>
                  <a:pt x="1635" y="41"/>
                </a:lnTo>
                <a:lnTo>
                  <a:pt x="1603" y="34"/>
                </a:lnTo>
                <a:lnTo>
                  <a:pt x="1571" y="27"/>
                </a:lnTo>
                <a:lnTo>
                  <a:pt x="1540" y="20"/>
                </a:lnTo>
                <a:lnTo>
                  <a:pt x="1507" y="15"/>
                </a:lnTo>
                <a:lnTo>
                  <a:pt x="1474" y="10"/>
                </a:lnTo>
                <a:lnTo>
                  <a:pt x="1442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8" y="4"/>
                </a:lnTo>
                <a:lnTo>
                  <a:pt x="1174" y="7"/>
                </a:lnTo>
                <a:lnTo>
                  <a:pt x="1141" y="10"/>
                </a:lnTo>
                <a:lnTo>
                  <a:pt x="1109" y="15"/>
                </a:lnTo>
                <a:lnTo>
                  <a:pt x="1076" y="20"/>
                </a:lnTo>
                <a:lnTo>
                  <a:pt x="1044" y="27"/>
                </a:lnTo>
                <a:lnTo>
                  <a:pt x="1013" y="34"/>
                </a:lnTo>
                <a:lnTo>
                  <a:pt x="981" y="41"/>
                </a:lnTo>
                <a:lnTo>
                  <a:pt x="950" y="50"/>
                </a:lnTo>
                <a:lnTo>
                  <a:pt x="919" y="59"/>
                </a:lnTo>
                <a:lnTo>
                  <a:pt x="888" y="68"/>
                </a:lnTo>
                <a:lnTo>
                  <a:pt x="858" y="80"/>
                </a:lnTo>
                <a:lnTo>
                  <a:pt x="829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5" y="157"/>
                </a:lnTo>
                <a:lnTo>
                  <a:pt x="657" y="174"/>
                </a:lnTo>
                <a:lnTo>
                  <a:pt x="630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9" y="476"/>
                </a:lnTo>
                <a:lnTo>
                  <a:pt x="279" y="501"/>
                </a:lnTo>
                <a:lnTo>
                  <a:pt x="260" y="525"/>
                </a:lnTo>
                <a:lnTo>
                  <a:pt x="241" y="551"/>
                </a:lnTo>
                <a:lnTo>
                  <a:pt x="224" y="576"/>
                </a:lnTo>
                <a:lnTo>
                  <a:pt x="207" y="603"/>
                </a:lnTo>
                <a:lnTo>
                  <a:pt x="189" y="629"/>
                </a:lnTo>
                <a:lnTo>
                  <a:pt x="174" y="657"/>
                </a:lnTo>
                <a:lnTo>
                  <a:pt x="158" y="684"/>
                </a:lnTo>
                <a:lnTo>
                  <a:pt x="143" y="712"/>
                </a:lnTo>
                <a:lnTo>
                  <a:pt x="129" y="741"/>
                </a:lnTo>
                <a:lnTo>
                  <a:pt x="116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9" y="888"/>
                </a:lnTo>
                <a:lnTo>
                  <a:pt x="60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1" y="1076"/>
                </a:lnTo>
                <a:lnTo>
                  <a:pt x="16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474" name="群組 14473"/>
          <p:cNvGrpSpPr/>
          <p:nvPr/>
        </p:nvGrpSpPr>
        <p:grpSpPr>
          <a:xfrm flipH="1">
            <a:off x="5998484" y="3506702"/>
            <a:ext cx="436192" cy="506480"/>
            <a:chOff x="6023291" y="3506702"/>
            <a:chExt cx="436192" cy="506480"/>
          </a:xfrm>
        </p:grpSpPr>
        <p:sp>
          <p:nvSpPr>
            <p:cNvPr id="332" name="Freeform 180"/>
            <p:cNvSpPr>
              <a:spLocks/>
            </p:cNvSpPr>
            <p:nvPr/>
          </p:nvSpPr>
          <p:spPr bwMode="auto">
            <a:xfrm>
              <a:off x="6023291" y="3506702"/>
              <a:ext cx="113700" cy="506480"/>
            </a:xfrm>
            <a:custGeom>
              <a:avLst/>
              <a:gdLst>
                <a:gd name="T0" fmla="*/ 0 w 327"/>
                <a:gd name="T1" fmla="*/ 654 h 1471"/>
                <a:gd name="T2" fmla="*/ 0 w 327"/>
                <a:gd name="T3" fmla="*/ 0 h 1471"/>
                <a:gd name="T4" fmla="*/ 327 w 327"/>
                <a:gd name="T5" fmla="*/ 0 h 1471"/>
                <a:gd name="T6" fmla="*/ 327 w 327"/>
                <a:gd name="T7" fmla="*/ 654 h 1471"/>
                <a:gd name="T8" fmla="*/ 246 w 327"/>
                <a:gd name="T9" fmla="*/ 654 h 1471"/>
                <a:gd name="T10" fmla="*/ 246 w 327"/>
                <a:gd name="T11" fmla="*/ 1062 h 1471"/>
                <a:gd name="T12" fmla="*/ 327 w 327"/>
                <a:gd name="T13" fmla="*/ 1144 h 1471"/>
                <a:gd name="T14" fmla="*/ 246 w 327"/>
                <a:gd name="T15" fmla="*/ 1471 h 1471"/>
                <a:gd name="T16" fmla="*/ 83 w 327"/>
                <a:gd name="T17" fmla="*/ 1471 h 1471"/>
                <a:gd name="T18" fmla="*/ 0 w 327"/>
                <a:gd name="T19" fmla="*/ 1144 h 1471"/>
                <a:gd name="T20" fmla="*/ 83 w 327"/>
                <a:gd name="T21" fmla="*/ 1062 h 1471"/>
                <a:gd name="T22" fmla="*/ 83 w 327"/>
                <a:gd name="T23" fmla="*/ 654 h 1471"/>
                <a:gd name="T24" fmla="*/ 0 w 327"/>
                <a:gd name="T25" fmla="*/ 654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1471">
                  <a:moveTo>
                    <a:pt x="0" y="654"/>
                  </a:moveTo>
                  <a:lnTo>
                    <a:pt x="0" y="0"/>
                  </a:lnTo>
                  <a:lnTo>
                    <a:pt x="327" y="0"/>
                  </a:lnTo>
                  <a:lnTo>
                    <a:pt x="327" y="654"/>
                  </a:lnTo>
                  <a:lnTo>
                    <a:pt x="246" y="654"/>
                  </a:lnTo>
                  <a:lnTo>
                    <a:pt x="246" y="1062"/>
                  </a:lnTo>
                  <a:lnTo>
                    <a:pt x="327" y="1144"/>
                  </a:lnTo>
                  <a:lnTo>
                    <a:pt x="246" y="1471"/>
                  </a:lnTo>
                  <a:lnTo>
                    <a:pt x="83" y="1471"/>
                  </a:lnTo>
                  <a:lnTo>
                    <a:pt x="0" y="1144"/>
                  </a:lnTo>
                  <a:lnTo>
                    <a:pt x="83" y="1062"/>
                  </a:lnTo>
                  <a:lnTo>
                    <a:pt x="83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3" name="Freeform 181"/>
            <p:cNvSpPr>
              <a:spLocks/>
            </p:cNvSpPr>
            <p:nvPr/>
          </p:nvSpPr>
          <p:spPr bwMode="auto">
            <a:xfrm>
              <a:off x="6263093" y="3510837"/>
              <a:ext cx="196390" cy="502345"/>
            </a:xfrm>
            <a:custGeom>
              <a:avLst/>
              <a:gdLst>
                <a:gd name="T0" fmla="*/ 205 w 572"/>
                <a:gd name="T1" fmla="*/ 315 h 1459"/>
                <a:gd name="T2" fmla="*/ 368 w 572"/>
                <a:gd name="T3" fmla="*/ 0 h 1459"/>
                <a:gd name="T4" fmla="*/ 390 w 572"/>
                <a:gd name="T5" fmla="*/ 7 h 1459"/>
                <a:gd name="T6" fmla="*/ 430 w 572"/>
                <a:gd name="T7" fmla="*/ 27 h 1459"/>
                <a:gd name="T8" fmla="*/ 468 w 572"/>
                <a:gd name="T9" fmla="*/ 53 h 1459"/>
                <a:gd name="T10" fmla="*/ 500 w 572"/>
                <a:gd name="T11" fmla="*/ 84 h 1459"/>
                <a:gd name="T12" fmla="*/ 527 w 572"/>
                <a:gd name="T13" fmla="*/ 120 h 1459"/>
                <a:gd name="T14" fmla="*/ 549 w 572"/>
                <a:gd name="T15" fmla="*/ 160 h 1459"/>
                <a:gd name="T16" fmla="*/ 563 w 572"/>
                <a:gd name="T17" fmla="*/ 204 h 1459"/>
                <a:gd name="T18" fmla="*/ 571 w 572"/>
                <a:gd name="T19" fmla="*/ 250 h 1459"/>
                <a:gd name="T20" fmla="*/ 572 w 572"/>
                <a:gd name="T21" fmla="*/ 274 h 1459"/>
                <a:gd name="T22" fmla="*/ 568 w 572"/>
                <a:gd name="T23" fmla="*/ 321 h 1459"/>
                <a:gd name="T24" fmla="*/ 557 w 572"/>
                <a:gd name="T25" fmla="*/ 366 h 1459"/>
                <a:gd name="T26" fmla="*/ 539 w 572"/>
                <a:gd name="T27" fmla="*/ 408 h 1459"/>
                <a:gd name="T28" fmla="*/ 515 w 572"/>
                <a:gd name="T29" fmla="*/ 446 h 1459"/>
                <a:gd name="T30" fmla="*/ 486 w 572"/>
                <a:gd name="T31" fmla="*/ 479 h 1459"/>
                <a:gd name="T32" fmla="*/ 451 w 572"/>
                <a:gd name="T33" fmla="*/ 508 h 1459"/>
                <a:gd name="T34" fmla="*/ 412 w 572"/>
                <a:gd name="T35" fmla="*/ 531 h 1459"/>
                <a:gd name="T36" fmla="*/ 369 w 572"/>
                <a:gd name="T37" fmla="*/ 548 h 1459"/>
                <a:gd name="T38" fmla="*/ 206 w 572"/>
                <a:gd name="T39" fmla="*/ 1459 h 1459"/>
                <a:gd name="T40" fmla="*/ 206 w 572"/>
                <a:gd name="T41" fmla="*/ 549 h 1459"/>
                <a:gd name="T42" fmla="*/ 163 w 572"/>
                <a:gd name="T43" fmla="*/ 533 h 1459"/>
                <a:gd name="T44" fmla="*/ 124 w 572"/>
                <a:gd name="T45" fmla="*/ 509 h 1459"/>
                <a:gd name="T46" fmla="*/ 88 w 572"/>
                <a:gd name="T47" fmla="*/ 480 h 1459"/>
                <a:gd name="T48" fmla="*/ 59 w 572"/>
                <a:gd name="T49" fmla="*/ 447 h 1459"/>
                <a:gd name="T50" fmla="*/ 34 w 572"/>
                <a:gd name="T51" fmla="*/ 409 h 1459"/>
                <a:gd name="T52" fmla="*/ 16 w 572"/>
                <a:gd name="T53" fmla="*/ 367 h 1459"/>
                <a:gd name="T54" fmla="*/ 4 w 572"/>
                <a:gd name="T55" fmla="*/ 322 h 1459"/>
                <a:gd name="T56" fmla="*/ 0 w 572"/>
                <a:gd name="T57" fmla="*/ 274 h 1459"/>
                <a:gd name="T58" fmla="*/ 1 w 572"/>
                <a:gd name="T59" fmla="*/ 250 h 1459"/>
                <a:gd name="T60" fmla="*/ 10 w 572"/>
                <a:gd name="T61" fmla="*/ 204 h 1459"/>
                <a:gd name="T62" fmla="*/ 24 w 572"/>
                <a:gd name="T63" fmla="*/ 160 h 1459"/>
                <a:gd name="T64" fmla="*/ 45 w 572"/>
                <a:gd name="T65" fmla="*/ 120 h 1459"/>
                <a:gd name="T66" fmla="*/ 73 w 572"/>
                <a:gd name="T67" fmla="*/ 84 h 1459"/>
                <a:gd name="T68" fmla="*/ 105 w 572"/>
                <a:gd name="T69" fmla="*/ 53 h 1459"/>
                <a:gd name="T70" fmla="*/ 142 w 572"/>
                <a:gd name="T71" fmla="*/ 27 h 1459"/>
                <a:gd name="T72" fmla="*/ 183 w 572"/>
                <a:gd name="T73" fmla="*/ 7 h 1459"/>
                <a:gd name="T74" fmla="*/ 205 w 572"/>
                <a:gd name="T75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2" h="1459">
                  <a:moveTo>
                    <a:pt x="205" y="0"/>
                  </a:moveTo>
                  <a:lnTo>
                    <a:pt x="205" y="315"/>
                  </a:lnTo>
                  <a:lnTo>
                    <a:pt x="368" y="315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90" y="7"/>
                  </a:lnTo>
                  <a:lnTo>
                    <a:pt x="411" y="17"/>
                  </a:lnTo>
                  <a:lnTo>
                    <a:pt x="430" y="27"/>
                  </a:lnTo>
                  <a:lnTo>
                    <a:pt x="450" y="39"/>
                  </a:lnTo>
                  <a:lnTo>
                    <a:pt x="468" y="53"/>
                  </a:lnTo>
                  <a:lnTo>
                    <a:pt x="485" y="68"/>
                  </a:lnTo>
                  <a:lnTo>
                    <a:pt x="500" y="84"/>
                  </a:lnTo>
                  <a:lnTo>
                    <a:pt x="514" y="101"/>
                  </a:lnTo>
                  <a:lnTo>
                    <a:pt x="527" y="120"/>
                  </a:lnTo>
                  <a:lnTo>
                    <a:pt x="539" y="139"/>
                  </a:lnTo>
                  <a:lnTo>
                    <a:pt x="549" y="160"/>
                  </a:lnTo>
                  <a:lnTo>
                    <a:pt x="557" y="181"/>
                  </a:lnTo>
                  <a:lnTo>
                    <a:pt x="563" y="204"/>
                  </a:lnTo>
                  <a:lnTo>
                    <a:pt x="568" y="226"/>
                  </a:lnTo>
                  <a:lnTo>
                    <a:pt x="571" y="250"/>
                  </a:lnTo>
                  <a:lnTo>
                    <a:pt x="572" y="274"/>
                  </a:lnTo>
                  <a:lnTo>
                    <a:pt x="572" y="274"/>
                  </a:lnTo>
                  <a:lnTo>
                    <a:pt x="571" y="298"/>
                  </a:lnTo>
                  <a:lnTo>
                    <a:pt x="568" y="321"/>
                  </a:lnTo>
                  <a:lnTo>
                    <a:pt x="563" y="345"/>
                  </a:lnTo>
                  <a:lnTo>
                    <a:pt x="557" y="366"/>
                  </a:lnTo>
                  <a:lnTo>
                    <a:pt x="549" y="387"/>
                  </a:lnTo>
                  <a:lnTo>
                    <a:pt x="539" y="408"/>
                  </a:lnTo>
                  <a:lnTo>
                    <a:pt x="527" y="427"/>
                  </a:lnTo>
                  <a:lnTo>
                    <a:pt x="515" y="446"/>
                  </a:lnTo>
                  <a:lnTo>
                    <a:pt x="501" y="463"/>
                  </a:lnTo>
                  <a:lnTo>
                    <a:pt x="486" y="479"/>
                  </a:lnTo>
                  <a:lnTo>
                    <a:pt x="468" y="495"/>
                  </a:lnTo>
                  <a:lnTo>
                    <a:pt x="451" y="508"/>
                  </a:lnTo>
                  <a:lnTo>
                    <a:pt x="431" y="520"/>
                  </a:lnTo>
                  <a:lnTo>
                    <a:pt x="412" y="531"/>
                  </a:lnTo>
                  <a:lnTo>
                    <a:pt x="391" y="541"/>
                  </a:lnTo>
                  <a:lnTo>
                    <a:pt x="369" y="548"/>
                  </a:lnTo>
                  <a:lnTo>
                    <a:pt x="369" y="1459"/>
                  </a:lnTo>
                  <a:lnTo>
                    <a:pt x="206" y="1459"/>
                  </a:lnTo>
                  <a:lnTo>
                    <a:pt x="206" y="549"/>
                  </a:lnTo>
                  <a:lnTo>
                    <a:pt x="206" y="549"/>
                  </a:lnTo>
                  <a:lnTo>
                    <a:pt x="184" y="541"/>
                  </a:lnTo>
                  <a:lnTo>
                    <a:pt x="163" y="533"/>
                  </a:lnTo>
                  <a:lnTo>
                    <a:pt x="142" y="521"/>
                  </a:lnTo>
                  <a:lnTo>
                    <a:pt x="124" y="509"/>
                  </a:lnTo>
                  <a:lnTo>
                    <a:pt x="106" y="496"/>
                  </a:lnTo>
                  <a:lnTo>
                    <a:pt x="88" y="480"/>
                  </a:lnTo>
                  <a:lnTo>
                    <a:pt x="73" y="464"/>
                  </a:lnTo>
                  <a:lnTo>
                    <a:pt x="59" y="447"/>
                  </a:lnTo>
                  <a:lnTo>
                    <a:pt x="45" y="428"/>
                  </a:lnTo>
                  <a:lnTo>
                    <a:pt x="34" y="409"/>
                  </a:lnTo>
                  <a:lnTo>
                    <a:pt x="24" y="388"/>
                  </a:lnTo>
                  <a:lnTo>
                    <a:pt x="16" y="367"/>
                  </a:lnTo>
                  <a:lnTo>
                    <a:pt x="10" y="345"/>
                  </a:lnTo>
                  <a:lnTo>
                    <a:pt x="4" y="322"/>
                  </a:lnTo>
                  <a:lnTo>
                    <a:pt x="1" y="299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250"/>
                  </a:lnTo>
                  <a:lnTo>
                    <a:pt x="4" y="226"/>
                  </a:lnTo>
                  <a:lnTo>
                    <a:pt x="10" y="204"/>
                  </a:lnTo>
                  <a:lnTo>
                    <a:pt x="16" y="181"/>
                  </a:lnTo>
                  <a:lnTo>
                    <a:pt x="24" y="160"/>
                  </a:lnTo>
                  <a:lnTo>
                    <a:pt x="34" y="139"/>
                  </a:lnTo>
                  <a:lnTo>
                    <a:pt x="45" y="120"/>
                  </a:lnTo>
                  <a:lnTo>
                    <a:pt x="59" y="101"/>
                  </a:lnTo>
                  <a:lnTo>
                    <a:pt x="73" y="84"/>
                  </a:lnTo>
                  <a:lnTo>
                    <a:pt x="88" y="68"/>
                  </a:lnTo>
                  <a:lnTo>
                    <a:pt x="105" y="53"/>
                  </a:lnTo>
                  <a:lnTo>
                    <a:pt x="123" y="39"/>
                  </a:lnTo>
                  <a:lnTo>
                    <a:pt x="142" y="27"/>
                  </a:lnTo>
                  <a:lnTo>
                    <a:pt x="162" y="17"/>
                  </a:lnTo>
                  <a:lnTo>
                    <a:pt x="183" y="7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38" name="Freeform 81"/>
          <p:cNvSpPr>
            <a:spLocks/>
          </p:cNvSpPr>
          <p:nvPr/>
        </p:nvSpPr>
        <p:spPr bwMode="auto">
          <a:xfrm flipH="1">
            <a:off x="7446201" y="3320098"/>
            <a:ext cx="898524" cy="898524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8 w 2615"/>
              <a:gd name="T5" fmla="*/ 1727 h 2615"/>
              <a:gd name="T6" fmla="*/ 129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6 w 2615"/>
              <a:gd name="T41" fmla="*/ 2090 h 2615"/>
              <a:gd name="T42" fmla="*/ 2441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8 w 2615"/>
              <a:gd name="T55" fmla="*/ 1044 h 2615"/>
              <a:gd name="T56" fmla="*/ 2547 w 2615"/>
              <a:gd name="T57" fmla="*/ 888 h 2615"/>
              <a:gd name="T58" fmla="*/ 2486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59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29" y="2426"/>
                </a:lnTo>
                <a:lnTo>
                  <a:pt x="657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7" y="68"/>
                </a:lnTo>
                <a:lnTo>
                  <a:pt x="1697" y="59"/>
                </a:lnTo>
                <a:lnTo>
                  <a:pt x="1665" y="50"/>
                </a:lnTo>
                <a:lnTo>
                  <a:pt x="1634" y="41"/>
                </a:lnTo>
                <a:lnTo>
                  <a:pt x="1603" y="34"/>
                </a:lnTo>
                <a:lnTo>
                  <a:pt x="1571" y="27"/>
                </a:lnTo>
                <a:lnTo>
                  <a:pt x="1539" y="20"/>
                </a:lnTo>
                <a:lnTo>
                  <a:pt x="1507" y="15"/>
                </a:lnTo>
                <a:lnTo>
                  <a:pt x="1474" y="10"/>
                </a:lnTo>
                <a:lnTo>
                  <a:pt x="1441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7" y="4"/>
                </a:lnTo>
                <a:lnTo>
                  <a:pt x="1174" y="7"/>
                </a:lnTo>
                <a:lnTo>
                  <a:pt x="1141" y="10"/>
                </a:lnTo>
                <a:lnTo>
                  <a:pt x="1108" y="15"/>
                </a:lnTo>
                <a:lnTo>
                  <a:pt x="1076" y="20"/>
                </a:lnTo>
                <a:lnTo>
                  <a:pt x="1044" y="27"/>
                </a:lnTo>
                <a:lnTo>
                  <a:pt x="1012" y="34"/>
                </a:lnTo>
                <a:lnTo>
                  <a:pt x="981" y="41"/>
                </a:lnTo>
                <a:lnTo>
                  <a:pt x="950" y="50"/>
                </a:lnTo>
                <a:lnTo>
                  <a:pt x="918" y="59"/>
                </a:lnTo>
                <a:lnTo>
                  <a:pt x="888" y="68"/>
                </a:lnTo>
                <a:lnTo>
                  <a:pt x="858" y="80"/>
                </a:lnTo>
                <a:lnTo>
                  <a:pt x="828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4" y="157"/>
                </a:lnTo>
                <a:lnTo>
                  <a:pt x="657" y="174"/>
                </a:lnTo>
                <a:lnTo>
                  <a:pt x="629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4" y="576"/>
                </a:lnTo>
                <a:lnTo>
                  <a:pt x="206" y="603"/>
                </a:lnTo>
                <a:lnTo>
                  <a:pt x="189" y="629"/>
                </a:lnTo>
                <a:lnTo>
                  <a:pt x="174" y="657"/>
                </a:lnTo>
                <a:lnTo>
                  <a:pt x="157" y="684"/>
                </a:lnTo>
                <a:lnTo>
                  <a:pt x="143" y="712"/>
                </a:lnTo>
                <a:lnTo>
                  <a:pt x="129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477" name="群組 14476"/>
          <p:cNvGrpSpPr/>
          <p:nvPr/>
        </p:nvGrpSpPr>
        <p:grpSpPr>
          <a:xfrm>
            <a:off x="7613129" y="3571520"/>
            <a:ext cx="562607" cy="478114"/>
            <a:chOff x="7613129" y="3571520"/>
            <a:chExt cx="562607" cy="478114"/>
          </a:xfrm>
        </p:grpSpPr>
        <p:sp>
          <p:nvSpPr>
            <p:cNvPr id="339" name="Freeform 241"/>
            <p:cNvSpPr>
              <a:spLocks/>
            </p:cNvSpPr>
            <p:nvPr/>
          </p:nvSpPr>
          <p:spPr bwMode="auto">
            <a:xfrm flipH="1">
              <a:off x="7613129" y="3571520"/>
              <a:ext cx="251422" cy="278213"/>
            </a:xfrm>
            <a:custGeom>
              <a:avLst/>
              <a:gdLst>
                <a:gd name="T0" fmla="*/ 728 w 730"/>
                <a:gd name="T1" fmla="*/ 0 h 806"/>
                <a:gd name="T2" fmla="*/ 730 w 730"/>
                <a:gd name="T3" fmla="*/ 30 h 806"/>
                <a:gd name="T4" fmla="*/ 729 w 730"/>
                <a:gd name="T5" fmla="*/ 88 h 806"/>
                <a:gd name="T6" fmla="*/ 726 w 730"/>
                <a:gd name="T7" fmla="*/ 139 h 806"/>
                <a:gd name="T8" fmla="*/ 717 w 730"/>
                <a:gd name="T9" fmla="*/ 199 h 806"/>
                <a:gd name="T10" fmla="*/ 705 w 730"/>
                <a:gd name="T11" fmla="*/ 263 h 806"/>
                <a:gd name="T12" fmla="*/ 686 w 730"/>
                <a:gd name="T13" fmla="*/ 333 h 806"/>
                <a:gd name="T14" fmla="*/ 658 w 730"/>
                <a:gd name="T15" fmla="*/ 404 h 806"/>
                <a:gd name="T16" fmla="*/ 621 w 730"/>
                <a:gd name="T17" fmla="*/ 474 h 806"/>
                <a:gd name="T18" fmla="*/ 600 w 730"/>
                <a:gd name="T19" fmla="*/ 510 h 806"/>
                <a:gd name="T20" fmla="*/ 574 w 730"/>
                <a:gd name="T21" fmla="*/ 545 h 806"/>
                <a:gd name="T22" fmla="*/ 547 w 730"/>
                <a:gd name="T23" fmla="*/ 578 h 806"/>
                <a:gd name="T24" fmla="*/ 516 w 730"/>
                <a:gd name="T25" fmla="*/ 610 h 806"/>
                <a:gd name="T26" fmla="*/ 483 w 730"/>
                <a:gd name="T27" fmla="*/ 641 h 806"/>
                <a:gd name="T28" fmla="*/ 445 w 730"/>
                <a:gd name="T29" fmla="*/ 671 h 806"/>
                <a:gd name="T30" fmla="*/ 404 w 730"/>
                <a:gd name="T31" fmla="*/ 697 h 806"/>
                <a:gd name="T32" fmla="*/ 359 w 730"/>
                <a:gd name="T33" fmla="*/ 723 h 806"/>
                <a:gd name="T34" fmla="*/ 311 w 730"/>
                <a:gd name="T35" fmla="*/ 745 h 806"/>
                <a:gd name="T36" fmla="*/ 259 w 730"/>
                <a:gd name="T37" fmla="*/ 765 h 806"/>
                <a:gd name="T38" fmla="*/ 202 w 730"/>
                <a:gd name="T39" fmla="*/ 782 h 806"/>
                <a:gd name="T40" fmla="*/ 140 w 730"/>
                <a:gd name="T41" fmla="*/ 796 h 806"/>
                <a:gd name="T42" fmla="*/ 75 w 730"/>
                <a:gd name="T43" fmla="*/ 806 h 806"/>
                <a:gd name="T44" fmla="*/ 76 w 730"/>
                <a:gd name="T45" fmla="*/ 770 h 806"/>
                <a:gd name="T46" fmla="*/ 75 w 730"/>
                <a:gd name="T47" fmla="*/ 720 h 806"/>
                <a:gd name="T48" fmla="*/ 71 w 730"/>
                <a:gd name="T49" fmla="*/ 659 h 806"/>
                <a:gd name="T50" fmla="*/ 62 w 730"/>
                <a:gd name="T51" fmla="*/ 590 h 806"/>
                <a:gd name="T52" fmla="*/ 57 w 730"/>
                <a:gd name="T53" fmla="*/ 560 h 806"/>
                <a:gd name="T54" fmla="*/ 44 w 730"/>
                <a:gd name="T55" fmla="*/ 504 h 806"/>
                <a:gd name="T56" fmla="*/ 29 w 730"/>
                <a:gd name="T57" fmla="*/ 449 h 806"/>
                <a:gd name="T58" fmla="*/ 11 w 730"/>
                <a:gd name="T59" fmla="*/ 396 h 806"/>
                <a:gd name="T60" fmla="*/ 0 w 730"/>
                <a:gd name="T61" fmla="*/ 370 h 806"/>
                <a:gd name="T62" fmla="*/ 21 w 730"/>
                <a:gd name="T63" fmla="*/ 335 h 806"/>
                <a:gd name="T64" fmla="*/ 43 w 730"/>
                <a:gd name="T65" fmla="*/ 300 h 806"/>
                <a:gd name="T66" fmla="*/ 69 w 730"/>
                <a:gd name="T67" fmla="*/ 265 h 806"/>
                <a:gd name="T68" fmla="*/ 96 w 730"/>
                <a:gd name="T69" fmla="*/ 231 h 806"/>
                <a:gd name="T70" fmla="*/ 128 w 730"/>
                <a:gd name="T71" fmla="*/ 200 h 806"/>
                <a:gd name="T72" fmla="*/ 163 w 730"/>
                <a:gd name="T73" fmla="*/ 169 h 806"/>
                <a:gd name="T74" fmla="*/ 202 w 730"/>
                <a:gd name="T75" fmla="*/ 140 h 806"/>
                <a:gd name="T76" fmla="*/ 244 w 730"/>
                <a:gd name="T77" fmla="*/ 113 h 806"/>
                <a:gd name="T78" fmla="*/ 289 w 730"/>
                <a:gd name="T79" fmla="*/ 88 h 806"/>
                <a:gd name="T80" fmla="*/ 339 w 730"/>
                <a:gd name="T81" fmla="*/ 67 h 806"/>
                <a:gd name="T82" fmla="*/ 393 w 730"/>
                <a:gd name="T83" fmla="*/ 48 h 806"/>
                <a:gd name="T84" fmla="*/ 450 w 730"/>
                <a:gd name="T85" fmla="*/ 30 h 806"/>
                <a:gd name="T86" fmla="*/ 512 w 730"/>
                <a:gd name="T87" fmla="*/ 17 h 806"/>
                <a:gd name="T88" fmla="*/ 580 w 730"/>
                <a:gd name="T89" fmla="*/ 8 h 806"/>
                <a:gd name="T90" fmla="*/ 651 w 730"/>
                <a:gd name="T91" fmla="*/ 2 h 806"/>
                <a:gd name="T92" fmla="*/ 728 w 730"/>
                <a:gd name="T9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0" h="806">
                  <a:moveTo>
                    <a:pt x="728" y="0"/>
                  </a:moveTo>
                  <a:lnTo>
                    <a:pt x="728" y="0"/>
                  </a:lnTo>
                  <a:lnTo>
                    <a:pt x="729" y="8"/>
                  </a:lnTo>
                  <a:lnTo>
                    <a:pt x="730" y="30"/>
                  </a:lnTo>
                  <a:lnTo>
                    <a:pt x="730" y="66"/>
                  </a:lnTo>
                  <a:lnTo>
                    <a:pt x="729" y="88"/>
                  </a:lnTo>
                  <a:lnTo>
                    <a:pt x="728" y="113"/>
                  </a:lnTo>
                  <a:lnTo>
                    <a:pt x="726" y="139"/>
                  </a:lnTo>
                  <a:lnTo>
                    <a:pt x="723" y="168"/>
                  </a:lnTo>
                  <a:lnTo>
                    <a:pt x="717" y="199"/>
                  </a:lnTo>
                  <a:lnTo>
                    <a:pt x="712" y="230"/>
                  </a:lnTo>
                  <a:lnTo>
                    <a:pt x="705" y="263"/>
                  </a:lnTo>
                  <a:lnTo>
                    <a:pt x="696" y="298"/>
                  </a:lnTo>
                  <a:lnTo>
                    <a:pt x="686" y="333"/>
                  </a:lnTo>
                  <a:lnTo>
                    <a:pt x="673" y="368"/>
                  </a:lnTo>
                  <a:lnTo>
                    <a:pt x="658" y="404"/>
                  </a:lnTo>
                  <a:lnTo>
                    <a:pt x="641" y="440"/>
                  </a:lnTo>
                  <a:lnTo>
                    <a:pt x="621" y="474"/>
                  </a:lnTo>
                  <a:lnTo>
                    <a:pt x="611" y="493"/>
                  </a:lnTo>
                  <a:lnTo>
                    <a:pt x="600" y="510"/>
                  </a:lnTo>
                  <a:lnTo>
                    <a:pt x="588" y="528"/>
                  </a:lnTo>
                  <a:lnTo>
                    <a:pt x="574" y="545"/>
                  </a:lnTo>
                  <a:lnTo>
                    <a:pt x="561" y="561"/>
                  </a:lnTo>
                  <a:lnTo>
                    <a:pt x="547" y="578"/>
                  </a:lnTo>
                  <a:lnTo>
                    <a:pt x="533" y="594"/>
                  </a:lnTo>
                  <a:lnTo>
                    <a:pt x="516" y="610"/>
                  </a:lnTo>
                  <a:lnTo>
                    <a:pt x="500" y="626"/>
                  </a:lnTo>
                  <a:lnTo>
                    <a:pt x="483" y="641"/>
                  </a:lnTo>
                  <a:lnTo>
                    <a:pt x="464" y="655"/>
                  </a:lnTo>
                  <a:lnTo>
                    <a:pt x="445" y="671"/>
                  </a:lnTo>
                  <a:lnTo>
                    <a:pt x="425" y="684"/>
                  </a:lnTo>
                  <a:lnTo>
                    <a:pt x="404" y="697"/>
                  </a:lnTo>
                  <a:lnTo>
                    <a:pt x="382" y="710"/>
                  </a:lnTo>
                  <a:lnTo>
                    <a:pt x="359" y="723"/>
                  </a:lnTo>
                  <a:lnTo>
                    <a:pt x="335" y="734"/>
                  </a:lnTo>
                  <a:lnTo>
                    <a:pt x="311" y="745"/>
                  </a:lnTo>
                  <a:lnTo>
                    <a:pt x="285" y="755"/>
                  </a:lnTo>
                  <a:lnTo>
                    <a:pt x="259" y="765"/>
                  </a:lnTo>
                  <a:lnTo>
                    <a:pt x="230" y="774"/>
                  </a:lnTo>
                  <a:lnTo>
                    <a:pt x="202" y="782"/>
                  </a:lnTo>
                  <a:lnTo>
                    <a:pt x="172" y="789"/>
                  </a:lnTo>
                  <a:lnTo>
                    <a:pt x="140" y="796"/>
                  </a:lnTo>
                  <a:lnTo>
                    <a:pt x="109" y="801"/>
                  </a:lnTo>
                  <a:lnTo>
                    <a:pt x="75" y="806"/>
                  </a:lnTo>
                  <a:lnTo>
                    <a:pt x="75" y="806"/>
                  </a:lnTo>
                  <a:lnTo>
                    <a:pt x="76" y="770"/>
                  </a:lnTo>
                  <a:lnTo>
                    <a:pt x="76" y="746"/>
                  </a:lnTo>
                  <a:lnTo>
                    <a:pt x="75" y="720"/>
                  </a:lnTo>
                  <a:lnTo>
                    <a:pt x="73" y="691"/>
                  </a:lnTo>
                  <a:lnTo>
                    <a:pt x="71" y="659"/>
                  </a:lnTo>
                  <a:lnTo>
                    <a:pt x="67" y="626"/>
                  </a:lnTo>
                  <a:lnTo>
                    <a:pt x="62" y="590"/>
                  </a:lnTo>
                  <a:lnTo>
                    <a:pt x="62" y="590"/>
                  </a:lnTo>
                  <a:lnTo>
                    <a:pt x="57" y="560"/>
                  </a:lnTo>
                  <a:lnTo>
                    <a:pt x="50" y="533"/>
                  </a:lnTo>
                  <a:lnTo>
                    <a:pt x="44" y="504"/>
                  </a:lnTo>
                  <a:lnTo>
                    <a:pt x="37" y="477"/>
                  </a:lnTo>
                  <a:lnTo>
                    <a:pt x="29" y="449"/>
                  </a:lnTo>
                  <a:lnTo>
                    <a:pt x="20" y="422"/>
                  </a:lnTo>
                  <a:lnTo>
                    <a:pt x="11" y="396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11" y="352"/>
                  </a:lnTo>
                  <a:lnTo>
                    <a:pt x="21" y="335"/>
                  </a:lnTo>
                  <a:lnTo>
                    <a:pt x="31" y="317"/>
                  </a:lnTo>
                  <a:lnTo>
                    <a:pt x="43" y="300"/>
                  </a:lnTo>
                  <a:lnTo>
                    <a:pt x="56" y="282"/>
                  </a:lnTo>
                  <a:lnTo>
                    <a:pt x="69" y="265"/>
                  </a:lnTo>
                  <a:lnTo>
                    <a:pt x="82" y="248"/>
                  </a:lnTo>
                  <a:lnTo>
                    <a:pt x="96" y="231"/>
                  </a:lnTo>
                  <a:lnTo>
                    <a:pt x="113" y="215"/>
                  </a:lnTo>
                  <a:lnTo>
                    <a:pt x="128" y="200"/>
                  </a:lnTo>
                  <a:lnTo>
                    <a:pt x="145" y="184"/>
                  </a:lnTo>
                  <a:lnTo>
                    <a:pt x="163" y="169"/>
                  </a:lnTo>
                  <a:lnTo>
                    <a:pt x="182" y="155"/>
                  </a:lnTo>
                  <a:lnTo>
                    <a:pt x="202" y="140"/>
                  </a:lnTo>
                  <a:lnTo>
                    <a:pt x="222" y="126"/>
                  </a:lnTo>
                  <a:lnTo>
                    <a:pt x="244" y="113"/>
                  </a:lnTo>
                  <a:lnTo>
                    <a:pt x="266" y="101"/>
                  </a:lnTo>
                  <a:lnTo>
                    <a:pt x="289" y="88"/>
                  </a:lnTo>
                  <a:lnTo>
                    <a:pt x="313" y="77"/>
                  </a:lnTo>
                  <a:lnTo>
                    <a:pt x="339" y="67"/>
                  </a:lnTo>
                  <a:lnTo>
                    <a:pt x="365" y="57"/>
                  </a:lnTo>
                  <a:lnTo>
                    <a:pt x="393" y="48"/>
                  </a:lnTo>
                  <a:lnTo>
                    <a:pt x="420" y="38"/>
                  </a:lnTo>
                  <a:lnTo>
                    <a:pt x="450" y="30"/>
                  </a:lnTo>
                  <a:lnTo>
                    <a:pt x="480" y="24"/>
                  </a:lnTo>
                  <a:lnTo>
                    <a:pt x="512" y="17"/>
                  </a:lnTo>
                  <a:lnTo>
                    <a:pt x="546" y="12"/>
                  </a:lnTo>
                  <a:lnTo>
                    <a:pt x="580" y="8"/>
                  </a:lnTo>
                  <a:lnTo>
                    <a:pt x="614" y="5"/>
                  </a:lnTo>
                  <a:lnTo>
                    <a:pt x="651" y="2"/>
                  </a:lnTo>
                  <a:lnTo>
                    <a:pt x="689" y="1"/>
                  </a:lnTo>
                  <a:lnTo>
                    <a:pt x="728" y="0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0" name="Freeform 242"/>
            <p:cNvSpPr>
              <a:spLocks/>
            </p:cNvSpPr>
            <p:nvPr/>
          </p:nvSpPr>
          <p:spPr bwMode="auto">
            <a:xfrm flipH="1">
              <a:off x="7866611" y="3571520"/>
              <a:ext cx="309125" cy="478114"/>
            </a:xfrm>
            <a:custGeom>
              <a:avLst/>
              <a:gdLst>
                <a:gd name="T0" fmla="*/ 40 w 901"/>
                <a:gd name="T1" fmla="*/ 0 h 1389"/>
                <a:gd name="T2" fmla="*/ 146 w 901"/>
                <a:gd name="T3" fmla="*/ 8 h 1389"/>
                <a:gd name="T4" fmla="*/ 243 w 901"/>
                <a:gd name="T5" fmla="*/ 22 h 1389"/>
                <a:gd name="T6" fmla="*/ 330 w 901"/>
                <a:gd name="T7" fmla="*/ 44 h 1389"/>
                <a:gd name="T8" fmla="*/ 408 w 901"/>
                <a:gd name="T9" fmla="*/ 73 h 1389"/>
                <a:gd name="T10" fmla="*/ 477 w 901"/>
                <a:gd name="T11" fmla="*/ 108 h 1389"/>
                <a:gd name="T12" fmla="*/ 539 w 901"/>
                <a:gd name="T13" fmla="*/ 147 h 1389"/>
                <a:gd name="T14" fmla="*/ 592 w 901"/>
                <a:gd name="T15" fmla="*/ 191 h 1389"/>
                <a:gd name="T16" fmla="*/ 638 w 901"/>
                <a:gd name="T17" fmla="*/ 238 h 1389"/>
                <a:gd name="T18" fmla="*/ 678 w 901"/>
                <a:gd name="T19" fmla="*/ 287 h 1389"/>
                <a:gd name="T20" fmla="*/ 721 w 901"/>
                <a:gd name="T21" fmla="*/ 355 h 1389"/>
                <a:gd name="T22" fmla="*/ 768 w 901"/>
                <a:gd name="T23" fmla="*/ 459 h 1389"/>
                <a:gd name="T24" fmla="*/ 799 w 901"/>
                <a:gd name="T25" fmla="*/ 561 h 1389"/>
                <a:gd name="T26" fmla="*/ 814 w 901"/>
                <a:gd name="T27" fmla="*/ 653 h 1389"/>
                <a:gd name="T28" fmla="*/ 821 w 901"/>
                <a:gd name="T29" fmla="*/ 731 h 1389"/>
                <a:gd name="T30" fmla="*/ 821 w 901"/>
                <a:gd name="T31" fmla="*/ 799 h 1389"/>
                <a:gd name="T32" fmla="*/ 847 w 901"/>
                <a:gd name="T33" fmla="*/ 865 h 1389"/>
                <a:gd name="T34" fmla="*/ 870 w 901"/>
                <a:gd name="T35" fmla="*/ 932 h 1389"/>
                <a:gd name="T36" fmla="*/ 885 w 901"/>
                <a:gd name="T37" fmla="*/ 1001 h 1389"/>
                <a:gd name="T38" fmla="*/ 896 w 901"/>
                <a:gd name="T39" fmla="*/ 1071 h 1389"/>
                <a:gd name="T40" fmla="*/ 901 w 901"/>
                <a:gd name="T41" fmla="*/ 1142 h 1389"/>
                <a:gd name="T42" fmla="*/ 779 w 901"/>
                <a:gd name="T43" fmla="*/ 1389 h 1389"/>
                <a:gd name="T44" fmla="*/ 779 w 901"/>
                <a:gd name="T45" fmla="*/ 1143 h 1389"/>
                <a:gd name="T46" fmla="*/ 773 w 901"/>
                <a:gd name="T47" fmla="*/ 1073 h 1389"/>
                <a:gd name="T48" fmla="*/ 761 w 901"/>
                <a:gd name="T49" fmla="*/ 1005 h 1389"/>
                <a:gd name="T50" fmla="*/ 743 w 901"/>
                <a:gd name="T51" fmla="*/ 938 h 1389"/>
                <a:gd name="T52" fmla="*/ 719 w 901"/>
                <a:gd name="T53" fmla="*/ 873 h 1389"/>
                <a:gd name="T54" fmla="*/ 690 w 901"/>
                <a:gd name="T55" fmla="*/ 811 h 1389"/>
                <a:gd name="T56" fmla="*/ 620 w 901"/>
                <a:gd name="T57" fmla="*/ 801 h 1389"/>
                <a:gd name="T58" fmla="*/ 526 w 901"/>
                <a:gd name="T59" fmla="*/ 782 h 1389"/>
                <a:gd name="T60" fmla="*/ 442 w 901"/>
                <a:gd name="T61" fmla="*/ 754 h 1389"/>
                <a:gd name="T62" fmla="*/ 367 w 901"/>
                <a:gd name="T63" fmla="*/ 721 h 1389"/>
                <a:gd name="T64" fmla="*/ 301 w 901"/>
                <a:gd name="T65" fmla="*/ 681 h 1389"/>
                <a:gd name="T66" fmla="*/ 243 w 901"/>
                <a:gd name="T67" fmla="*/ 637 h 1389"/>
                <a:gd name="T68" fmla="*/ 193 w 901"/>
                <a:gd name="T69" fmla="*/ 589 h 1389"/>
                <a:gd name="T70" fmla="*/ 150 w 901"/>
                <a:gd name="T71" fmla="*/ 539 h 1389"/>
                <a:gd name="T72" fmla="*/ 115 w 901"/>
                <a:gd name="T73" fmla="*/ 486 h 1389"/>
                <a:gd name="T74" fmla="*/ 76 w 901"/>
                <a:gd name="T75" fmla="*/ 413 h 1389"/>
                <a:gd name="T76" fmla="*/ 36 w 901"/>
                <a:gd name="T77" fmla="*/ 305 h 1389"/>
                <a:gd name="T78" fmla="*/ 14 w 901"/>
                <a:gd name="T79" fmla="*/ 204 h 1389"/>
                <a:gd name="T80" fmla="*/ 2 w 901"/>
                <a:gd name="T81" fmla="*/ 116 h 1389"/>
                <a:gd name="T82" fmla="*/ 0 w 901"/>
                <a:gd name="T83" fmla="*/ 31 h 1389"/>
                <a:gd name="T84" fmla="*/ 2 w 901"/>
                <a:gd name="T85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1" h="1389">
                  <a:moveTo>
                    <a:pt x="2" y="0"/>
                  </a:moveTo>
                  <a:lnTo>
                    <a:pt x="2" y="0"/>
                  </a:lnTo>
                  <a:lnTo>
                    <a:pt x="40" y="0"/>
                  </a:lnTo>
                  <a:lnTo>
                    <a:pt x="77" y="2"/>
                  </a:lnTo>
                  <a:lnTo>
                    <a:pt x="113" y="4"/>
                  </a:lnTo>
                  <a:lnTo>
                    <a:pt x="146" y="8"/>
                  </a:lnTo>
                  <a:lnTo>
                    <a:pt x="180" y="12"/>
                  </a:lnTo>
                  <a:lnTo>
                    <a:pt x="212" y="17"/>
                  </a:lnTo>
                  <a:lnTo>
                    <a:pt x="243" y="22"/>
                  </a:lnTo>
                  <a:lnTo>
                    <a:pt x="273" y="29"/>
                  </a:lnTo>
                  <a:lnTo>
                    <a:pt x="303" y="36"/>
                  </a:lnTo>
                  <a:lnTo>
                    <a:pt x="330" y="44"/>
                  </a:lnTo>
                  <a:lnTo>
                    <a:pt x="357" y="54"/>
                  </a:lnTo>
                  <a:lnTo>
                    <a:pt x="383" y="63"/>
                  </a:lnTo>
                  <a:lnTo>
                    <a:pt x="408" y="73"/>
                  </a:lnTo>
                  <a:lnTo>
                    <a:pt x="432" y="84"/>
                  </a:lnTo>
                  <a:lnTo>
                    <a:pt x="455" y="96"/>
                  </a:lnTo>
                  <a:lnTo>
                    <a:pt x="477" y="108"/>
                  </a:lnTo>
                  <a:lnTo>
                    <a:pt x="499" y="120"/>
                  </a:lnTo>
                  <a:lnTo>
                    <a:pt x="519" y="133"/>
                  </a:lnTo>
                  <a:lnTo>
                    <a:pt x="539" y="147"/>
                  </a:lnTo>
                  <a:lnTo>
                    <a:pt x="557" y="161"/>
                  </a:lnTo>
                  <a:lnTo>
                    <a:pt x="574" y="175"/>
                  </a:lnTo>
                  <a:lnTo>
                    <a:pt x="592" y="191"/>
                  </a:lnTo>
                  <a:lnTo>
                    <a:pt x="608" y="206"/>
                  </a:lnTo>
                  <a:lnTo>
                    <a:pt x="623" y="221"/>
                  </a:lnTo>
                  <a:lnTo>
                    <a:pt x="638" y="238"/>
                  </a:lnTo>
                  <a:lnTo>
                    <a:pt x="652" y="253"/>
                  </a:lnTo>
                  <a:lnTo>
                    <a:pt x="665" y="270"/>
                  </a:lnTo>
                  <a:lnTo>
                    <a:pt x="678" y="287"/>
                  </a:lnTo>
                  <a:lnTo>
                    <a:pt x="690" y="303"/>
                  </a:lnTo>
                  <a:lnTo>
                    <a:pt x="701" y="320"/>
                  </a:lnTo>
                  <a:lnTo>
                    <a:pt x="721" y="355"/>
                  </a:lnTo>
                  <a:lnTo>
                    <a:pt x="740" y="390"/>
                  </a:lnTo>
                  <a:lnTo>
                    <a:pt x="755" y="424"/>
                  </a:lnTo>
                  <a:lnTo>
                    <a:pt x="768" y="459"/>
                  </a:lnTo>
                  <a:lnTo>
                    <a:pt x="781" y="494"/>
                  </a:lnTo>
                  <a:lnTo>
                    <a:pt x="791" y="528"/>
                  </a:lnTo>
                  <a:lnTo>
                    <a:pt x="799" y="561"/>
                  </a:lnTo>
                  <a:lnTo>
                    <a:pt x="805" y="593"/>
                  </a:lnTo>
                  <a:lnTo>
                    <a:pt x="810" y="624"/>
                  </a:lnTo>
                  <a:lnTo>
                    <a:pt x="814" y="653"/>
                  </a:lnTo>
                  <a:lnTo>
                    <a:pt x="817" y="681"/>
                  </a:lnTo>
                  <a:lnTo>
                    <a:pt x="820" y="707"/>
                  </a:lnTo>
                  <a:lnTo>
                    <a:pt x="821" y="731"/>
                  </a:lnTo>
                  <a:lnTo>
                    <a:pt x="822" y="771"/>
                  </a:lnTo>
                  <a:lnTo>
                    <a:pt x="821" y="799"/>
                  </a:lnTo>
                  <a:lnTo>
                    <a:pt x="821" y="799"/>
                  </a:lnTo>
                  <a:lnTo>
                    <a:pt x="830" y="821"/>
                  </a:lnTo>
                  <a:lnTo>
                    <a:pt x="839" y="842"/>
                  </a:lnTo>
                  <a:lnTo>
                    <a:pt x="847" y="865"/>
                  </a:lnTo>
                  <a:lnTo>
                    <a:pt x="855" y="887"/>
                  </a:lnTo>
                  <a:lnTo>
                    <a:pt x="862" y="909"/>
                  </a:lnTo>
                  <a:lnTo>
                    <a:pt x="870" y="932"/>
                  </a:lnTo>
                  <a:lnTo>
                    <a:pt x="876" y="955"/>
                  </a:lnTo>
                  <a:lnTo>
                    <a:pt x="881" y="977"/>
                  </a:lnTo>
                  <a:lnTo>
                    <a:pt x="885" y="1001"/>
                  </a:lnTo>
                  <a:lnTo>
                    <a:pt x="890" y="1024"/>
                  </a:lnTo>
                  <a:lnTo>
                    <a:pt x="893" y="1048"/>
                  </a:lnTo>
                  <a:lnTo>
                    <a:pt x="896" y="1071"/>
                  </a:lnTo>
                  <a:lnTo>
                    <a:pt x="898" y="1095"/>
                  </a:lnTo>
                  <a:lnTo>
                    <a:pt x="900" y="1118"/>
                  </a:lnTo>
                  <a:lnTo>
                    <a:pt x="901" y="1142"/>
                  </a:lnTo>
                  <a:lnTo>
                    <a:pt x="901" y="1166"/>
                  </a:lnTo>
                  <a:lnTo>
                    <a:pt x="901" y="1389"/>
                  </a:lnTo>
                  <a:lnTo>
                    <a:pt x="779" y="1389"/>
                  </a:lnTo>
                  <a:lnTo>
                    <a:pt x="779" y="1166"/>
                  </a:lnTo>
                  <a:lnTo>
                    <a:pt x="779" y="1166"/>
                  </a:lnTo>
                  <a:lnTo>
                    <a:pt x="779" y="1143"/>
                  </a:lnTo>
                  <a:lnTo>
                    <a:pt x="778" y="1119"/>
                  </a:lnTo>
                  <a:lnTo>
                    <a:pt x="776" y="1096"/>
                  </a:lnTo>
                  <a:lnTo>
                    <a:pt x="773" y="1073"/>
                  </a:lnTo>
                  <a:lnTo>
                    <a:pt x="769" y="1050"/>
                  </a:lnTo>
                  <a:lnTo>
                    <a:pt x="765" y="1027"/>
                  </a:lnTo>
                  <a:lnTo>
                    <a:pt x="761" y="1005"/>
                  </a:lnTo>
                  <a:lnTo>
                    <a:pt x="756" y="982"/>
                  </a:lnTo>
                  <a:lnTo>
                    <a:pt x="750" y="960"/>
                  </a:lnTo>
                  <a:lnTo>
                    <a:pt x="743" y="938"/>
                  </a:lnTo>
                  <a:lnTo>
                    <a:pt x="736" y="916"/>
                  </a:lnTo>
                  <a:lnTo>
                    <a:pt x="728" y="894"/>
                  </a:lnTo>
                  <a:lnTo>
                    <a:pt x="719" y="873"/>
                  </a:lnTo>
                  <a:lnTo>
                    <a:pt x="710" y="851"/>
                  </a:lnTo>
                  <a:lnTo>
                    <a:pt x="700" y="831"/>
                  </a:lnTo>
                  <a:lnTo>
                    <a:pt x="690" y="811"/>
                  </a:lnTo>
                  <a:lnTo>
                    <a:pt x="690" y="811"/>
                  </a:lnTo>
                  <a:lnTo>
                    <a:pt x="655" y="806"/>
                  </a:lnTo>
                  <a:lnTo>
                    <a:pt x="620" y="801"/>
                  </a:lnTo>
                  <a:lnTo>
                    <a:pt x="588" y="795"/>
                  </a:lnTo>
                  <a:lnTo>
                    <a:pt x="557" y="789"/>
                  </a:lnTo>
                  <a:lnTo>
                    <a:pt x="526" y="782"/>
                  </a:lnTo>
                  <a:lnTo>
                    <a:pt x="497" y="773"/>
                  </a:lnTo>
                  <a:lnTo>
                    <a:pt x="469" y="764"/>
                  </a:lnTo>
                  <a:lnTo>
                    <a:pt x="442" y="754"/>
                  </a:lnTo>
                  <a:lnTo>
                    <a:pt x="416" y="743"/>
                  </a:lnTo>
                  <a:lnTo>
                    <a:pt x="390" y="732"/>
                  </a:lnTo>
                  <a:lnTo>
                    <a:pt x="367" y="721"/>
                  </a:lnTo>
                  <a:lnTo>
                    <a:pt x="344" y="707"/>
                  </a:lnTo>
                  <a:lnTo>
                    <a:pt x="322" y="695"/>
                  </a:lnTo>
                  <a:lnTo>
                    <a:pt x="301" y="681"/>
                  </a:lnTo>
                  <a:lnTo>
                    <a:pt x="280" y="667"/>
                  </a:lnTo>
                  <a:lnTo>
                    <a:pt x="261" y="652"/>
                  </a:lnTo>
                  <a:lnTo>
                    <a:pt x="243" y="637"/>
                  </a:lnTo>
                  <a:lnTo>
                    <a:pt x="225" y="622"/>
                  </a:lnTo>
                  <a:lnTo>
                    <a:pt x="209" y="605"/>
                  </a:lnTo>
                  <a:lnTo>
                    <a:pt x="193" y="589"/>
                  </a:lnTo>
                  <a:lnTo>
                    <a:pt x="178" y="573"/>
                  </a:lnTo>
                  <a:lnTo>
                    <a:pt x="164" y="555"/>
                  </a:lnTo>
                  <a:lnTo>
                    <a:pt x="150" y="539"/>
                  </a:lnTo>
                  <a:lnTo>
                    <a:pt x="138" y="520"/>
                  </a:lnTo>
                  <a:lnTo>
                    <a:pt x="126" y="503"/>
                  </a:lnTo>
                  <a:lnTo>
                    <a:pt x="115" y="486"/>
                  </a:lnTo>
                  <a:lnTo>
                    <a:pt x="104" y="467"/>
                  </a:lnTo>
                  <a:lnTo>
                    <a:pt x="94" y="450"/>
                  </a:lnTo>
                  <a:lnTo>
                    <a:pt x="76" y="413"/>
                  </a:lnTo>
                  <a:lnTo>
                    <a:pt x="61" y="376"/>
                  </a:lnTo>
                  <a:lnTo>
                    <a:pt x="47" y="341"/>
                  </a:lnTo>
                  <a:lnTo>
                    <a:pt x="36" y="305"/>
                  </a:lnTo>
                  <a:lnTo>
                    <a:pt x="27" y="270"/>
                  </a:lnTo>
                  <a:lnTo>
                    <a:pt x="19" y="236"/>
                  </a:lnTo>
                  <a:lnTo>
                    <a:pt x="14" y="204"/>
                  </a:lnTo>
                  <a:lnTo>
                    <a:pt x="8" y="172"/>
                  </a:lnTo>
                  <a:lnTo>
                    <a:pt x="5" y="144"/>
                  </a:lnTo>
                  <a:lnTo>
                    <a:pt x="2" y="116"/>
                  </a:lnTo>
                  <a:lnTo>
                    <a:pt x="1" y="90"/>
                  </a:lnTo>
                  <a:lnTo>
                    <a:pt x="0" y="68"/>
                  </a:lnTo>
                  <a:lnTo>
                    <a:pt x="0" y="31"/>
                  </a:lnTo>
                  <a:lnTo>
                    <a:pt x="1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1493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38" y="292094"/>
            <a:ext cx="7446697" cy="498598"/>
          </a:xfrm>
        </p:spPr>
        <p:txBody>
          <a:bodyPr/>
          <a:lstStyle/>
          <a:p>
            <a:r>
              <a:rPr lang="en-US" altLang="zh-TW" dirty="0"/>
              <a:t>Management/Set up - 2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393249"/>
          </a:xfrm>
        </p:spPr>
        <p:txBody>
          <a:bodyPr/>
          <a:lstStyle/>
          <a:p>
            <a:r>
              <a:rPr lang="en-US" altLang="zh-TW" dirty="0"/>
              <a:t>OPAL Operating System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205184"/>
          </a:xfrm>
        </p:spPr>
        <p:txBody>
          <a:bodyPr/>
          <a:lstStyle/>
          <a:p>
            <a:r>
              <a:rPr lang="en-US" altLang="zh-TW" dirty="0"/>
              <a:t>IP66, IP67, IP68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Wind Load Testing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410369"/>
          </a:xfrm>
        </p:spPr>
        <p:txBody>
          <a:bodyPr/>
          <a:lstStyle/>
          <a:p>
            <a:r>
              <a:rPr lang="en-US" altLang="zh-TW" dirty="0"/>
              <a:t>UV Stabilized Plastic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文字版面配置區 26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8" name="文字版面配置區 27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27088" y="1176338"/>
            <a:ext cx="898525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11226" y="1543050"/>
            <a:ext cx="730250" cy="196850"/>
            <a:chOff x="911226" y="1543050"/>
            <a:chExt cx="730250" cy="196850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911226" y="1543050"/>
              <a:ext cx="200025" cy="196850"/>
            </a:xfrm>
            <a:custGeom>
              <a:avLst/>
              <a:gdLst>
                <a:gd name="T0" fmla="*/ 567 w 567"/>
                <a:gd name="T1" fmla="*/ 282 h 562"/>
                <a:gd name="T2" fmla="*/ 283 w 567"/>
                <a:gd name="T3" fmla="*/ 562 h 562"/>
                <a:gd name="T4" fmla="*/ 0 w 567"/>
                <a:gd name="T5" fmla="*/ 282 h 562"/>
                <a:gd name="T6" fmla="*/ 283 w 567"/>
                <a:gd name="T7" fmla="*/ 0 h 562"/>
                <a:gd name="T8" fmla="*/ 567 w 567"/>
                <a:gd name="T9" fmla="*/ 282 h 562"/>
                <a:gd name="T10" fmla="*/ 457 w 567"/>
                <a:gd name="T11" fmla="*/ 282 h 562"/>
                <a:gd name="T12" fmla="*/ 283 w 567"/>
                <a:gd name="T13" fmla="*/ 103 h 562"/>
                <a:gd name="T14" fmla="*/ 110 w 567"/>
                <a:gd name="T15" fmla="*/ 282 h 562"/>
                <a:gd name="T16" fmla="*/ 283 w 567"/>
                <a:gd name="T17" fmla="*/ 459 h 562"/>
                <a:gd name="T18" fmla="*/ 457 w 567"/>
                <a:gd name="T19" fmla="*/ 28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2">
                  <a:moveTo>
                    <a:pt x="567" y="282"/>
                  </a:moveTo>
                  <a:cubicBezTo>
                    <a:pt x="567" y="438"/>
                    <a:pt x="443" y="562"/>
                    <a:pt x="283" y="562"/>
                  </a:cubicBezTo>
                  <a:cubicBezTo>
                    <a:pt x="124" y="562"/>
                    <a:pt x="0" y="438"/>
                    <a:pt x="0" y="282"/>
                  </a:cubicBezTo>
                  <a:cubicBezTo>
                    <a:pt x="0" y="125"/>
                    <a:pt x="124" y="0"/>
                    <a:pt x="283" y="0"/>
                  </a:cubicBezTo>
                  <a:cubicBezTo>
                    <a:pt x="443" y="0"/>
                    <a:pt x="567" y="125"/>
                    <a:pt x="567" y="282"/>
                  </a:cubicBezTo>
                  <a:close/>
                  <a:moveTo>
                    <a:pt x="457" y="282"/>
                  </a:moveTo>
                  <a:cubicBezTo>
                    <a:pt x="457" y="179"/>
                    <a:pt x="381" y="103"/>
                    <a:pt x="283" y="103"/>
                  </a:cubicBezTo>
                  <a:cubicBezTo>
                    <a:pt x="186" y="103"/>
                    <a:pt x="110" y="179"/>
                    <a:pt x="110" y="282"/>
                  </a:cubicBezTo>
                  <a:cubicBezTo>
                    <a:pt x="110" y="385"/>
                    <a:pt x="186" y="459"/>
                    <a:pt x="283" y="459"/>
                  </a:cubicBezTo>
                  <a:cubicBezTo>
                    <a:pt x="381" y="459"/>
                    <a:pt x="457" y="385"/>
                    <a:pt x="457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41413" y="1546225"/>
              <a:ext cx="158750" cy="188912"/>
            </a:xfrm>
            <a:custGeom>
              <a:avLst/>
              <a:gdLst>
                <a:gd name="T0" fmla="*/ 251 w 450"/>
                <a:gd name="T1" fmla="*/ 0 h 538"/>
                <a:gd name="T2" fmla="*/ 450 w 450"/>
                <a:gd name="T3" fmla="*/ 181 h 538"/>
                <a:gd name="T4" fmla="*/ 251 w 450"/>
                <a:gd name="T5" fmla="*/ 362 h 538"/>
                <a:gd name="T6" fmla="*/ 110 w 450"/>
                <a:gd name="T7" fmla="*/ 362 h 538"/>
                <a:gd name="T8" fmla="*/ 110 w 450"/>
                <a:gd name="T9" fmla="*/ 538 h 538"/>
                <a:gd name="T10" fmla="*/ 0 w 450"/>
                <a:gd name="T11" fmla="*/ 538 h 538"/>
                <a:gd name="T12" fmla="*/ 0 w 450"/>
                <a:gd name="T13" fmla="*/ 0 h 538"/>
                <a:gd name="T14" fmla="*/ 251 w 450"/>
                <a:gd name="T15" fmla="*/ 0 h 538"/>
                <a:gd name="T16" fmla="*/ 251 w 450"/>
                <a:gd name="T17" fmla="*/ 263 h 538"/>
                <a:gd name="T18" fmla="*/ 342 w 450"/>
                <a:gd name="T19" fmla="*/ 181 h 538"/>
                <a:gd name="T20" fmla="*/ 251 w 450"/>
                <a:gd name="T21" fmla="*/ 99 h 538"/>
                <a:gd name="T22" fmla="*/ 110 w 450"/>
                <a:gd name="T23" fmla="*/ 99 h 538"/>
                <a:gd name="T24" fmla="*/ 110 w 450"/>
                <a:gd name="T25" fmla="*/ 263 h 538"/>
                <a:gd name="T26" fmla="*/ 251 w 450"/>
                <a:gd name="T27" fmla="*/ 2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0" h="538">
                  <a:moveTo>
                    <a:pt x="251" y="0"/>
                  </a:moveTo>
                  <a:cubicBezTo>
                    <a:pt x="375" y="0"/>
                    <a:pt x="450" y="73"/>
                    <a:pt x="450" y="181"/>
                  </a:cubicBezTo>
                  <a:cubicBezTo>
                    <a:pt x="450" y="290"/>
                    <a:pt x="375" y="362"/>
                    <a:pt x="251" y="362"/>
                  </a:cubicBezTo>
                  <a:cubicBezTo>
                    <a:pt x="110" y="362"/>
                    <a:pt x="110" y="362"/>
                    <a:pt x="110" y="362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0" y="538"/>
                    <a:pt x="0" y="538"/>
                    <a:pt x="0" y="5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1" y="0"/>
                  </a:lnTo>
                  <a:close/>
                  <a:moveTo>
                    <a:pt x="251" y="263"/>
                  </a:moveTo>
                  <a:cubicBezTo>
                    <a:pt x="310" y="263"/>
                    <a:pt x="342" y="230"/>
                    <a:pt x="342" y="181"/>
                  </a:cubicBezTo>
                  <a:cubicBezTo>
                    <a:pt x="342" y="132"/>
                    <a:pt x="310" y="99"/>
                    <a:pt x="251" y="99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0" y="263"/>
                    <a:pt x="110" y="263"/>
                    <a:pt x="110" y="263"/>
                  </a:cubicBezTo>
                  <a:lnTo>
                    <a:pt x="251" y="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287463" y="1546225"/>
              <a:ext cx="198438" cy="188912"/>
            </a:xfrm>
            <a:custGeom>
              <a:avLst/>
              <a:gdLst>
                <a:gd name="T0" fmla="*/ 99 w 125"/>
                <a:gd name="T1" fmla="*/ 119 h 119"/>
                <a:gd name="T2" fmla="*/ 89 w 125"/>
                <a:gd name="T3" fmla="*/ 94 h 119"/>
                <a:gd name="T4" fmla="*/ 36 w 125"/>
                <a:gd name="T5" fmla="*/ 94 h 119"/>
                <a:gd name="T6" fmla="*/ 26 w 125"/>
                <a:gd name="T7" fmla="*/ 119 h 119"/>
                <a:gd name="T8" fmla="*/ 0 w 125"/>
                <a:gd name="T9" fmla="*/ 119 h 119"/>
                <a:gd name="T10" fmla="*/ 51 w 125"/>
                <a:gd name="T11" fmla="*/ 0 h 119"/>
                <a:gd name="T12" fmla="*/ 74 w 125"/>
                <a:gd name="T13" fmla="*/ 0 h 119"/>
                <a:gd name="T14" fmla="*/ 125 w 125"/>
                <a:gd name="T15" fmla="*/ 119 h 119"/>
                <a:gd name="T16" fmla="*/ 99 w 125"/>
                <a:gd name="T17" fmla="*/ 119 h 119"/>
                <a:gd name="T18" fmla="*/ 63 w 125"/>
                <a:gd name="T19" fmla="*/ 30 h 119"/>
                <a:gd name="T20" fmla="*/ 45 w 125"/>
                <a:gd name="T21" fmla="*/ 72 h 119"/>
                <a:gd name="T22" fmla="*/ 80 w 125"/>
                <a:gd name="T23" fmla="*/ 72 h 119"/>
                <a:gd name="T24" fmla="*/ 63 w 125"/>
                <a:gd name="T25" fmla="*/ 3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9">
                  <a:moveTo>
                    <a:pt x="99" y="119"/>
                  </a:moveTo>
                  <a:lnTo>
                    <a:pt x="89" y="94"/>
                  </a:lnTo>
                  <a:lnTo>
                    <a:pt x="36" y="94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125" y="119"/>
                  </a:lnTo>
                  <a:lnTo>
                    <a:pt x="99" y="119"/>
                  </a:lnTo>
                  <a:close/>
                  <a:moveTo>
                    <a:pt x="63" y="30"/>
                  </a:moveTo>
                  <a:lnTo>
                    <a:pt x="45" y="72"/>
                  </a:lnTo>
                  <a:lnTo>
                    <a:pt x="80" y="72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06538" y="1546225"/>
              <a:ext cx="134938" cy="188912"/>
            </a:xfrm>
            <a:custGeom>
              <a:avLst/>
              <a:gdLst>
                <a:gd name="T0" fmla="*/ 85 w 85"/>
                <a:gd name="T1" fmla="*/ 119 h 119"/>
                <a:gd name="T2" fmla="*/ 0 w 85"/>
                <a:gd name="T3" fmla="*/ 119 h 119"/>
                <a:gd name="T4" fmla="*/ 0 w 85"/>
                <a:gd name="T5" fmla="*/ 0 h 119"/>
                <a:gd name="T6" fmla="*/ 24 w 85"/>
                <a:gd name="T7" fmla="*/ 0 h 119"/>
                <a:gd name="T8" fmla="*/ 24 w 85"/>
                <a:gd name="T9" fmla="*/ 97 h 119"/>
                <a:gd name="T10" fmla="*/ 85 w 85"/>
                <a:gd name="T11" fmla="*/ 97 h 119"/>
                <a:gd name="T12" fmla="*/ 85 w 85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85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97"/>
                  </a:lnTo>
                  <a:lnTo>
                    <a:pt x="85" y="97"/>
                  </a:lnTo>
                  <a:lnTo>
                    <a:pt x="85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911226" y="1543050"/>
              <a:ext cx="200025" cy="196850"/>
            </a:xfrm>
            <a:custGeom>
              <a:avLst/>
              <a:gdLst>
                <a:gd name="T0" fmla="*/ 567 w 567"/>
                <a:gd name="T1" fmla="*/ 282 h 562"/>
                <a:gd name="T2" fmla="*/ 283 w 567"/>
                <a:gd name="T3" fmla="*/ 562 h 562"/>
                <a:gd name="T4" fmla="*/ 0 w 567"/>
                <a:gd name="T5" fmla="*/ 282 h 562"/>
                <a:gd name="T6" fmla="*/ 283 w 567"/>
                <a:gd name="T7" fmla="*/ 0 h 562"/>
                <a:gd name="T8" fmla="*/ 567 w 567"/>
                <a:gd name="T9" fmla="*/ 282 h 562"/>
                <a:gd name="T10" fmla="*/ 457 w 567"/>
                <a:gd name="T11" fmla="*/ 282 h 562"/>
                <a:gd name="T12" fmla="*/ 283 w 567"/>
                <a:gd name="T13" fmla="*/ 103 h 562"/>
                <a:gd name="T14" fmla="*/ 110 w 567"/>
                <a:gd name="T15" fmla="*/ 282 h 562"/>
                <a:gd name="T16" fmla="*/ 283 w 567"/>
                <a:gd name="T17" fmla="*/ 459 h 562"/>
                <a:gd name="T18" fmla="*/ 457 w 567"/>
                <a:gd name="T19" fmla="*/ 28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2">
                  <a:moveTo>
                    <a:pt x="567" y="282"/>
                  </a:moveTo>
                  <a:cubicBezTo>
                    <a:pt x="567" y="438"/>
                    <a:pt x="443" y="562"/>
                    <a:pt x="283" y="562"/>
                  </a:cubicBezTo>
                  <a:cubicBezTo>
                    <a:pt x="124" y="562"/>
                    <a:pt x="0" y="438"/>
                    <a:pt x="0" y="282"/>
                  </a:cubicBezTo>
                  <a:cubicBezTo>
                    <a:pt x="0" y="125"/>
                    <a:pt x="124" y="0"/>
                    <a:pt x="283" y="0"/>
                  </a:cubicBezTo>
                  <a:cubicBezTo>
                    <a:pt x="443" y="0"/>
                    <a:pt x="567" y="125"/>
                    <a:pt x="567" y="282"/>
                  </a:cubicBezTo>
                  <a:close/>
                  <a:moveTo>
                    <a:pt x="457" y="282"/>
                  </a:moveTo>
                  <a:cubicBezTo>
                    <a:pt x="457" y="179"/>
                    <a:pt x="381" y="103"/>
                    <a:pt x="283" y="103"/>
                  </a:cubicBezTo>
                  <a:cubicBezTo>
                    <a:pt x="186" y="103"/>
                    <a:pt x="110" y="179"/>
                    <a:pt x="110" y="282"/>
                  </a:cubicBezTo>
                  <a:cubicBezTo>
                    <a:pt x="110" y="385"/>
                    <a:pt x="186" y="459"/>
                    <a:pt x="283" y="459"/>
                  </a:cubicBezTo>
                  <a:cubicBezTo>
                    <a:pt x="381" y="459"/>
                    <a:pt x="457" y="385"/>
                    <a:pt x="457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141413" y="1546225"/>
              <a:ext cx="158750" cy="188912"/>
            </a:xfrm>
            <a:custGeom>
              <a:avLst/>
              <a:gdLst>
                <a:gd name="T0" fmla="*/ 251 w 450"/>
                <a:gd name="T1" fmla="*/ 0 h 538"/>
                <a:gd name="T2" fmla="*/ 450 w 450"/>
                <a:gd name="T3" fmla="*/ 181 h 538"/>
                <a:gd name="T4" fmla="*/ 251 w 450"/>
                <a:gd name="T5" fmla="*/ 362 h 538"/>
                <a:gd name="T6" fmla="*/ 110 w 450"/>
                <a:gd name="T7" fmla="*/ 362 h 538"/>
                <a:gd name="T8" fmla="*/ 110 w 450"/>
                <a:gd name="T9" fmla="*/ 538 h 538"/>
                <a:gd name="T10" fmla="*/ 0 w 450"/>
                <a:gd name="T11" fmla="*/ 538 h 538"/>
                <a:gd name="T12" fmla="*/ 0 w 450"/>
                <a:gd name="T13" fmla="*/ 0 h 538"/>
                <a:gd name="T14" fmla="*/ 251 w 450"/>
                <a:gd name="T15" fmla="*/ 0 h 538"/>
                <a:gd name="T16" fmla="*/ 251 w 450"/>
                <a:gd name="T17" fmla="*/ 263 h 538"/>
                <a:gd name="T18" fmla="*/ 342 w 450"/>
                <a:gd name="T19" fmla="*/ 181 h 538"/>
                <a:gd name="T20" fmla="*/ 251 w 450"/>
                <a:gd name="T21" fmla="*/ 99 h 538"/>
                <a:gd name="T22" fmla="*/ 110 w 450"/>
                <a:gd name="T23" fmla="*/ 99 h 538"/>
                <a:gd name="T24" fmla="*/ 110 w 450"/>
                <a:gd name="T25" fmla="*/ 263 h 538"/>
                <a:gd name="T26" fmla="*/ 251 w 450"/>
                <a:gd name="T27" fmla="*/ 2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0" h="538">
                  <a:moveTo>
                    <a:pt x="251" y="0"/>
                  </a:moveTo>
                  <a:cubicBezTo>
                    <a:pt x="375" y="0"/>
                    <a:pt x="450" y="73"/>
                    <a:pt x="450" y="181"/>
                  </a:cubicBezTo>
                  <a:cubicBezTo>
                    <a:pt x="450" y="290"/>
                    <a:pt x="375" y="362"/>
                    <a:pt x="251" y="362"/>
                  </a:cubicBezTo>
                  <a:cubicBezTo>
                    <a:pt x="110" y="362"/>
                    <a:pt x="110" y="362"/>
                    <a:pt x="110" y="362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0" y="538"/>
                    <a:pt x="0" y="538"/>
                    <a:pt x="0" y="5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1" y="0"/>
                  </a:lnTo>
                  <a:close/>
                  <a:moveTo>
                    <a:pt x="251" y="263"/>
                  </a:moveTo>
                  <a:cubicBezTo>
                    <a:pt x="310" y="263"/>
                    <a:pt x="342" y="230"/>
                    <a:pt x="342" y="181"/>
                  </a:cubicBezTo>
                  <a:cubicBezTo>
                    <a:pt x="342" y="132"/>
                    <a:pt x="310" y="99"/>
                    <a:pt x="251" y="99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0" y="263"/>
                    <a:pt x="110" y="263"/>
                    <a:pt x="110" y="263"/>
                  </a:cubicBezTo>
                  <a:lnTo>
                    <a:pt x="251" y="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1287463" y="1546225"/>
              <a:ext cx="198438" cy="188912"/>
            </a:xfrm>
            <a:custGeom>
              <a:avLst/>
              <a:gdLst>
                <a:gd name="T0" fmla="*/ 99 w 125"/>
                <a:gd name="T1" fmla="*/ 119 h 119"/>
                <a:gd name="T2" fmla="*/ 89 w 125"/>
                <a:gd name="T3" fmla="*/ 94 h 119"/>
                <a:gd name="T4" fmla="*/ 36 w 125"/>
                <a:gd name="T5" fmla="*/ 94 h 119"/>
                <a:gd name="T6" fmla="*/ 26 w 125"/>
                <a:gd name="T7" fmla="*/ 119 h 119"/>
                <a:gd name="T8" fmla="*/ 0 w 125"/>
                <a:gd name="T9" fmla="*/ 119 h 119"/>
                <a:gd name="T10" fmla="*/ 51 w 125"/>
                <a:gd name="T11" fmla="*/ 0 h 119"/>
                <a:gd name="T12" fmla="*/ 74 w 125"/>
                <a:gd name="T13" fmla="*/ 0 h 119"/>
                <a:gd name="T14" fmla="*/ 125 w 125"/>
                <a:gd name="T15" fmla="*/ 119 h 119"/>
                <a:gd name="T16" fmla="*/ 99 w 125"/>
                <a:gd name="T17" fmla="*/ 119 h 119"/>
                <a:gd name="T18" fmla="*/ 63 w 125"/>
                <a:gd name="T19" fmla="*/ 30 h 119"/>
                <a:gd name="T20" fmla="*/ 45 w 125"/>
                <a:gd name="T21" fmla="*/ 72 h 119"/>
                <a:gd name="T22" fmla="*/ 80 w 125"/>
                <a:gd name="T23" fmla="*/ 72 h 119"/>
                <a:gd name="T24" fmla="*/ 63 w 125"/>
                <a:gd name="T25" fmla="*/ 3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9">
                  <a:moveTo>
                    <a:pt x="99" y="119"/>
                  </a:moveTo>
                  <a:lnTo>
                    <a:pt x="89" y="94"/>
                  </a:lnTo>
                  <a:lnTo>
                    <a:pt x="36" y="94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125" y="119"/>
                  </a:lnTo>
                  <a:lnTo>
                    <a:pt x="99" y="119"/>
                  </a:lnTo>
                  <a:close/>
                  <a:moveTo>
                    <a:pt x="63" y="30"/>
                  </a:moveTo>
                  <a:lnTo>
                    <a:pt x="45" y="72"/>
                  </a:lnTo>
                  <a:lnTo>
                    <a:pt x="80" y="72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506538" y="1546225"/>
              <a:ext cx="134938" cy="188912"/>
            </a:xfrm>
            <a:custGeom>
              <a:avLst/>
              <a:gdLst>
                <a:gd name="T0" fmla="*/ 85 w 85"/>
                <a:gd name="T1" fmla="*/ 119 h 119"/>
                <a:gd name="T2" fmla="*/ 0 w 85"/>
                <a:gd name="T3" fmla="*/ 119 h 119"/>
                <a:gd name="T4" fmla="*/ 0 w 85"/>
                <a:gd name="T5" fmla="*/ 0 h 119"/>
                <a:gd name="T6" fmla="*/ 24 w 85"/>
                <a:gd name="T7" fmla="*/ 0 h 119"/>
                <a:gd name="T8" fmla="*/ 24 w 85"/>
                <a:gd name="T9" fmla="*/ 97 h 119"/>
                <a:gd name="T10" fmla="*/ 85 w 85"/>
                <a:gd name="T11" fmla="*/ 97 h 119"/>
                <a:gd name="T12" fmla="*/ 85 w 85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85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97"/>
                  </a:lnTo>
                  <a:lnTo>
                    <a:pt x="85" y="97"/>
                  </a:lnTo>
                  <a:lnTo>
                    <a:pt x="85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2" name="Oval 17"/>
          <p:cNvSpPr>
            <a:spLocks noChangeArrowheads="1"/>
          </p:cNvSpPr>
          <p:nvPr/>
        </p:nvSpPr>
        <p:spPr bwMode="auto">
          <a:xfrm>
            <a:off x="2474913" y="1176338"/>
            <a:ext cx="898525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2643188" y="1289050"/>
            <a:ext cx="561975" cy="674687"/>
            <a:chOff x="2643188" y="1289050"/>
            <a:chExt cx="561975" cy="674687"/>
          </a:xfrm>
        </p:grpSpPr>
        <p:sp>
          <p:nvSpPr>
            <p:cNvPr id="63" name="Freeform 18"/>
            <p:cNvSpPr>
              <a:spLocks noEditPoints="1"/>
            </p:cNvSpPr>
            <p:nvPr/>
          </p:nvSpPr>
          <p:spPr bwMode="auto">
            <a:xfrm>
              <a:off x="2643188" y="1289050"/>
              <a:ext cx="561975" cy="674687"/>
            </a:xfrm>
            <a:custGeom>
              <a:avLst/>
              <a:gdLst>
                <a:gd name="T0" fmla="*/ 1601 w 1602"/>
                <a:gd name="T1" fmla="*/ 486 h 1923"/>
                <a:gd name="T2" fmla="*/ 1475 w 1602"/>
                <a:gd name="T3" fmla="*/ 330 h 1923"/>
                <a:gd name="T4" fmla="*/ 900 w 1602"/>
                <a:gd name="T5" fmla="*/ 34 h 1923"/>
                <a:gd name="T6" fmla="*/ 801 w 1602"/>
                <a:gd name="T7" fmla="*/ 0 h 1923"/>
                <a:gd name="T8" fmla="*/ 702 w 1602"/>
                <a:gd name="T9" fmla="*/ 34 h 1923"/>
                <a:gd name="T10" fmla="*/ 127 w 1602"/>
                <a:gd name="T11" fmla="*/ 330 h 1923"/>
                <a:gd name="T12" fmla="*/ 1 w 1602"/>
                <a:gd name="T13" fmla="*/ 486 h 1923"/>
                <a:gd name="T14" fmla="*/ 1 w 1602"/>
                <a:gd name="T15" fmla="*/ 1051 h 1923"/>
                <a:gd name="T16" fmla="*/ 728 w 1602"/>
                <a:gd name="T17" fmla="*/ 1906 h 1923"/>
                <a:gd name="T18" fmla="*/ 801 w 1602"/>
                <a:gd name="T19" fmla="*/ 1923 h 1923"/>
                <a:gd name="T20" fmla="*/ 874 w 1602"/>
                <a:gd name="T21" fmla="*/ 1906 h 1923"/>
                <a:gd name="T22" fmla="*/ 1601 w 1602"/>
                <a:gd name="T23" fmla="*/ 1051 h 1923"/>
                <a:gd name="T24" fmla="*/ 1601 w 1602"/>
                <a:gd name="T25" fmla="*/ 486 h 1923"/>
                <a:gd name="T26" fmla="*/ 1441 w 1602"/>
                <a:gd name="T27" fmla="*/ 1036 h 1923"/>
                <a:gd name="T28" fmla="*/ 1327 w 1602"/>
                <a:gd name="T29" fmla="*/ 1308 h 1923"/>
                <a:gd name="T30" fmla="*/ 1136 w 1602"/>
                <a:gd name="T31" fmla="*/ 1535 h 1923"/>
                <a:gd name="T32" fmla="*/ 802 w 1602"/>
                <a:gd name="T33" fmla="*/ 1763 h 1923"/>
                <a:gd name="T34" fmla="*/ 801 w 1602"/>
                <a:gd name="T35" fmla="*/ 1763 h 1923"/>
                <a:gd name="T36" fmla="*/ 800 w 1602"/>
                <a:gd name="T37" fmla="*/ 1763 h 1923"/>
                <a:gd name="T38" fmla="*/ 466 w 1602"/>
                <a:gd name="T39" fmla="*/ 1535 h 1923"/>
                <a:gd name="T40" fmla="*/ 275 w 1602"/>
                <a:gd name="T41" fmla="*/ 1308 h 1923"/>
                <a:gd name="T42" fmla="*/ 161 w 1602"/>
                <a:gd name="T43" fmla="*/ 1036 h 1923"/>
                <a:gd name="T44" fmla="*/ 161 w 1602"/>
                <a:gd name="T45" fmla="*/ 486 h 1923"/>
                <a:gd name="T46" fmla="*/ 161 w 1602"/>
                <a:gd name="T47" fmla="*/ 486 h 1923"/>
                <a:gd name="T48" fmla="*/ 162 w 1602"/>
                <a:gd name="T49" fmla="*/ 486 h 1923"/>
                <a:gd name="T50" fmla="*/ 801 w 1602"/>
                <a:gd name="T51" fmla="*/ 160 h 1923"/>
                <a:gd name="T52" fmla="*/ 1440 w 1602"/>
                <a:gd name="T53" fmla="*/ 486 h 1923"/>
                <a:gd name="T54" fmla="*/ 1441 w 1602"/>
                <a:gd name="T55" fmla="*/ 486 h 1923"/>
                <a:gd name="T56" fmla="*/ 1441 w 1602"/>
                <a:gd name="T57" fmla="*/ 486 h 1923"/>
                <a:gd name="T58" fmla="*/ 1441 w 1602"/>
                <a:gd name="T59" fmla="*/ 1036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2" h="1923">
                  <a:moveTo>
                    <a:pt x="1601" y="486"/>
                  </a:moveTo>
                  <a:cubicBezTo>
                    <a:pt x="1601" y="411"/>
                    <a:pt x="1548" y="346"/>
                    <a:pt x="1475" y="330"/>
                  </a:cubicBezTo>
                  <a:cubicBezTo>
                    <a:pt x="1227" y="274"/>
                    <a:pt x="1017" y="127"/>
                    <a:pt x="900" y="34"/>
                  </a:cubicBezTo>
                  <a:cubicBezTo>
                    <a:pt x="871" y="11"/>
                    <a:pt x="836" y="0"/>
                    <a:pt x="801" y="0"/>
                  </a:cubicBezTo>
                  <a:cubicBezTo>
                    <a:pt x="766" y="0"/>
                    <a:pt x="731" y="11"/>
                    <a:pt x="702" y="34"/>
                  </a:cubicBezTo>
                  <a:cubicBezTo>
                    <a:pt x="585" y="127"/>
                    <a:pt x="375" y="274"/>
                    <a:pt x="127" y="330"/>
                  </a:cubicBezTo>
                  <a:cubicBezTo>
                    <a:pt x="54" y="346"/>
                    <a:pt x="1" y="411"/>
                    <a:pt x="1" y="486"/>
                  </a:cubicBezTo>
                  <a:cubicBezTo>
                    <a:pt x="1" y="486"/>
                    <a:pt x="0" y="1043"/>
                    <a:pt x="1" y="1051"/>
                  </a:cubicBezTo>
                  <a:cubicBezTo>
                    <a:pt x="14" y="1135"/>
                    <a:pt x="114" y="1594"/>
                    <a:pt x="728" y="1906"/>
                  </a:cubicBezTo>
                  <a:cubicBezTo>
                    <a:pt x="751" y="1918"/>
                    <a:pt x="776" y="1923"/>
                    <a:pt x="801" y="1923"/>
                  </a:cubicBezTo>
                  <a:cubicBezTo>
                    <a:pt x="826" y="1923"/>
                    <a:pt x="851" y="1918"/>
                    <a:pt x="874" y="1906"/>
                  </a:cubicBezTo>
                  <a:cubicBezTo>
                    <a:pt x="1488" y="1594"/>
                    <a:pt x="1588" y="1135"/>
                    <a:pt x="1601" y="1051"/>
                  </a:cubicBezTo>
                  <a:cubicBezTo>
                    <a:pt x="1602" y="1043"/>
                    <a:pt x="1601" y="486"/>
                    <a:pt x="1601" y="486"/>
                  </a:cubicBezTo>
                  <a:close/>
                  <a:moveTo>
                    <a:pt x="1441" y="1036"/>
                  </a:moveTo>
                  <a:cubicBezTo>
                    <a:pt x="1434" y="1076"/>
                    <a:pt x="1408" y="1180"/>
                    <a:pt x="1327" y="1308"/>
                  </a:cubicBezTo>
                  <a:cubicBezTo>
                    <a:pt x="1276" y="1389"/>
                    <a:pt x="1212" y="1465"/>
                    <a:pt x="1136" y="1535"/>
                  </a:cubicBezTo>
                  <a:cubicBezTo>
                    <a:pt x="1042" y="1621"/>
                    <a:pt x="930" y="1698"/>
                    <a:pt x="802" y="1763"/>
                  </a:cubicBezTo>
                  <a:cubicBezTo>
                    <a:pt x="801" y="1763"/>
                    <a:pt x="801" y="1763"/>
                    <a:pt x="801" y="1763"/>
                  </a:cubicBezTo>
                  <a:cubicBezTo>
                    <a:pt x="801" y="1763"/>
                    <a:pt x="801" y="1763"/>
                    <a:pt x="800" y="1763"/>
                  </a:cubicBezTo>
                  <a:cubicBezTo>
                    <a:pt x="672" y="1698"/>
                    <a:pt x="560" y="1621"/>
                    <a:pt x="466" y="1535"/>
                  </a:cubicBezTo>
                  <a:cubicBezTo>
                    <a:pt x="390" y="1465"/>
                    <a:pt x="326" y="1389"/>
                    <a:pt x="275" y="1308"/>
                  </a:cubicBezTo>
                  <a:cubicBezTo>
                    <a:pt x="194" y="1180"/>
                    <a:pt x="168" y="1076"/>
                    <a:pt x="161" y="1036"/>
                  </a:cubicBezTo>
                  <a:cubicBezTo>
                    <a:pt x="160" y="976"/>
                    <a:pt x="161" y="675"/>
                    <a:pt x="161" y="486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61" y="486"/>
                    <a:pt x="162" y="486"/>
                    <a:pt x="162" y="486"/>
                  </a:cubicBezTo>
                  <a:cubicBezTo>
                    <a:pt x="372" y="438"/>
                    <a:pt x="587" y="329"/>
                    <a:pt x="801" y="160"/>
                  </a:cubicBezTo>
                  <a:cubicBezTo>
                    <a:pt x="1015" y="329"/>
                    <a:pt x="1230" y="438"/>
                    <a:pt x="1440" y="486"/>
                  </a:cubicBezTo>
                  <a:cubicBezTo>
                    <a:pt x="1440" y="486"/>
                    <a:pt x="1441" y="486"/>
                    <a:pt x="1441" y="486"/>
                  </a:cubicBezTo>
                  <a:cubicBezTo>
                    <a:pt x="1441" y="486"/>
                    <a:pt x="1441" y="486"/>
                    <a:pt x="1441" y="486"/>
                  </a:cubicBezTo>
                  <a:cubicBezTo>
                    <a:pt x="1441" y="675"/>
                    <a:pt x="1442" y="976"/>
                    <a:pt x="1441" y="10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19"/>
            <p:cNvSpPr>
              <a:spLocks noEditPoints="1"/>
            </p:cNvSpPr>
            <p:nvPr/>
          </p:nvSpPr>
          <p:spPr bwMode="auto">
            <a:xfrm>
              <a:off x="2755901" y="1401763"/>
              <a:ext cx="336550" cy="449262"/>
            </a:xfrm>
            <a:custGeom>
              <a:avLst/>
              <a:gdLst>
                <a:gd name="T0" fmla="*/ 0 w 960"/>
                <a:gd name="T1" fmla="*/ 240 h 1280"/>
                <a:gd name="T2" fmla="*/ 0 w 960"/>
                <a:gd name="T3" fmla="*/ 720 h 1280"/>
                <a:gd name="T4" fmla="*/ 478 w 960"/>
                <a:gd name="T5" fmla="*/ 1278 h 1280"/>
                <a:gd name="T6" fmla="*/ 478 w 960"/>
                <a:gd name="T7" fmla="*/ 1280 h 1280"/>
                <a:gd name="T8" fmla="*/ 480 w 960"/>
                <a:gd name="T9" fmla="*/ 1279 h 1280"/>
                <a:gd name="T10" fmla="*/ 482 w 960"/>
                <a:gd name="T11" fmla="*/ 1280 h 1280"/>
                <a:gd name="T12" fmla="*/ 482 w 960"/>
                <a:gd name="T13" fmla="*/ 1278 h 1280"/>
                <a:gd name="T14" fmla="*/ 960 w 960"/>
                <a:gd name="T15" fmla="*/ 720 h 1280"/>
                <a:gd name="T16" fmla="*/ 960 w 960"/>
                <a:gd name="T17" fmla="*/ 240 h 1280"/>
                <a:gd name="T18" fmla="*/ 480 w 960"/>
                <a:gd name="T19" fmla="*/ 0 h 1280"/>
                <a:gd name="T20" fmla="*/ 0 w 960"/>
                <a:gd name="T21" fmla="*/ 240 h 1280"/>
                <a:gd name="T22" fmla="*/ 607 w 960"/>
                <a:gd name="T23" fmla="*/ 666 h 1280"/>
                <a:gd name="T24" fmla="*/ 642 w 960"/>
                <a:gd name="T25" fmla="*/ 795 h 1280"/>
                <a:gd name="T26" fmla="*/ 642 w 960"/>
                <a:gd name="T27" fmla="*/ 802 h 1280"/>
                <a:gd name="T28" fmla="*/ 482 w 960"/>
                <a:gd name="T29" fmla="*/ 962 h 1280"/>
                <a:gd name="T30" fmla="*/ 322 w 960"/>
                <a:gd name="T31" fmla="*/ 802 h 1280"/>
                <a:gd name="T32" fmla="*/ 356 w 960"/>
                <a:gd name="T33" fmla="*/ 664 h 1280"/>
                <a:gd name="T34" fmla="*/ 481 w 960"/>
                <a:gd name="T35" fmla="*/ 402 h 1280"/>
                <a:gd name="T36" fmla="*/ 607 w 960"/>
                <a:gd name="T37" fmla="*/ 66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0" h="1280">
                  <a:moveTo>
                    <a:pt x="0" y="240"/>
                  </a:moveTo>
                  <a:cubicBezTo>
                    <a:pt x="0" y="720"/>
                    <a:pt x="0" y="720"/>
                    <a:pt x="0" y="720"/>
                  </a:cubicBezTo>
                  <a:cubicBezTo>
                    <a:pt x="0" y="720"/>
                    <a:pt x="44" y="1062"/>
                    <a:pt x="478" y="1278"/>
                  </a:cubicBezTo>
                  <a:cubicBezTo>
                    <a:pt x="478" y="1280"/>
                    <a:pt x="478" y="1280"/>
                    <a:pt x="478" y="1280"/>
                  </a:cubicBezTo>
                  <a:cubicBezTo>
                    <a:pt x="479" y="1280"/>
                    <a:pt x="479" y="1279"/>
                    <a:pt x="480" y="1279"/>
                  </a:cubicBezTo>
                  <a:cubicBezTo>
                    <a:pt x="481" y="1279"/>
                    <a:pt x="481" y="1280"/>
                    <a:pt x="482" y="1280"/>
                  </a:cubicBezTo>
                  <a:cubicBezTo>
                    <a:pt x="482" y="1278"/>
                    <a:pt x="482" y="1278"/>
                    <a:pt x="482" y="1278"/>
                  </a:cubicBezTo>
                  <a:cubicBezTo>
                    <a:pt x="916" y="1062"/>
                    <a:pt x="960" y="720"/>
                    <a:pt x="960" y="720"/>
                  </a:cubicBezTo>
                  <a:cubicBezTo>
                    <a:pt x="960" y="240"/>
                    <a:pt x="960" y="240"/>
                    <a:pt x="960" y="240"/>
                  </a:cubicBezTo>
                  <a:cubicBezTo>
                    <a:pt x="680" y="200"/>
                    <a:pt x="480" y="0"/>
                    <a:pt x="480" y="0"/>
                  </a:cubicBezTo>
                  <a:cubicBezTo>
                    <a:pt x="480" y="0"/>
                    <a:pt x="280" y="200"/>
                    <a:pt x="0" y="240"/>
                  </a:cubicBezTo>
                  <a:close/>
                  <a:moveTo>
                    <a:pt x="607" y="666"/>
                  </a:moveTo>
                  <a:cubicBezTo>
                    <a:pt x="641" y="725"/>
                    <a:pt x="643" y="775"/>
                    <a:pt x="642" y="795"/>
                  </a:cubicBezTo>
                  <a:cubicBezTo>
                    <a:pt x="642" y="797"/>
                    <a:pt x="642" y="800"/>
                    <a:pt x="642" y="802"/>
                  </a:cubicBezTo>
                  <a:cubicBezTo>
                    <a:pt x="642" y="890"/>
                    <a:pt x="570" y="962"/>
                    <a:pt x="482" y="962"/>
                  </a:cubicBezTo>
                  <a:cubicBezTo>
                    <a:pt x="394" y="962"/>
                    <a:pt x="322" y="890"/>
                    <a:pt x="322" y="802"/>
                  </a:cubicBezTo>
                  <a:cubicBezTo>
                    <a:pt x="322" y="802"/>
                    <a:pt x="312" y="740"/>
                    <a:pt x="356" y="664"/>
                  </a:cubicBezTo>
                  <a:cubicBezTo>
                    <a:pt x="422" y="550"/>
                    <a:pt x="474" y="421"/>
                    <a:pt x="481" y="402"/>
                  </a:cubicBezTo>
                  <a:cubicBezTo>
                    <a:pt x="481" y="402"/>
                    <a:pt x="541" y="552"/>
                    <a:pt x="607" y="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4116388" y="1176338"/>
            <a:ext cx="900112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3" name="群組 72"/>
          <p:cNvGrpSpPr/>
          <p:nvPr/>
        </p:nvGrpSpPr>
        <p:grpSpPr>
          <a:xfrm>
            <a:off x="4200525" y="1287463"/>
            <a:ext cx="703262" cy="647700"/>
            <a:chOff x="4200525" y="1287463"/>
            <a:chExt cx="703262" cy="647700"/>
          </a:xfrm>
        </p:grpSpPr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4200525" y="1287463"/>
              <a:ext cx="703262" cy="563562"/>
            </a:xfrm>
            <a:custGeom>
              <a:avLst/>
              <a:gdLst>
                <a:gd name="T0" fmla="*/ 1599 w 1999"/>
                <a:gd name="T1" fmla="*/ 804 h 1604"/>
                <a:gd name="T2" fmla="*/ 1321 w 1999"/>
                <a:gd name="T3" fmla="*/ 804 h 1604"/>
                <a:gd name="T4" fmla="*/ 1444 w 1999"/>
                <a:gd name="T5" fmla="*/ 482 h 1604"/>
                <a:gd name="T6" fmla="*/ 962 w 1999"/>
                <a:gd name="T7" fmla="*/ 0 h 1604"/>
                <a:gd name="T8" fmla="*/ 550 w 1999"/>
                <a:gd name="T9" fmla="*/ 232 h 1604"/>
                <a:gd name="T10" fmla="*/ 668 w 1999"/>
                <a:gd name="T11" fmla="*/ 350 h 1604"/>
                <a:gd name="T12" fmla="*/ 962 w 1999"/>
                <a:gd name="T13" fmla="*/ 160 h 1604"/>
                <a:gd name="T14" fmla="*/ 1284 w 1999"/>
                <a:gd name="T15" fmla="*/ 482 h 1604"/>
                <a:gd name="T16" fmla="*/ 975 w 1999"/>
                <a:gd name="T17" fmla="*/ 804 h 1604"/>
                <a:gd name="T18" fmla="*/ 975 w 1999"/>
                <a:gd name="T19" fmla="*/ 804 h 1604"/>
                <a:gd name="T20" fmla="*/ 0 w 1999"/>
                <a:gd name="T21" fmla="*/ 804 h 1604"/>
                <a:gd name="T22" fmla="*/ 0 w 1999"/>
                <a:gd name="T23" fmla="*/ 964 h 1604"/>
                <a:gd name="T24" fmla="*/ 1599 w 1999"/>
                <a:gd name="T25" fmla="*/ 964 h 1604"/>
                <a:gd name="T26" fmla="*/ 1839 w 1999"/>
                <a:gd name="T27" fmla="*/ 1204 h 1604"/>
                <a:gd name="T28" fmla="*/ 1599 w 1999"/>
                <a:gd name="T29" fmla="*/ 1444 h 1604"/>
                <a:gd name="T30" fmla="*/ 1379 w 1999"/>
                <a:gd name="T31" fmla="*/ 1301 h 1604"/>
                <a:gd name="T32" fmla="*/ 1369 w 1999"/>
                <a:gd name="T33" fmla="*/ 1271 h 1604"/>
                <a:gd name="T34" fmla="*/ 1247 w 1999"/>
                <a:gd name="T35" fmla="*/ 1393 h 1604"/>
                <a:gd name="T36" fmla="*/ 1599 w 1999"/>
                <a:gd name="T37" fmla="*/ 1604 h 1604"/>
                <a:gd name="T38" fmla="*/ 1999 w 1999"/>
                <a:gd name="T39" fmla="*/ 1204 h 1604"/>
                <a:gd name="T40" fmla="*/ 1599 w 1999"/>
                <a:gd name="T41" fmla="*/ 80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9" h="1604">
                  <a:moveTo>
                    <a:pt x="1599" y="804"/>
                  </a:moveTo>
                  <a:cubicBezTo>
                    <a:pt x="1321" y="804"/>
                    <a:pt x="1321" y="804"/>
                    <a:pt x="1321" y="804"/>
                  </a:cubicBezTo>
                  <a:cubicBezTo>
                    <a:pt x="1400" y="715"/>
                    <a:pt x="1444" y="602"/>
                    <a:pt x="1444" y="482"/>
                  </a:cubicBezTo>
                  <a:cubicBezTo>
                    <a:pt x="1444" y="216"/>
                    <a:pt x="1228" y="0"/>
                    <a:pt x="962" y="0"/>
                  </a:cubicBezTo>
                  <a:cubicBezTo>
                    <a:pt x="792" y="0"/>
                    <a:pt x="637" y="89"/>
                    <a:pt x="550" y="232"/>
                  </a:cubicBezTo>
                  <a:cubicBezTo>
                    <a:pt x="668" y="350"/>
                    <a:pt x="668" y="350"/>
                    <a:pt x="668" y="350"/>
                  </a:cubicBezTo>
                  <a:cubicBezTo>
                    <a:pt x="720" y="234"/>
                    <a:pt x="835" y="160"/>
                    <a:pt x="962" y="160"/>
                  </a:cubicBezTo>
                  <a:cubicBezTo>
                    <a:pt x="1140" y="160"/>
                    <a:pt x="1284" y="304"/>
                    <a:pt x="1284" y="482"/>
                  </a:cubicBezTo>
                  <a:cubicBezTo>
                    <a:pt x="1284" y="656"/>
                    <a:pt x="1148" y="797"/>
                    <a:pt x="975" y="804"/>
                  </a:cubicBezTo>
                  <a:cubicBezTo>
                    <a:pt x="975" y="804"/>
                    <a:pt x="975" y="804"/>
                    <a:pt x="975" y="804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1599" y="964"/>
                    <a:pt x="1599" y="964"/>
                    <a:pt x="1599" y="964"/>
                  </a:cubicBezTo>
                  <a:cubicBezTo>
                    <a:pt x="1731" y="964"/>
                    <a:pt x="1839" y="1072"/>
                    <a:pt x="1839" y="1204"/>
                  </a:cubicBezTo>
                  <a:cubicBezTo>
                    <a:pt x="1839" y="1336"/>
                    <a:pt x="1731" y="1444"/>
                    <a:pt x="1599" y="1444"/>
                  </a:cubicBezTo>
                  <a:cubicBezTo>
                    <a:pt x="1504" y="1444"/>
                    <a:pt x="1418" y="1388"/>
                    <a:pt x="1379" y="1301"/>
                  </a:cubicBezTo>
                  <a:cubicBezTo>
                    <a:pt x="1375" y="1292"/>
                    <a:pt x="1372" y="1282"/>
                    <a:pt x="1369" y="1271"/>
                  </a:cubicBezTo>
                  <a:cubicBezTo>
                    <a:pt x="1247" y="1393"/>
                    <a:pt x="1247" y="1393"/>
                    <a:pt x="1247" y="1393"/>
                  </a:cubicBezTo>
                  <a:cubicBezTo>
                    <a:pt x="1316" y="1522"/>
                    <a:pt x="1451" y="1604"/>
                    <a:pt x="1599" y="1604"/>
                  </a:cubicBezTo>
                  <a:cubicBezTo>
                    <a:pt x="1820" y="1604"/>
                    <a:pt x="1999" y="1425"/>
                    <a:pt x="1999" y="1204"/>
                  </a:cubicBezTo>
                  <a:cubicBezTo>
                    <a:pt x="1999" y="983"/>
                    <a:pt x="1820" y="804"/>
                    <a:pt x="1599" y="8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4257675" y="1738313"/>
              <a:ext cx="309562" cy="196850"/>
            </a:xfrm>
            <a:custGeom>
              <a:avLst/>
              <a:gdLst>
                <a:gd name="T0" fmla="*/ 602 w 882"/>
                <a:gd name="T1" fmla="*/ 0 h 560"/>
                <a:gd name="T2" fmla="*/ 0 w 882"/>
                <a:gd name="T3" fmla="*/ 0 h 560"/>
                <a:gd name="T4" fmla="*/ 0 w 882"/>
                <a:gd name="T5" fmla="*/ 160 h 560"/>
                <a:gd name="T6" fmla="*/ 602 w 882"/>
                <a:gd name="T7" fmla="*/ 160 h 560"/>
                <a:gd name="T8" fmla="*/ 722 w 882"/>
                <a:gd name="T9" fmla="*/ 280 h 560"/>
                <a:gd name="T10" fmla="*/ 602 w 882"/>
                <a:gd name="T11" fmla="*/ 400 h 560"/>
                <a:gd name="T12" fmla="*/ 487 w 882"/>
                <a:gd name="T13" fmla="*/ 314 h 560"/>
                <a:gd name="T14" fmla="*/ 368 w 882"/>
                <a:gd name="T15" fmla="*/ 433 h 560"/>
                <a:gd name="T16" fmla="*/ 602 w 882"/>
                <a:gd name="T17" fmla="*/ 560 h 560"/>
                <a:gd name="T18" fmla="*/ 882 w 882"/>
                <a:gd name="T19" fmla="*/ 280 h 560"/>
                <a:gd name="T20" fmla="*/ 602 w 882"/>
                <a:gd name="T2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2" h="560">
                  <a:moveTo>
                    <a:pt x="6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602" y="160"/>
                    <a:pt x="602" y="160"/>
                    <a:pt x="602" y="160"/>
                  </a:cubicBezTo>
                  <a:cubicBezTo>
                    <a:pt x="668" y="160"/>
                    <a:pt x="722" y="214"/>
                    <a:pt x="722" y="280"/>
                  </a:cubicBezTo>
                  <a:cubicBezTo>
                    <a:pt x="722" y="346"/>
                    <a:pt x="668" y="400"/>
                    <a:pt x="602" y="400"/>
                  </a:cubicBezTo>
                  <a:cubicBezTo>
                    <a:pt x="549" y="400"/>
                    <a:pt x="502" y="365"/>
                    <a:pt x="487" y="31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418" y="511"/>
                    <a:pt x="505" y="560"/>
                    <a:pt x="602" y="560"/>
                  </a:cubicBezTo>
                  <a:cubicBezTo>
                    <a:pt x="756" y="560"/>
                    <a:pt x="882" y="434"/>
                    <a:pt x="882" y="280"/>
                  </a:cubicBezTo>
                  <a:cubicBezTo>
                    <a:pt x="882" y="126"/>
                    <a:pt x="756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8" name="Oval 29"/>
          <p:cNvSpPr>
            <a:spLocks noChangeArrowheads="1"/>
          </p:cNvSpPr>
          <p:nvPr/>
        </p:nvSpPr>
        <p:spPr bwMode="auto">
          <a:xfrm>
            <a:off x="5778500" y="1171575"/>
            <a:ext cx="903288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7" name="群組 86"/>
          <p:cNvGrpSpPr/>
          <p:nvPr/>
        </p:nvGrpSpPr>
        <p:grpSpPr>
          <a:xfrm>
            <a:off x="5975350" y="1257300"/>
            <a:ext cx="581025" cy="677863"/>
            <a:chOff x="5975350" y="1257300"/>
            <a:chExt cx="581025" cy="677863"/>
          </a:xfrm>
        </p:grpSpPr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6005513" y="1892300"/>
              <a:ext cx="450850" cy="42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>
              <a:off x="5975350" y="1524000"/>
              <a:ext cx="581025" cy="328613"/>
            </a:xfrm>
            <a:custGeom>
              <a:avLst/>
              <a:gdLst>
                <a:gd name="T0" fmla="*/ 178 w 366"/>
                <a:gd name="T1" fmla="*/ 207 h 207"/>
                <a:gd name="T2" fmla="*/ 366 w 366"/>
                <a:gd name="T3" fmla="*/ 19 h 207"/>
                <a:gd name="T4" fmla="*/ 347 w 366"/>
                <a:gd name="T5" fmla="*/ 0 h 207"/>
                <a:gd name="T6" fmla="*/ 178 w 366"/>
                <a:gd name="T7" fmla="*/ 169 h 207"/>
                <a:gd name="T8" fmla="*/ 41 w 366"/>
                <a:gd name="T9" fmla="*/ 32 h 207"/>
                <a:gd name="T10" fmla="*/ 63 w 366"/>
                <a:gd name="T11" fmla="*/ 10 h 207"/>
                <a:gd name="T12" fmla="*/ 0 w 366"/>
                <a:gd name="T13" fmla="*/ 10 h 207"/>
                <a:gd name="T14" fmla="*/ 0 w 366"/>
                <a:gd name="T15" fmla="*/ 73 h 207"/>
                <a:gd name="T16" fmla="*/ 22 w 366"/>
                <a:gd name="T17" fmla="*/ 51 h 207"/>
                <a:gd name="T18" fmla="*/ 178 w 366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207">
                  <a:moveTo>
                    <a:pt x="178" y="207"/>
                  </a:moveTo>
                  <a:lnTo>
                    <a:pt x="366" y="19"/>
                  </a:lnTo>
                  <a:lnTo>
                    <a:pt x="347" y="0"/>
                  </a:lnTo>
                  <a:lnTo>
                    <a:pt x="178" y="169"/>
                  </a:lnTo>
                  <a:lnTo>
                    <a:pt x="41" y="32"/>
                  </a:lnTo>
                  <a:lnTo>
                    <a:pt x="63" y="10"/>
                  </a:lnTo>
                  <a:lnTo>
                    <a:pt x="0" y="10"/>
                  </a:lnTo>
                  <a:lnTo>
                    <a:pt x="0" y="73"/>
                  </a:lnTo>
                  <a:lnTo>
                    <a:pt x="22" y="51"/>
                  </a:lnTo>
                  <a:lnTo>
                    <a:pt x="178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6081713" y="1370013"/>
              <a:ext cx="290513" cy="290513"/>
            </a:xfrm>
            <a:custGeom>
              <a:avLst/>
              <a:gdLst>
                <a:gd name="T0" fmla="*/ 606 w 823"/>
                <a:gd name="T1" fmla="*/ 823 h 823"/>
                <a:gd name="T2" fmla="*/ 823 w 823"/>
                <a:gd name="T3" fmla="*/ 442 h 823"/>
                <a:gd name="T4" fmla="*/ 381 w 823"/>
                <a:gd name="T5" fmla="*/ 0 h 823"/>
                <a:gd name="T6" fmla="*/ 0 w 823"/>
                <a:gd name="T7" fmla="*/ 217 h 823"/>
                <a:gd name="T8" fmla="*/ 606 w 823"/>
                <a:gd name="T9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823">
                  <a:moveTo>
                    <a:pt x="606" y="823"/>
                  </a:moveTo>
                  <a:cubicBezTo>
                    <a:pt x="736" y="746"/>
                    <a:pt x="823" y="604"/>
                    <a:pt x="823" y="442"/>
                  </a:cubicBezTo>
                  <a:cubicBezTo>
                    <a:pt x="823" y="198"/>
                    <a:pt x="625" y="0"/>
                    <a:pt x="381" y="0"/>
                  </a:cubicBezTo>
                  <a:cubicBezTo>
                    <a:pt x="219" y="0"/>
                    <a:pt x="77" y="87"/>
                    <a:pt x="0" y="217"/>
                  </a:cubicBezTo>
                  <a:lnTo>
                    <a:pt x="606" y="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6257925" y="1262063"/>
              <a:ext cx="55563" cy="65088"/>
            </a:xfrm>
            <a:custGeom>
              <a:avLst/>
              <a:gdLst>
                <a:gd name="T0" fmla="*/ 35 w 35"/>
                <a:gd name="T1" fmla="*/ 7 h 41"/>
                <a:gd name="T2" fmla="*/ 9 w 35"/>
                <a:gd name="T3" fmla="*/ 0 h 41"/>
                <a:gd name="T4" fmla="*/ 0 w 35"/>
                <a:gd name="T5" fmla="*/ 34 h 41"/>
                <a:gd name="T6" fmla="*/ 26 w 35"/>
                <a:gd name="T7" fmla="*/ 41 h 41"/>
                <a:gd name="T8" fmla="*/ 35 w 35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35" y="7"/>
                  </a:moveTo>
                  <a:lnTo>
                    <a:pt x="9" y="0"/>
                  </a:lnTo>
                  <a:lnTo>
                    <a:pt x="0" y="34"/>
                  </a:lnTo>
                  <a:lnTo>
                    <a:pt x="26" y="41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Freeform 34"/>
            <p:cNvSpPr>
              <a:spLocks/>
            </p:cNvSpPr>
            <p:nvPr/>
          </p:nvSpPr>
          <p:spPr bwMode="auto">
            <a:xfrm>
              <a:off x="6132513" y="1257300"/>
              <a:ext cx="55563" cy="66675"/>
            </a:xfrm>
            <a:custGeom>
              <a:avLst/>
              <a:gdLst>
                <a:gd name="T0" fmla="*/ 35 w 35"/>
                <a:gd name="T1" fmla="*/ 35 h 42"/>
                <a:gd name="T2" fmla="*/ 26 w 35"/>
                <a:gd name="T3" fmla="*/ 0 h 42"/>
                <a:gd name="T4" fmla="*/ 0 w 35"/>
                <a:gd name="T5" fmla="*/ 7 h 42"/>
                <a:gd name="T6" fmla="*/ 10 w 35"/>
                <a:gd name="T7" fmla="*/ 42 h 42"/>
                <a:gd name="T8" fmla="*/ 35 w 3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5" y="35"/>
                  </a:moveTo>
                  <a:lnTo>
                    <a:pt x="26" y="0"/>
                  </a:lnTo>
                  <a:lnTo>
                    <a:pt x="0" y="7"/>
                  </a:lnTo>
                  <a:lnTo>
                    <a:pt x="10" y="42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6015038" y="1314450"/>
              <a:ext cx="69850" cy="69850"/>
            </a:xfrm>
            <a:custGeom>
              <a:avLst/>
              <a:gdLst>
                <a:gd name="T0" fmla="*/ 44 w 44"/>
                <a:gd name="T1" fmla="*/ 25 h 44"/>
                <a:gd name="T2" fmla="*/ 19 w 44"/>
                <a:gd name="T3" fmla="*/ 0 h 44"/>
                <a:gd name="T4" fmla="*/ 0 w 44"/>
                <a:gd name="T5" fmla="*/ 19 h 44"/>
                <a:gd name="T6" fmla="*/ 26 w 44"/>
                <a:gd name="T7" fmla="*/ 44 h 44"/>
                <a:gd name="T8" fmla="*/ 44 w 44"/>
                <a:gd name="T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4" y="25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26" y="44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Freeform 36"/>
            <p:cNvSpPr>
              <a:spLocks/>
            </p:cNvSpPr>
            <p:nvPr/>
          </p:nvSpPr>
          <p:spPr bwMode="auto">
            <a:xfrm>
              <a:off x="6416675" y="1443038"/>
              <a:ext cx="65088" cy="55563"/>
            </a:xfrm>
            <a:custGeom>
              <a:avLst/>
              <a:gdLst>
                <a:gd name="T0" fmla="*/ 7 w 41"/>
                <a:gd name="T1" fmla="*/ 35 h 35"/>
                <a:gd name="T2" fmla="*/ 41 w 41"/>
                <a:gd name="T3" fmla="*/ 26 h 35"/>
                <a:gd name="T4" fmla="*/ 35 w 41"/>
                <a:gd name="T5" fmla="*/ 0 h 35"/>
                <a:gd name="T6" fmla="*/ 0 w 41"/>
                <a:gd name="T7" fmla="*/ 9 h 35"/>
                <a:gd name="T8" fmla="*/ 7 w 4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7" y="35"/>
                  </a:moveTo>
                  <a:lnTo>
                    <a:pt x="41" y="26"/>
                  </a:lnTo>
                  <a:lnTo>
                    <a:pt x="35" y="0"/>
                  </a:lnTo>
                  <a:lnTo>
                    <a:pt x="0" y="9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6356350" y="1325563"/>
              <a:ext cx="69850" cy="71438"/>
            </a:xfrm>
            <a:custGeom>
              <a:avLst/>
              <a:gdLst>
                <a:gd name="T0" fmla="*/ 44 w 44"/>
                <a:gd name="T1" fmla="*/ 19 h 45"/>
                <a:gd name="T2" fmla="*/ 25 w 44"/>
                <a:gd name="T3" fmla="*/ 0 h 45"/>
                <a:gd name="T4" fmla="*/ 0 w 44"/>
                <a:gd name="T5" fmla="*/ 26 h 45"/>
                <a:gd name="T6" fmla="*/ 19 w 44"/>
                <a:gd name="T7" fmla="*/ 45 h 45"/>
                <a:gd name="T8" fmla="*/ 44 w 44"/>
                <a:gd name="T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19"/>
                  </a:moveTo>
                  <a:lnTo>
                    <a:pt x="25" y="0"/>
                  </a:lnTo>
                  <a:lnTo>
                    <a:pt x="0" y="26"/>
                  </a:lnTo>
                  <a:lnTo>
                    <a:pt x="19" y="4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5898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Networking - 1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393249"/>
          </a:xfrm>
        </p:spPr>
        <p:txBody>
          <a:bodyPr/>
          <a:lstStyle/>
          <a:p>
            <a:r>
              <a:rPr lang="en-US" altLang="zh-TW" dirty="0"/>
              <a:t>LIC-</a:t>
            </a:r>
            <a:r>
              <a:rPr lang="en-US" altLang="zh-TW" dirty="0" err="1"/>
              <a:t>SecuExtender</a:t>
            </a:r>
            <a:r>
              <a:rPr lang="en-US" altLang="zh-TW" dirty="0"/>
              <a:t> VPN Client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Load Balancing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Comprehensive Connectivity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VPN Throughput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Cloud VPN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/>
              <a:t>VPN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IPv6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205184"/>
          </a:xfrm>
        </p:spPr>
        <p:txBody>
          <a:bodyPr/>
          <a:lstStyle/>
          <a:p>
            <a:r>
              <a:rPr lang="en-US" altLang="zh-TW" dirty="0"/>
              <a:t>LIC-GEO Enforcer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Map, Floor Plan, Location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Routing</a:t>
            </a:r>
            <a:endParaRPr lang="zh-TW" altLang="en-US" dirty="0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58838" y="1177925"/>
            <a:ext cx="900112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971550" y="1374775"/>
            <a:ext cx="647700" cy="504826"/>
            <a:chOff x="971550" y="1374775"/>
            <a:chExt cx="647700" cy="504826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971550" y="1458913"/>
              <a:ext cx="196850" cy="196850"/>
            </a:xfrm>
            <a:custGeom>
              <a:avLst/>
              <a:gdLst>
                <a:gd name="T0" fmla="*/ 282 w 558"/>
                <a:gd name="T1" fmla="*/ 273 h 560"/>
                <a:gd name="T2" fmla="*/ 432 w 558"/>
                <a:gd name="T3" fmla="*/ 205 h 560"/>
                <a:gd name="T4" fmla="*/ 432 w 558"/>
                <a:gd name="T5" fmla="*/ 205 h 560"/>
                <a:gd name="T6" fmla="*/ 558 w 558"/>
                <a:gd name="T7" fmla="*/ 250 h 560"/>
                <a:gd name="T8" fmla="*/ 280 w 558"/>
                <a:gd name="T9" fmla="*/ 0 h 560"/>
                <a:gd name="T10" fmla="*/ 0 w 558"/>
                <a:gd name="T11" fmla="*/ 280 h 560"/>
                <a:gd name="T12" fmla="*/ 280 w 558"/>
                <a:gd name="T13" fmla="*/ 560 h 560"/>
                <a:gd name="T14" fmla="*/ 304 w 558"/>
                <a:gd name="T15" fmla="*/ 559 h 560"/>
                <a:gd name="T16" fmla="*/ 300 w 558"/>
                <a:gd name="T17" fmla="*/ 555 h 560"/>
                <a:gd name="T18" fmla="*/ 282 w 558"/>
                <a:gd name="T19" fmla="*/ 27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60">
                  <a:moveTo>
                    <a:pt x="282" y="273"/>
                  </a:moveTo>
                  <a:cubicBezTo>
                    <a:pt x="320" y="230"/>
                    <a:pt x="375" y="205"/>
                    <a:pt x="432" y="205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78" y="205"/>
                    <a:pt x="523" y="221"/>
                    <a:pt x="558" y="250"/>
                  </a:cubicBezTo>
                  <a:cubicBezTo>
                    <a:pt x="543" y="109"/>
                    <a:pt x="425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435"/>
                    <a:pt x="125" y="560"/>
                    <a:pt x="280" y="560"/>
                  </a:cubicBezTo>
                  <a:cubicBezTo>
                    <a:pt x="288" y="560"/>
                    <a:pt x="296" y="560"/>
                    <a:pt x="304" y="559"/>
                  </a:cubicBezTo>
                  <a:cubicBezTo>
                    <a:pt x="300" y="555"/>
                    <a:pt x="300" y="555"/>
                    <a:pt x="300" y="555"/>
                  </a:cubicBezTo>
                  <a:cubicBezTo>
                    <a:pt x="217" y="482"/>
                    <a:pt x="209" y="355"/>
                    <a:pt x="282" y="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092200" y="1573213"/>
              <a:ext cx="357187" cy="306388"/>
            </a:xfrm>
            <a:custGeom>
              <a:avLst/>
              <a:gdLst>
                <a:gd name="T0" fmla="*/ 939 w 1017"/>
                <a:gd name="T1" fmla="*/ 390 h 875"/>
                <a:gd name="T2" fmla="*/ 783 w 1017"/>
                <a:gd name="T3" fmla="*/ 465 h 875"/>
                <a:gd name="T4" fmla="*/ 658 w 1017"/>
                <a:gd name="T5" fmla="*/ 421 h 875"/>
                <a:gd name="T6" fmla="*/ 584 w 1017"/>
                <a:gd name="T7" fmla="*/ 287 h 875"/>
                <a:gd name="T8" fmla="*/ 627 w 1017"/>
                <a:gd name="T9" fmla="*/ 139 h 875"/>
                <a:gd name="T10" fmla="*/ 676 w 1017"/>
                <a:gd name="T11" fmla="*/ 79 h 875"/>
                <a:gd name="T12" fmla="*/ 617 w 1017"/>
                <a:gd name="T13" fmla="*/ 75 h 875"/>
                <a:gd name="T14" fmla="*/ 335 w 1017"/>
                <a:gd name="T15" fmla="*/ 191 h 875"/>
                <a:gd name="T16" fmla="*/ 142 w 1017"/>
                <a:gd name="T17" fmla="*/ 20 h 875"/>
                <a:gd name="T18" fmla="*/ 89 w 1017"/>
                <a:gd name="T19" fmla="*/ 0 h 875"/>
                <a:gd name="T20" fmla="*/ 29 w 1017"/>
                <a:gd name="T21" fmla="*/ 27 h 875"/>
                <a:gd name="T22" fmla="*/ 29 w 1017"/>
                <a:gd name="T23" fmla="*/ 27 h 875"/>
                <a:gd name="T24" fmla="*/ 36 w 1017"/>
                <a:gd name="T25" fmla="*/ 140 h 875"/>
                <a:gd name="T26" fmla="*/ 246 w 1017"/>
                <a:gd name="T27" fmla="*/ 325 h 875"/>
                <a:gd name="T28" fmla="*/ 217 w 1017"/>
                <a:gd name="T29" fmla="*/ 475 h 875"/>
                <a:gd name="T30" fmla="*/ 617 w 1017"/>
                <a:gd name="T31" fmla="*/ 875 h 875"/>
                <a:gd name="T32" fmla="*/ 1017 w 1017"/>
                <a:gd name="T33" fmla="*/ 475 h 875"/>
                <a:gd name="T34" fmla="*/ 989 w 1017"/>
                <a:gd name="T35" fmla="*/ 328 h 875"/>
                <a:gd name="T36" fmla="*/ 939 w 1017"/>
                <a:gd name="T37" fmla="*/ 39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7" h="875">
                  <a:moveTo>
                    <a:pt x="939" y="390"/>
                  </a:moveTo>
                  <a:cubicBezTo>
                    <a:pt x="901" y="437"/>
                    <a:pt x="844" y="465"/>
                    <a:pt x="783" y="465"/>
                  </a:cubicBezTo>
                  <a:cubicBezTo>
                    <a:pt x="738" y="465"/>
                    <a:pt x="694" y="449"/>
                    <a:pt x="658" y="421"/>
                  </a:cubicBezTo>
                  <a:cubicBezTo>
                    <a:pt x="616" y="387"/>
                    <a:pt x="590" y="340"/>
                    <a:pt x="584" y="287"/>
                  </a:cubicBezTo>
                  <a:cubicBezTo>
                    <a:pt x="578" y="233"/>
                    <a:pt x="594" y="181"/>
                    <a:pt x="627" y="139"/>
                  </a:cubicBezTo>
                  <a:cubicBezTo>
                    <a:pt x="676" y="79"/>
                    <a:pt x="676" y="79"/>
                    <a:pt x="676" y="79"/>
                  </a:cubicBezTo>
                  <a:cubicBezTo>
                    <a:pt x="656" y="76"/>
                    <a:pt x="637" y="75"/>
                    <a:pt x="617" y="75"/>
                  </a:cubicBezTo>
                  <a:cubicBezTo>
                    <a:pt x="507" y="75"/>
                    <a:pt x="408" y="119"/>
                    <a:pt x="335" y="191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27" y="7"/>
                    <a:pt x="108" y="0"/>
                    <a:pt x="89" y="0"/>
                  </a:cubicBezTo>
                  <a:cubicBezTo>
                    <a:pt x="67" y="0"/>
                    <a:pt x="45" y="9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0" y="60"/>
                    <a:pt x="3" y="111"/>
                    <a:pt x="36" y="140"/>
                  </a:cubicBezTo>
                  <a:cubicBezTo>
                    <a:pt x="246" y="325"/>
                    <a:pt x="246" y="325"/>
                    <a:pt x="246" y="325"/>
                  </a:cubicBezTo>
                  <a:cubicBezTo>
                    <a:pt x="227" y="372"/>
                    <a:pt x="217" y="422"/>
                    <a:pt x="217" y="475"/>
                  </a:cubicBezTo>
                  <a:cubicBezTo>
                    <a:pt x="217" y="696"/>
                    <a:pt x="396" y="875"/>
                    <a:pt x="617" y="875"/>
                  </a:cubicBezTo>
                  <a:cubicBezTo>
                    <a:pt x="838" y="875"/>
                    <a:pt x="1017" y="696"/>
                    <a:pt x="1017" y="475"/>
                  </a:cubicBezTo>
                  <a:cubicBezTo>
                    <a:pt x="1017" y="423"/>
                    <a:pt x="1007" y="373"/>
                    <a:pt x="989" y="328"/>
                  </a:cubicBezTo>
                  <a:lnTo>
                    <a:pt x="939" y="3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336675" y="1374775"/>
              <a:ext cx="282575" cy="319088"/>
            </a:xfrm>
            <a:custGeom>
              <a:avLst/>
              <a:gdLst>
                <a:gd name="T0" fmla="*/ 484 w 804"/>
                <a:gd name="T1" fmla="*/ 0 h 910"/>
                <a:gd name="T2" fmla="*/ 164 w 804"/>
                <a:gd name="T3" fmla="*/ 320 h 910"/>
                <a:gd name="T4" fmla="*/ 235 w 804"/>
                <a:gd name="T5" fmla="*/ 521 h 910"/>
                <a:gd name="T6" fmla="*/ 28 w 804"/>
                <a:gd name="T7" fmla="*/ 780 h 910"/>
                <a:gd name="T8" fmla="*/ 40 w 804"/>
                <a:gd name="T9" fmla="*/ 892 h 910"/>
                <a:gd name="T10" fmla="*/ 40 w 804"/>
                <a:gd name="T11" fmla="*/ 892 h 910"/>
                <a:gd name="T12" fmla="*/ 90 w 804"/>
                <a:gd name="T13" fmla="*/ 910 h 910"/>
                <a:gd name="T14" fmla="*/ 152 w 804"/>
                <a:gd name="T15" fmla="*/ 880 h 910"/>
                <a:gd name="T16" fmla="*/ 364 w 804"/>
                <a:gd name="T17" fmla="*/ 617 h 910"/>
                <a:gd name="T18" fmla="*/ 484 w 804"/>
                <a:gd name="T19" fmla="*/ 640 h 910"/>
                <a:gd name="T20" fmla="*/ 804 w 804"/>
                <a:gd name="T21" fmla="*/ 320 h 910"/>
                <a:gd name="T22" fmla="*/ 484 w 804"/>
                <a:gd name="T23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4" h="910">
                  <a:moveTo>
                    <a:pt x="484" y="0"/>
                  </a:moveTo>
                  <a:cubicBezTo>
                    <a:pt x="307" y="0"/>
                    <a:pt x="164" y="143"/>
                    <a:pt x="164" y="320"/>
                  </a:cubicBezTo>
                  <a:cubicBezTo>
                    <a:pt x="164" y="396"/>
                    <a:pt x="191" y="466"/>
                    <a:pt x="235" y="521"/>
                  </a:cubicBezTo>
                  <a:cubicBezTo>
                    <a:pt x="28" y="780"/>
                    <a:pt x="28" y="780"/>
                    <a:pt x="28" y="780"/>
                  </a:cubicBezTo>
                  <a:cubicBezTo>
                    <a:pt x="0" y="814"/>
                    <a:pt x="6" y="864"/>
                    <a:pt x="40" y="892"/>
                  </a:cubicBezTo>
                  <a:cubicBezTo>
                    <a:pt x="40" y="892"/>
                    <a:pt x="40" y="892"/>
                    <a:pt x="40" y="892"/>
                  </a:cubicBezTo>
                  <a:cubicBezTo>
                    <a:pt x="55" y="904"/>
                    <a:pt x="73" y="910"/>
                    <a:pt x="90" y="910"/>
                  </a:cubicBezTo>
                  <a:cubicBezTo>
                    <a:pt x="113" y="910"/>
                    <a:pt x="137" y="899"/>
                    <a:pt x="152" y="880"/>
                  </a:cubicBezTo>
                  <a:cubicBezTo>
                    <a:pt x="364" y="617"/>
                    <a:pt x="364" y="617"/>
                    <a:pt x="364" y="617"/>
                  </a:cubicBezTo>
                  <a:cubicBezTo>
                    <a:pt x="401" y="632"/>
                    <a:pt x="442" y="640"/>
                    <a:pt x="484" y="640"/>
                  </a:cubicBezTo>
                  <a:cubicBezTo>
                    <a:pt x="661" y="640"/>
                    <a:pt x="804" y="497"/>
                    <a:pt x="804" y="320"/>
                  </a:cubicBezTo>
                  <a:cubicBezTo>
                    <a:pt x="804" y="143"/>
                    <a:pt x="661" y="0"/>
                    <a:pt x="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2462213" y="1173163"/>
            <a:ext cx="912812" cy="9128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2662238" y="1316038"/>
            <a:ext cx="512762" cy="627062"/>
          </a:xfrm>
          <a:custGeom>
            <a:avLst/>
            <a:gdLst>
              <a:gd name="T0" fmla="*/ 1440 w 1440"/>
              <a:gd name="T1" fmla="*/ 240 h 1760"/>
              <a:gd name="T2" fmla="*/ 1200 w 1440"/>
              <a:gd name="T3" fmla="*/ 0 h 1760"/>
              <a:gd name="T4" fmla="*/ 960 w 1440"/>
              <a:gd name="T5" fmla="*/ 240 h 1760"/>
              <a:gd name="T6" fmla="*/ 1140 w 1440"/>
              <a:gd name="T7" fmla="*/ 472 h 1760"/>
              <a:gd name="T8" fmla="*/ 1140 w 1440"/>
              <a:gd name="T9" fmla="*/ 560 h 1760"/>
              <a:gd name="T10" fmla="*/ 880 w 1440"/>
              <a:gd name="T11" fmla="*/ 820 h 1760"/>
              <a:gd name="T12" fmla="*/ 560 w 1440"/>
              <a:gd name="T13" fmla="*/ 820 h 1760"/>
              <a:gd name="T14" fmla="*/ 300 w 1440"/>
              <a:gd name="T15" fmla="*/ 923 h 1760"/>
              <a:gd name="T16" fmla="*/ 300 w 1440"/>
              <a:gd name="T17" fmla="*/ 472 h 1760"/>
              <a:gd name="T18" fmla="*/ 480 w 1440"/>
              <a:gd name="T19" fmla="*/ 240 h 1760"/>
              <a:gd name="T20" fmla="*/ 240 w 1440"/>
              <a:gd name="T21" fmla="*/ 0 h 1760"/>
              <a:gd name="T22" fmla="*/ 0 w 1440"/>
              <a:gd name="T23" fmla="*/ 240 h 1760"/>
              <a:gd name="T24" fmla="*/ 180 w 1440"/>
              <a:gd name="T25" fmla="*/ 472 h 1760"/>
              <a:gd name="T26" fmla="*/ 180 w 1440"/>
              <a:gd name="T27" fmla="*/ 1200 h 1760"/>
              <a:gd name="T28" fmla="*/ 180 w 1440"/>
              <a:gd name="T29" fmla="*/ 1288 h 1760"/>
              <a:gd name="T30" fmla="*/ 0 w 1440"/>
              <a:gd name="T31" fmla="*/ 1520 h 1760"/>
              <a:gd name="T32" fmla="*/ 240 w 1440"/>
              <a:gd name="T33" fmla="*/ 1760 h 1760"/>
              <a:gd name="T34" fmla="*/ 480 w 1440"/>
              <a:gd name="T35" fmla="*/ 1520 h 1760"/>
              <a:gd name="T36" fmla="*/ 300 w 1440"/>
              <a:gd name="T37" fmla="*/ 1288 h 1760"/>
              <a:gd name="T38" fmla="*/ 300 w 1440"/>
              <a:gd name="T39" fmla="*/ 1200 h 1760"/>
              <a:gd name="T40" fmla="*/ 560 w 1440"/>
              <a:gd name="T41" fmla="*/ 940 h 1760"/>
              <a:gd name="T42" fmla="*/ 880 w 1440"/>
              <a:gd name="T43" fmla="*/ 940 h 1760"/>
              <a:gd name="T44" fmla="*/ 1260 w 1440"/>
              <a:gd name="T45" fmla="*/ 560 h 1760"/>
              <a:gd name="T46" fmla="*/ 1260 w 1440"/>
              <a:gd name="T47" fmla="*/ 472 h 1760"/>
              <a:gd name="T48" fmla="*/ 1440 w 1440"/>
              <a:gd name="T49" fmla="*/ 240 h 1760"/>
              <a:gd name="T50" fmla="*/ 120 w 1440"/>
              <a:gd name="T51" fmla="*/ 240 h 1760"/>
              <a:gd name="T52" fmla="*/ 240 w 1440"/>
              <a:gd name="T53" fmla="*/ 120 h 1760"/>
              <a:gd name="T54" fmla="*/ 360 w 1440"/>
              <a:gd name="T55" fmla="*/ 240 h 1760"/>
              <a:gd name="T56" fmla="*/ 240 w 1440"/>
              <a:gd name="T57" fmla="*/ 360 h 1760"/>
              <a:gd name="T58" fmla="*/ 120 w 1440"/>
              <a:gd name="T59" fmla="*/ 240 h 1760"/>
              <a:gd name="T60" fmla="*/ 360 w 1440"/>
              <a:gd name="T61" fmla="*/ 1520 h 1760"/>
              <a:gd name="T62" fmla="*/ 240 w 1440"/>
              <a:gd name="T63" fmla="*/ 1640 h 1760"/>
              <a:gd name="T64" fmla="*/ 120 w 1440"/>
              <a:gd name="T65" fmla="*/ 1520 h 1760"/>
              <a:gd name="T66" fmla="*/ 240 w 1440"/>
              <a:gd name="T67" fmla="*/ 1400 h 1760"/>
              <a:gd name="T68" fmla="*/ 360 w 1440"/>
              <a:gd name="T69" fmla="*/ 1520 h 1760"/>
              <a:gd name="T70" fmla="*/ 1200 w 1440"/>
              <a:gd name="T71" fmla="*/ 360 h 1760"/>
              <a:gd name="T72" fmla="*/ 1080 w 1440"/>
              <a:gd name="T73" fmla="*/ 240 h 1760"/>
              <a:gd name="T74" fmla="*/ 1200 w 1440"/>
              <a:gd name="T75" fmla="*/ 120 h 1760"/>
              <a:gd name="T76" fmla="*/ 1320 w 1440"/>
              <a:gd name="T77" fmla="*/ 240 h 1760"/>
              <a:gd name="T78" fmla="*/ 1200 w 1440"/>
              <a:gd name="T79" fmla="*/ 36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40" h="1760">
                <a:moveTo>
                  <a:pt x="1440" y="240"/>
                </a:moveTo>
                <a:cubicBezTo>
                  <a:pt x="1440" y="107"/>
                  <a:pt x="1333" y="0"/>
                  <a:pt x="1200" y="0"/>
                </a:cubicBezTo>
                <a:cubicBezTo>
                  <a:pt x="1067" y="0"/>
                  <a:pt x="960" y="107"/>
                  <a:pt x="960" y="240"/>
                </a:cubicBezTo>
                <a:cubicBezTo>
                  <a:pt x="960" y="352"/>
                  <a:pt x="1036" y="446"/>
                  <a:pt x="1140" y="472"/>
                </a:cubicBezTo>
                <a:cubicBezTo>
                  <a:pt x="1140" y="560"/>
                  <a:pt x="1140" y="560"/>
                  <a:pt x="1140" y="560"/>
                </a:cubicBezTo>
                <a:cubicBezTo>
                  <a:pt x="1140" y="703"/>
                  <a:pt x="1023" y="820"/>
                  <a:pt x="880" y="820"/>
                </a:cubicBezTo>
                <a:cubicBezTo>
                  <a:pt x="560" y="820"/>
                  <a:pt x="560" y="820"/>
                  <a:pt x="560" y="820"/>
                </a:cubicBezTo>
                <a:cubicBezTo>
                  <a:pt x="460" y="820"/>
                  <a:pt x="368" y="859"/>
                  <a:pt x="300" y="923"/>
                </a:cubicBezTo>
                <a:cubicBezTo>
                  <a:pt x="300" y="472"/>
                  <a:pt x="300" y="472"/>
                  <a:pt x="300" y="472"/>
                </a:cubicBezTo>
                <a:cubicBezTo>
                  <a:pt x="404" y="446"/>
                  <a:pt x="480" y="352"/>
                  <a:pt x="480" y="240"/>
                </a:cubicBezTo>
                <a:cubicBezTo>
                  <a:pt x="480" y="107"/>
                  <a:pt x="373" y="0"/>
                  <a:pt x="240" y="0"/>
                </a:cubicBezTo>
                <a:cubicBezTo>
                  <a:pt x="107" y="0"/>
                  <a:pt x="0" y="107"/>
                  <a:pt x="0" y="240"/>
                </a:cubicBezTo>
                <a:cubicBezTo>
                  <a:pt x="0" y="352"/>
                  <a:pt x="76" y="446"/>
                  <a:pt x="180" y="472"/>
                </a:cubicBezTo>
                <a:cubicBezTo>
                  <a:pt x="180" y="1200"/>
                  <a:pt x="180" y="1200"/>
                  <a:pt x="180" y="1200"/>
                </a:cubicBezTo>
                <a:cubicBezTo>
                  <a:pt x="180" y="1288"/>
                  <a:pt x="180" y="1288"/>
                  <a:pt x="180" y="1288"/>
                </a:cubicBezTo>
                <a:cubicBezTo>
                  <a:pt x="76" y="1314"/>
                  <a:pt x="0" y="1408"/>
                  <a:pt x="0" y="1520"/>
                </a:cubicBezTo>
                <a:cubicBezTo>
                  <a:pt x="0" y="1653"/>
                  <a:pt x="107" y="1760"/>
                  <a:pt x="240" y="1760"/>
                </a:cubicBezTo>
                <a:cubicBezTo>
                  <a:pt x="373" y="1760"/>
                  <a:pt x="480" y="1653"/>
                  <a:pt x="480" y="1520"/>
                </a:cubicBezTo>
                <a:cubicBezTo>
                  <a:pt x="480" y="1408"/>
                  <a:pt x="404" y="1314"/>
                  <a:pt x="300" y="1288"/>
                </a:cubicBezTo>
                <a:cubicBezTo>
                  <a:pt x="300" y="1200"/>
                  <a:pt x="300" y="1200"/>
                  <a:pt x="300" y="1200"/>
                </a:cubicBezTo>
                <a:cubicBezTo>
                  <a:pt x="300" y="1057"/>
                  <a:pt x="417" y="940"/>
                  <a:pt x="560" y="940"/>
                </a:cubicBezTo>
                <a:cubicBezTo>
                  <a:pt x="880" y="940"/>
                  <a:pt x="880" y="940"/>
                  <a:pt x="880" y="940"/>
                </a:cubicBezTo>
                <a:cubicBezTo>
                  <a:pt x="1090" y="940"/>
                  <a:pt x="1260" y="770"/>
                  <a:pt x="1260" y="560"/>
                </a:cubicBezTo>
                <a:cubicBezTo>
                  <a:pt x="1260" y="472"/>
                  <a:pt x="1260" y="472"/>
                  <a:pt x="1260" y="472"/>
                </a:cubicBezTo>
                <a:cubicBezTo>
                  <a:pt x="1364" y="446"/>
                  <a:pt x="1440" y="352"/>
                  <a:pt x="1440" y="240"/>
                </a:cubicBezTo>
                <a:close/>
                <a:moveTo>
                  <a:pt x="120" y="240"/>
                </a:moveTo>
                <a:cubicBezTo>
                  <a:pt x="120" y="174"/>
                  <a:pt x="174" y="120"/>
                  <a:pt x="240" y="120"/>
                </a:cubicBezTo>
                <a:cubicBezTo>
                  <a:pt x="306" y="120"/>
                  <a:pt x="360" y="174"/>
                  <a:pt x="360" y="240"/>
                </a:cubicBezTo>
                <a:cubicBezTo>
                  <a:pt x="360" y="306"/>
                  <a:pt x="306" y="360"/>
                  <a:pt x="240" y="360"/>
                </a:cubicBezTo>
                <a:cubicBezTo>
                  <a:pt x="174" y="360"/>
                  <a:pt x="120" y="306"/>
                  <a:pt x="120" y="240"/>
                </a:cubicBezTo>
                <a:close/>
                <a:moveTo>
                  <a:pt x="360" y="1520"/>
                </a:moveTo>
                <a:cubicBezTo>
                  <a:pt x="360" y="1586"/>
                  <a:pt x="306" y="1640"/>
                  <a:pt x="240" y="1640"/>
                </a:cubicBezTo>
                <a:cubicBezTo>
                  <a:pt x="174" y="1640"/>
                  <a:pt x="120" y="1586"/>
                  <a:pt x="120" y="1520"/>
                </a:cubicBezTo>
                <a:cubicBezTo>
                  <a:pt x="120" y="1454"/>
                  <a:pt x="174" y="1400"/>
                  <a:pt x="240" y="1400"/>
                </a:cubicBezTo>
                <a:cubicBezTo>
                  <a:pt x="306" y="1400"/>
                  <a:pt x="360" y="1454"/>
                  <a:pt x="360" y="1520"/>
                </a:cubicBezTo>
                <a:close/>
                <a:moveTo>
                  <a:pt x="1200" y="360"/>
                </a:moveTo>
                <a:cubicBezTo>
                  <a:pt x="1134" y="360"/>
                  <a:pt x="1080" y="306"/>
                  <a:pt x="1080" y="240"/>
                </a:cubicBezTo>
                <a:cubicBezTo>
                  <a:pt x="1080" y="174"/>
                  <a:pt x="1134" y="120"/>
                  <a:pt x="1200" y="120"/>
                </a:cubicBezTo>
                <a:cubicBezTo>
                  <a:pt x="1266" y="120"/>
                  <a:pt x="1320" y="174"/>
                  <a:pt x="1320" y="240"/>
                </a:cubicBezTo>
                <a:cubicBezTo>
                  <a:pt x="1320" y="306"/>
                  <a:pt x="1266" y="360"/>
                  <a:pt x="1200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127500" y="1177925"/>
            <a:ext cx="909638" cy="908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4243388" y="1262063"/>
            <a:ext cx="681038" cy="709613"/>
          </a:xfrm>
          <a:custGeom>
            <a:avLst/>
            <a:gdLst>
              <a:gd name="T0" fmla="*/ 1736 w 1920"/>
              <a:gd name="T1" fmla="*/ 873 h 2000"/>
              <a:gd name="T2" fmla="*/ 1680 w 1920"/>
              <a:gd name="T3" fmla="*/ 400 h 2000"/>
              <a:gd name="T4" fmla="*/ 1191 w 1920"/>
              <a:gd name="T5" fmla="*/ 304 h 2000"/>
              <a:gd name="T6" fmla="*/ 960 w 1920"/>
              <a:gd name="T7" fmla="*/ 0 h 2000"/>
              <a:gd name="T8" fmla="*/ 728 w 1920"/>
              <a:gd name="T9" fmla="*/ 300 h 2000"/>
              <a:gd name="T10" fmla="*/ 240 w 1920"/>
              <a:gd name="T11" fmla="*/ 400 h 2000"/>
              <a:gd name="T12" fmla="*/ 176 w 1920"/>
              <a:gd name="T13" fmla="*/ 871 h 2000"/>
              <a:gd name="T14" fmla="*/ 0 w 1920"/>
              <a:gd name="T15" fmla="*/ 1440 h 2000"/>
              <a:gd name="T16" fmla="*/ 406 w 1920"/>
              <a:gd name="T17" fmla="*/ 1613 h 2000"/>
              <a:gd name="T18" fmla="*/ 960 w 1920"/>
              <a:gd name="T19" fmla="*/ 2000 h 2000"/>
              <a:gd name="T20" fmla="*/ 1511 w 1920"/>
              <a:gd name="T21" fmla="*/ 1610 h 2000"/>
              <a:gd name="T22" fmla="*/ 1920 w 1920"/>
              <a:gd name="T23" fmla="*/ 1440 h 2000"/>
              <a:gd name="T24" fmla="*/ 1020 w 1920"/>
              <a:gd name="T25" fmla="*/ 1528 h 2000"/>
              <a:gd name="T26" fmla="*/ 1131 w 1920"/>
              <a:gd name="T27" fmla="*/ 1208 h 2000"/>
              <a:gd name="T28" fmla="*/ 1440 w 1920"/>
              <a:gd name="T29" fmla="*/ 1440 h 2000"/>
              <a:gd name="T30" fmla="*/ 1177 w 1920"/>
              <a:gd name="T31" fmla="*/ 1658 h 2000"/>
              <a:gd name="T32" fmla="*/ 741 w 1920"/>
              <a:gd name="T33" fmla="*/ 1662 h 2000"/>
              <a:gd name="T34" fmla="*/ 480 w 1920"/>
              <a:gd name="T35" fmla="*/ 1440 h 2000"/>
              <a:gd name="T36" fmla="*/ 789 w 1920"/>
              <a:gd name="T37" fmla="*/ 1208 h 2000"/>
              <a:gd name="T38" fmla="*/ 900 w 1920"/>
              <a:gd name="T39" fmla="*/ 1528 h 2000"/>
              <a:gd name="T40" fmla="*/ 421 w 1920"/>
              <a:gd name="T41" fmla="*/ 798 h 2000"/>
              <a:gd name="T42" fmla="*/ 720 w 1920"/>
              <a:gd name="T43" fmla="*/ 1040 h 2000"/>
              <a:gd name="T44" fmla="*/ 421 w 1920"/>
              <a:gd name="T45" fmla="*/ 1282 h 2000"/>
              <a:gd name="T46" fmla="*/ 296 w 1920"/>
              <a:gd name="T47" fmla="*/ 873 h 2000"/>
              <a:gd name="T48" fmla="*/ 960 w 1920"/>
              <a:gd name="T49" fmla="*/ 920 h 2000"/>
              <a:gd name="T50" fmla="*/ 960 w 1920"/>
              <a:gd name="T51" fmla="*/ 1160 h 2000"/>
              <a:gd name="T52" fmla="*/ 960 w 1920"/>
              <a:gd name="T53" fmla="*/ 920 h 2000"/>
              <a:gd name="T54" fmla="*/ 1191 w 1920"/>
              <a:gd name="T55" fmla="*/ 1104 h 2000"/>
              <a:gd name="T56" fmla="*/ 1191 w 1920"/>
              <a:gd name="T57" fmla="*/ 976 h 2000"/>
              <a:gd name="T58" fmla="*/ 1616 w 1920"/>
              <a:gd name="T59" fmla="*/ 871 h 2000"/>
              <a:gd name="T60" fmla="*/ 1499 w 1920"/>
              <a:gd name="T61" fmla="*/ 1282 h 2000"/>
              <a:gd name="T62" fmla="*/ 1800 w 1920"/>
              <a:gd name="T63" fmla="*/ 640 h 2000"/>
              <a:gd name="T64" fmla="*/ 1560 w 1920"/>
              <a:gd name="T65" fmla="*/ 640 h 2000"/>
              <a:gd name="T66" fmla="*/ 1447 w 1920"/>
              <a:gd name="T67" fmla="*/ 584 h 2000"/>
              <a:gd name="T68" fmla="*/ 1445 w 1920"/>
              <a:gd name="T69" fmla="*/ 690 h 2000"/>
              <a:gd name="T70" fmla="*/ 1020 w 1920"/>
              <a:gd name="T71" fmla="*/ 808 h 2000"/>
              <a:gd name="T72" fmla="*/ 1131 w 1920"/>
              <a:gd name="T73" fmla="*/ 408 h 2000"/>
              <a:gd name="T74" fmla="*/ 960 w 1920"/>
              <a:gd name="T75" fmla="*/ 120 h 2000"/>
              <a:gd name="T76" fmla="*/ 960 w 1920"/>
              <a:gd name="T77" fmla="*/ 360 h 2000"/>
              <a:gd name="T78" fmla="*/ 960 w 1920"/>
              <a:gd name="T79" fmla="*/ 120 h 2000"/>
              <a:gd name="T80" fmla="*/ 900 w 1920"/>
              <a:gd name="T81" fmla="*/ 472 h 2000"/>
              <a:gd name="T82" fmla="*/ 789 w 1920"/>
              <a:gd name="T83" fmla="*/ 872 h 2000"/>
              <a:gd name="T84" fmla="*/ 480 w 1920"/>
              <a:gd name="T85" fmla="*/ 640 h 2000"/>
              <a:gd name="T86" fmla="*/ 786 w 1920"/>
              <a:gd name="T87" fmla="*/ 405 h 2000"/>
              <a:gd name="T88" fmla="*/ 240 w 1920"/>
              <a:gd name="T89" fmla="*/ 520 h 2000"/>
              <a:gd name="T90" fmla="*/ 240 w 1920"/>
              <a:gd name="T91" fmla="*/ 760 h 2000"/>
              <a:gd name="T92" fmla="*/ 240 w 1920"/>
              <a:gd name="T93" fmla="*/ 1560 h 2000"/>
              <a:gd name="T94" fmla="*/ 240 w 1920"/>
              <a:gd name="T95" fmla="*/ 1320 h 2000"/>
              <a:gd name="T96" fmla="*/ 240 w 1920"/>
              <a:gd name="T97" fmla="*/ 1560 h 2000"/>
              <a:gd name="T98" fmla="*/ 840 w 1920"/>
              <a:gd name="T99" fmla="*/ 1760 h 2000"/>
              <a:gd name="T100" fmla="*/ 1080 w 1920"/>
              <a:gd name="T101" fmla="*/ 1760 h 2000"/>
              <a:gd name="T102" fmla="*/ 1680 w 1920"/>
              <a:gd name="T103" fmla="*/ 1560 h 2000"/>
              <a:gd name="T104" fmla="*/ 1680 w 1920"/>
              <a:gd name="T105" fmla="*/ 1320 h 2000"/>
              <a:gd name="T106" fmla="*/ 1680 w 1920"/>
              <a:gd name="T107" fmla="*/ 156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20" h="2000">
                <a:moveTo>
                  <a:pt x="1736" y="1207"/>
                </a:moveTo>
                <a:cubicBezTo>
                  <a:pt x="1736" y="873"/>
                  <a:pt x="1736" y="873"/>
                  <a:pt x="1736" y="873"/>
                </a:cubicBezTo>
                <a:cubicBezTo>
                  <a:pt x="1842" y="848"/>
                  <a:pt x="1920" y="753"/>
                  <a:pt x="1920" y="640"/>
                </a:cubicBezTo>
                <a:cubicBezTo>
                  <a:pt x="1920" y="507"/>
                  <a:pt x="1813" y="400"/>
                  <a:pt x="1680" y="400"/>
                </a:cubicBezTo>
                <a:cubicBezTo>
                  <a:pt x="1610" y="400"/>
                  <a:pt x="1547" y="430"/>
                  <a:pt x="1503" y="478"/>
                </a:cubicBezTo>
                <a:cubicBezTo>
                  <a:pt x="1191" y="304"/>
                  <a:pt x="1191" y="304"/>
                  <a:pt x="1191" y="304"/>
                </a:cubicBezTo>
                <a:cubicBezTo>
                  <a:pt x="1197" y="284"/>
                  <a:pt x="1200" y="262"/>
                  <a:pt x="1200" y="240"/>
                </a:cubicBezTo>
                <a:cubicBezTo>
                  <a:pt x="1200" y="107"/>
                  <a:pt x="1093" y="0"/>
                  <a:pt x="960" y="0"/>
                </a:cubicBezTo>
                <a:cubicBezTo>
                  <a:pt x="827" y="0"/>
                  <a:pt x="720" y="107"/>
                  <a:pt x="720" y="240"/>
                </a:cubicBezTo>
                <a:cubicBezTo>
                  <a:pt x="720" y="261"/>
                  <a:pt x="723" y="281"/>
                  <a:pt x="728" y="300"/>
                </a:cubicBezTo>
                <a:cubicBezTo>
                  <a:pt x="414" y="475"/>
                  <a:pt x="414" y="475"/>
                  <a:pt x="414" y="475"/>
                </a:cubicBezTo>
                <a:cubicBezTo>
                  <a:pt x="370" y="429"/>
                  <a:pt x="308" y="400"/>
                  <a:pt x="240" y="400"/>
                </a:cubicBezTo>
                <a:cubicBezTo>
                  <a:pt x="107" y="400"/>
                  <a:pt x="0" y="507"/>
                  <a:pt x="0" y="640"/>
                </a:cubicBezTo>
                <a:cubicBezTo>
                  <a:pt x="0" y="750"/>
                  <a:pt x="75" y="843"/>
                  <a:pt x="176" y="871"/>
                </a:cubicBezTo>
                <a:cubicBezTo>
                  <a:pt x="176" y="1209"/>
                  <a:pt x="176" y="1209"/>
                  <a:pt x="176" y="1209"/>
                </a:cubicBezTo>
                <a:cubicBezTo>
                  <a:pt x="75" y="1237"/>
                  <a:pt x="0" y="1330"/>
                  <a:pt x="0" y="1440"/>
                </a:cubicBezTo>
                <a:cubicBezTo>
                  <a:pt x="0" y="1573"/>
                  <a:pt x="107" y="1680"/>
                  <a:pt x="240" y="1680"/>
                </a:cubicBezTo>
                <a:cubicBezTo>
                  <a:pt x="305" y="1680"/>
                  <a:pt x="363" y="1654"/>
                  <a:pt x="406" y="1613"/>
                </a:cubicBezTo>
                <a:cubicBezTo>
                  <a:pt x="722" y="1789"/>
                  <a:pt x="722" y="1789"/>
                  <a:pt x="722" y="1789"/>
                </a:cubicBezTo>
                <a:cubicBezTo>
                  <a:pt x="736" y="1908"/>
                  <a:pt x="837" y="2000"/>
                  <a:pt x="960" y="2000"/>
                </a:cubicBezTo>
                <a:cubicBezTo>
                  <a:pt x="1084" y="2000"/>
                  <a:pt x="1187" y="1905"/>
                  <a:pt x="1199" y="1784"/>
                </a:cubicBezTo>
                <a:cubicBezTo>
                  <a:pt x="1511" y="1610"/>
                  <a:pt x="1511" y="1610"/>
                  <a:pt x="1511" y="1610"/>
                </a:cubicBezTo>
                <a:cubicBezTo>
                  <a:pt x="1554" y="1653"/>
                  <a:pt x="1614" y="1680"/>
                  <a:pt x="1680" y="1680"/>
                </a:cubicBezTo>
                <a:cubicBezTo>
                  <a:pt x="1813" y="1680"/>
                  <a:pt x="1920" y="1573"/>
                  <a:pt x="1920" y="1440"/>
                </a:cubicBezTo>
                <a:cubicBezTo>
                  <a:pt x="1920" y="1327"/>
                  <a:pt x="1842" y="1232"/>
                  <a:pt x="1736" y="1207"/>
                </a:cubicBezTo>
                <a:close/>
                <a:moveTo>
                  <a:pt x="1020" y="1528"/>
                </a:moveTo>
                <a:cubicBezTo>
                  <a:pt x="1020" y="1272"/>
                  <a:pt x="1020" y="1272"/>
                  <a:pt x="1020" y="1272"/>
                </a:cubicBezTo>
                <a:cubicBezTo>
                  <a:pt x="1063" y="1261"/>
                  <a:pt x="1101" y="1239"/>
                  <a:pt x="1131" y="1208"/>
                </a:cubicBezTo>
                <a:cubicBezTo>
                  <a:pt x="1445" y="1390"/>
                  <a:pt x="1445" y="1390"/>
                  <a:pt x="1445" y="1390"/>
                </a:cubicBezTo>
                <a:cubicBezTo>
                  <a:pt x="1442" y="1406"/>
                  <a:pt x="1440" y="1423"/>
                  <a:pt x="1440" y="1440"/>
                </a:cubicBezTo>
                <a:cubicBezTo>
                  <a:pt x="1440" y="1463"/>
                  <a:pt x="1443" y="1486"/>
                  <a:pt x="1450" y="1507"/>
                </a:cubicBezTo>
                <a:cubicBezTo>
                  <a:pt x="1177" y="1658"/>
                  <a:pt x="1177" y="1658"/>
                  <a:pt x="1177" y="1658"/>
                </a:cubicBezTo>
                <a:cubicBezTo>
                  <a:pt x="1147" y="1594"/>
                  <a:pt x="1090" y="1546"/>
                  <a:pt x="1020" y="1528"/>
                </a:cubicBezTo>
                <a:close/>
                <a:moveTo>
                  <a:pt x="741" y="1662"/>
                </a:moveTo>
                <a:cubicBezTo>
                  <a:pt x="469" y="1511"/>
                  <a:pt x="469" y="1511"/>
                  <a:pt x="469" y="1511"/>
                </a:cubicBezTo>
                <a:cubicBezTo>
                  <a:pt x="476" y="1488"/>
                  <a:pt x="480" y="1465"/>
                  <a:pt x="480" y="1440"/>
                </a:cubicBezTo>
                <a:cubicBezTo>
                  <a:pt x="480" y="1423"/>
                  <a:pt x="478" y="1406"/>
                  <a:pt x="475" y="1390"/>
                </a:cubicBezTo>
                <a:cubicBezTo>
                  <a:pt x="789" y="1208"/>
                  <a:pt x="789" y="1208"/>
                  <a:pt x="789" y="1208"/>
                </a:cubicBezTo>
                <a:cubicBezTo>
                  <a:pt x="819" y="1239"/>
                  <a:pt x="857" y="1261"/>
                  <a:pt x="900" y="1272"/>
                </a:cubicBezTo>
                <a:cubicBezTo>
                  <a:pt x="900" y="1528"/>
                  <a:pt x="900" y="1528"/>
                  <a:pt x="900" y="1528"/>
                </a:cubicBezTo>
                <a:cubicBezTo>
                  <a:pt x="829" y="1546"/>
                  <a:pt x="770" y="1596"/>
                  <a:pt x="741" y="1662"/>
                </a:cubicBezTo>
                <a:close/>
                <a:moveTo>
                  <a:pt x="421" y="798"/>
                </a:moveTo>
                <a:cubicBezTo>
                  <a:pt x="729" y="976"/>
                  <a:pt x="729" y="976"/>
                  <a:pt x="729" y="976"/>
                </a:cubicBezTo>
                <a:cubicBezTo>
                  <a:pt x="723" y="996"/>
                  <a:pt x="720" y="1018"/>
                  <a:pt x="720" y="1040"/>
                </a:cubicBezTo>
                <a:cubicBezTo>
                  <a:pt x="720" y="1062"/>
                  <a:pt x="723" y="1084"/>
                  <a:pt x="729" y="1104"/>
                </a:cubicBezTo>
                <a:cubicBezTo>
                  <a:pt x="421" y="1282"/>
                  <a:pt x="421" y="1282"/>
                  <a:pt x="421" y="1282"/>
                </a:cubicBezTo>
                <a:cubicBezTo>
                  <a:pt x="388" y="1245"/>
                  <a:pt x="345" y="1218"/>
                  <a:pt x="296" y="1207"/>
                </a:cubicBezTo>
                <a:cubicBezTo>
                  <a:pt x="296" y="873"/>
                  <a:pt x="296" y="873"/>
                  <a:pt x="296" y="873"/>
                </a:cubicBezTo>
                <a:cubicBezTo>
                  <a:pt x="345" y="862"/>
                  <a:pt x="388" y="835"/>
                  <a:pt x="421" y="798"/>
                </a:cubicBezTo>
                <a:close/>
                <a:moveTo>
                  <a:pt x="960" y="920"/>
                </a:moveTo>
                <a:cubicBezTo>
                  <a:pt x="1026" y="920"/>
                  <a:pt x="1080" y="974"/>
                  <a:pt x="1080" y="1040"/>
                </a:cubicBezTo>
                <a:cubicBezTo>
                  <a:pt x="1080" y="1106"/>
                  <a:pt x="1026" y="1160"/>
                  <a:pt x="960" y="1160"/>
                </a:cubicBezTo>
                <a:cubicBezTo>
                  <a:pt x="894" y="1160"/>
                  <a:pt x="840" y="1106"/>
                  <a:pt x="840" y="1040"/>
                </a:cubicBezTo>
                <a:cubicBezTo>
                  <a:pt x="840" y="974"/>
                  <a:pt x="894" y="920"/>
                  <a:pt x="960" y="920"/>
                </a:cubicBezTo>
                <a:close/>
                <a:moveTo>
                  <a:pt x="1499" y="1282"/>
                </a:moveTo>
                <a:cubicBezTo>
                  <a:pt x="1191" y="1104"/>
                  <a:pt x="1191" y="1104"/>
                  <a:pt x="1191" y="1104"/>
                </a:cubicBezTo>
                <a:cubicBezTo>
                  <a:pt x="1197" y="1084"/>
                  <a:pt x="1200" y="1062"/>
                  <a:pt x="1200" y="1040"/>
                </a:cubicBezTo>
                <a:cubicBezTo>
                  <a:pt x="1200" y="1018"/>
                  <a:pt x="1197" y="996"/>
                  <a:pt x="1191" y="976"/>
                </a:cubicBezTo>
                <a:cubicBezTo>
                  <a:pt x="1499" y="798"/>
                  <a:pt x="1499" y="798"/>
                  <a:pt x="1499" y="798"/>
                </a:cubicBezTo>
                <a:cubicBezTo>
                  <a:pt x="1530" y="833"/>
                  <a:pt x="1570" y="859"/>
                  <a:pt x="1616" y="871"/>
                </a:cubicBezTo>
                <a:cubicBezTo>
                  <a:pt x="1616" y="1209"/>
                  <a:pt x="1616" y="1209"/>
                  <a:pt x="1616" y="1209"/>
                </a:cubicBezTo>
                <a:cubicBezTo>
                  <a:pt x="1570" y="1221"/>
                  <a:pt x="1530" y="1247"/>
                  <a:pt x="1499" y="1282"/>
                </a:cubicBezTo>
                <a:close/>
                <a:moveTo>
                  <a:pt x="1680" y="520"/>
                </a:moveTo>
                <a:cubicBezTo>
                  <a:pt x="1746" y="520"/>
                  <a:pt x="1800" y="574"/>
                  <a:pt x="1800" y="640"/>
                </a:cubicBezTo>
                <a:cubicBezTo>
                  <a:pt x="1800" y="706"/>
                  <a:pt x="1746" y="760"/>
                  <a:pt x="1680" y="760"/>
                </a:cubicBezTo>
                <a:cubicBezTo>
                  <a:pt x="1614" y="760"/>
                  <a:pt x="1560" y="706"/>
                  <a:pt x="1560" y="640"/>
                </a:cubicBezTo>
                <a:cubicBezTo>
                  <a:pt x="1560" y="574"/>
                  <a:pt x="1614" y="520"/>
                  <a:pt x="1680" y="520"/>
                </a:cubicBezTo>
                <a:close/>
                <a:moveTo>
                  <a:pt x="1447" y="584"/>
                </a:moveTo>
                <a:cubicBezTo>
                  <a:pt x="1442" y="602"/>
                  <a:pt x="1440" y="621"/>
                  <a:pt x="1440" y="640"/>
                </a:cubicBezTo>
                <a:cubicBezTo>
                  <a:pt x="1440" y="657"/>
                  <a:pt x="1442" y="674"/>
                  <a:pt x="1445" y="690"/>
                </a:cubicBezTo>
                <a:cubicBezTo>
                  <a:pt x="1131" y="872"/>
                  <a:pt x="1131" y="872"/>
                  <a:pt x="1131" y="872"/>
                </a:cubicBezTo>
                <a:cubicBezTo>
                  <a:pt x="1101" y="841"/>
                  <a:pt x="1063" y="819"/>
                  <a:pt x="1020" y="808"/>
                </a:cubicBezTo>
                <a:cubicBezTo>
                  <a:pt x="1020" y="472"/>
                  <a:pt x="1020" y="472"/>
                  <a:pt x="1020" y="472"/>
                </a:cubicBezTo>
                <a:cubicBezTo>
                  <a:pt x="1063" y="461"/>
                  <a:pt x="1101" y="439"/>
                  <a:pt x="1131" y="408"/>
                </a:cubicBezTo>
                <a:lnTo>
                  <a:pt x="1447" y="584"/>
                </a:lnTo>
                <a:close/>
                <a:moveTo>
                  <a:pt x="960" y="120"/>
                </a:moveTo>
                <a:cubicBezTo>
                  <a:pt x="1026" y="120"/>
                  <a:pt x="1080" y="174"/>
                  <a:pt x="1080" y="240"/>
                </a:cubicBezTo>
                <a:cubicBezTo>
                  <a:pt x="1080" y="306"/>
                  <a:pt x="1026" y="360"/>
                  <a:pt x="960" y="360"/>
                </a:cubicBezTo>
                <a:cubicBezTo>
                  <a:pt x="894" y="360"/>
                  <a:pt x="840" y="306"/>
                  <a:pt x="840" y="240"/>
                </a:cubicBezTo>
                <a:cubicBezTo>
                  <a:pt x="840" y="174"/>
                  <a:pt x="894" y="120"/>
                  <a:pt x="960" y="120"/>
                </a:cubicBezTo>
                <a:close/>
                <a:moveTo>
                  <a:pt x="786" y="405"/>
                </a:moveTo>
                <a:cubicBezTo>
                  <a:pt x="817" y="437"/>
                  <a:pt x="856" y="461"/>
                  <a:pt x="900" y="472"/>
                </a:cubicBezTo>
                <a:cubicBezTo>
                  <a:pt x="900" y="808"/>
                  <a:pt x="900" y="808"/>
                  <a:pt x="900" y="808"/>
                </a:cubicBezTo>
                <a:cubicBezTo>
                  <a:pt x="857" y="819"/>
                  <a:pt x="819" y="841"/>
                  <a:pt x="789" y="872"/>
                </a:cubicBezTo>
                <a:cubicBezTo>
                  <a:pt x="475" y="690"/>
                  <a:pt x="475" y="690"/>
                  <a:pt x="475" y="690"/>
                </a:cubicBezTo>
                <a:cubicBezTo>
                  <a:pt x="478" y="674"/>
                  <a:pt x="480" y="657"/>
                  <a:pt x="480" y="640"/>
                </a:cubicBezTo>
                <a:cubicBezTo>
                  <a:pt x="480" y="619"/>
                  <a:pt x="477" y="599"/>
                  <a:pt x="472" y="580"/>
                </a:cubicBezTo>
                <a:lnTo>
                  <a:pt x="786" y="405"/>
                </a:lnTo>
                <a:close/>
                <a:moveTo>
                  <a:pt x="120" y="640"/>
                </a:moveTo>
                <a:cubicBezTo>
                  <a:pt x="120" y="574"/>
                  <a:pt x="174" y="520"/>
                  <a:pt x="240" y="520"/>
                </a:cubicBezTo>
                <a:cubicBezTo>
                  <a:pt x="306" y="520"/>
                  <a:pt x="360" y="574"/>
                  <a:pt x="360" y="640"/>
                </a:cubicBezTo>
                <a:cubicBezTo>
                  <a:pt x="360" y="706"/>
                  <a:pt x="306" y="760"/>
                  <a:pt x="240" y="760"/>
                </a:cubicBezTo>
                <a:cubicBezTo>
                  <a:pt x="174" y="760"/>
                  <a:pt x="120" y="706"/>
                  <a:pt x="120" y="640"/>
                </a:cubicBezTo>
                <a:close/>
                <a:moveTo>
                  <a:pt x="240" y="1560"/>
                </a:moveTo>
                <a:cubicBezTo>
                  <a:pt x="174" y="1560"/>
                  <a:pt x="120" y="1506"/>
                  <a:pt x="120" y="1440"/>
                </a:cubicBezTo>
                <a:cubicBezTo>
                  <a:pt x="120" y="1374"/>
                  <a:pt x="174" y="1320"/>
                  <a:pt x="240" y="1320"/>
                </a:cubicBezTo>
                <a:cubicBezTo>
                  <a:pt x="306" y="1320"/>
                  <a:pt x="360" y="1374"/>
                  <a:pt x="360" y="1440"/>
                </a:cubicBezTo>
                <a:cubicBezTo>
                  <a:pt x="360" y="1506"/>
                  <a:pt x="306" y="1560"/>
                  <a:pt x="240" y="1560"/>
                </a:cubicBezTo>
                <a:close/>
                <a:moveTo>
                  <a:pt x="960" y="1880"/>
                </a:moveTo>
                <a:cubicBezTo>
                  <a:pt x="894" y="1880"/>
                  <a:pt x="840" y="1826"/>
                  <a:pt x="840" y="1760"/>
                </a:cubicBezTo>
                <a:cubicBezTo>
                  <a:pt x="840" y="1694"/>
                  <a:pt x="894" y="1640"/>
                  <a:pt x="960" y="1640"/>
                </a:cubicBezTo>
                <a:cubicBezTo>
                  <a:pt x="1026" y="1640"/>
                  <a:pt x="1080" y="1694"/>
                  <a:pt x="1080" y="1760"/>
                </a:cubicBezTo>
                <a:cubicBezTo>
                  <a:pt x="1080" y="1826"/>
                  <a:pt x="1026" y="1880"/>
                  <a:pt x="960" y="1880"/>
                </a:cubicBezTo>
                <a:close/>
                <a:moveTo>
                  <a:pt x="1680" y="1560"/>
                </a:moveTo>
                <a:cubicBezTo>
                  <a:pt x="1614" y="1560"/>
                  <a:pt x="1560" y="1506"/>
                  <a:pt x="1560" y="1440"/>
                </a:cubicBezTo>
                <a:cubicBezTo>
                  <a:pt x="1560" y="1374"/>
                  <a:pt x="1614" y="1320"/>
                  <a:pt x="1680" y="1320"/>
                </a:cubicBezTo>
                <a:cubicBezTo>
                  <a:pt x="1746" y="1320"/>
                  <a:pt x="1800" y="1374"/>
                  <a:pt x="1800" y="1440"/>
                </a:cubicBezTo>
                <a:cubicBezTo>
                  <a:pt x="1800" y="1506"/>
                  <a:pt x="1746" y="1560"/>
                  <a:pt x="1680" y="15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5772150" y="1177925"/>
            <a:ext cx="908050" cy="908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5913438" y="1292225"/>
            <a:ext cx="623888" cy="623888"/>
            <a:chOff x="5913438" y="1292225"/>
            <a:chExt cx="623888" cy="623888"/>
          </a:xfrm>
        </p:grpSpPr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6043613" y="1801813"/>
              <a:ext cx="120650" cy="114300"/>
            </a:xfrm>
            <a:custGeom>
              <a:avLst/>
              <a:gdLst>
                <a:gd name="T0" fmla="*/ 38 w 76"/>
                <a:gd name="T1" fmla="*/ 53 h 72"/>
                <a:gd name="T2" fmla="*/ 16 w 76"/>
                <a:gd name="T3" fmla="*/ 0 h 72"/>
                <a:gd name="T4" fmla="*/ 0 w 76"/>
                <a:gd name="T5" fmla="*/ 0 h 72"/>
                <a:gd name="T6" fmla="*/ 31 w 76"/>
                <a:gd name="T7" fmla="*/ 72 h 72"/>
                <a:gd name="T8" fmla="*/ 45 w 76"/>
                <a:gd name="T9" fmla="*/ 72 h 72"/>
                <a:gd name="T10" fmla="*/ 76 w 76"/>
                <a:gd name="T11" fmla="*/ 0 h 72"/>
                <a:gd name="T12" fmla="*/ 60 w 76"/>
                <a:gd name="T13" fmla="*/ 0 h 72"/>
                <a:gd name="T14" fmla="*/ 38 w 76"/>
                <a:gd name="T15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2">
                  <a:moveTo>
                    <a:pt x="38" y="53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31" y="72"/>
                  </a:lnTo>
                  <a:lnTo>
                    <a:pt x="45" y="72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6178550" y="1801813"/>
              <a:ext cx="93663" cy="114300"/>
            </a:xfrm>
            <a:custGeom>
              <a:avLst/>
              <a:gdLst>
                <a:gd name="T0" fmla="*/ 149 w 268"/>
                <a:gd name="T1" fmla="*/ 0 h 321"/>
                <a:gd name="T2" fmla="*/ 0 w 268"/>
                <a:gd name="T3" fmla="*/ 0 h 321"/>
                <a:gd name="T4" fmla="*/ 0 w 268"/>
                <a:gd name="T5" fmla="*/ 321 h 321"/>
                <a:gd name="T6" fmla="*/ 65 w 268"/>
                <a:gd name="T7" fmla="*/ 321 h 321"/>
                <a:gd name="T8" fmla="*/ 65 w 268"/>
                <a:gd name="T9" fmla="*/ 216 h 321"/>
                <a:gd name="T10" fmla="*/ 149 w 268"/>
                <a:gd name="T11" fmla="*/ 216 h 321"/>
                <a:gd name="T12" fmla="*/ 268 w 268"/>
                <a:gd name="T13" fmla="*/ 108 h 321"/>
                <a:gd name="T14" fmla="*/ 149 w 268"/>
                <a:gd name="T15" fmla="*/ 0 h 321"/>
                <a:gd name="T16" fmla="*/ 149 w 268"/>
                <a:gd name="T17" fmla="*/ 157 h 321"/>
                <a:gd name="T18" fmla="*/ 65 w 268"/>
                <a:gd name="T19" fmla="*/ 157 h 321"/>
                <a:gd name="T20" fmla="*/ 65 w 268"/>
                <a:gd name="T21" fmla="*/ 59 h 321"/>
                <a:gd name="T22" fmla="*/ 149 w 268"/>
                <a:gd name="T23" fmla="*/ 59 h 321"/>
                <a:gd name="T24" fmla="*/ 203 w 268"/>
                <a:gd name="T25" fmla="*/ 108 h 321"/>
                <a:gd name="T26" fmla="*/ 149 w 268"/>
                <a:gd name="T27" fmla="*/ 1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321">
                  <a:moveTo>
                    <a:pt x="1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223" y="216"/>
                    <a:pt x="268" y="173"/>
                    <a:pt x="268" y="108"/>
                  </a:cubicBezTo>
                  <a:cubicBezTo>
                    <a:pt x="268" y="44"/>
                    <a:pt x="223" y="0"/>
                    <a:pt x="149" y="0"/>
                  </a:cubicBezTo>
                  <a:close/>
                  <a:moveTo>
                    <a:pt x="149" y="157"/>
                  </a:moveTo>
                  <a:cubicBezTo>
                    <a:pt x="65" y="157"/>
                    <a:pt x="65" y="157"/>
                    <a:pt x="65" y="157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84" y="59"/>
                    <a:pt x="203" y="79"/>
                    <a:pt x="203" y="108"/>
                  </a:cubicBezTo>
                  <a:cubicBezTo>
                    <a:pt x="203" y="137"/>
                    <a:pt x="184" y="157"/>
                    <a:pt x="149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6291263" y="1801813"/>
              <a:ext cx="104775" cy="114300"/>
            </a:xfrm>
            <a:custGeom>
              <a:avLst/>
              <a:gdLst>
                <a:gd name="T0" fmla="*/ 51 w 66"/>
                <a:gd name="T1" fmla="*/ 48 h 72"/>
                <a:gd name="T2" fmla="*/ 12 w 66"/>
                <a:gd name="T3" fmla="*/ 0 h 72"/>
                <a:gd name="T4" fmla="*/ 0 w 66"/>
                <a:gd name="T5" fmla="*/ 0 h 72"/>
                <a:gd name="T6" fmla="*/ 0 w 66"/>
                <a:gd name="T7" fmla="*/ 72 h 72"/>
                <a:gd name="T8" fmla="*/ 14 w 66"/>
                <a:gd name="T9" fmla="*/ 72 h 72"/>
                <a:gd name="T10" fmla="*/ 14 w 66"/>
                <a:gd name="T11" fmla="*/ 26 h 72"/>
                <a:gd name="T12" fmla="*/ 54 w 66"/>
                <a:gd name="T13" fmla="*/ 72 h 72"/>
                <a:gd name="T14" fmla="*/ 66 w 66"/>
                <a:gd name="T15" fmla="*/ 72 h 72"/>
                <a:gd name="T16" fmla="*/ 66 w 66"/>
                <a:gd name="T17" fmla="*/ 0 h 72"/>
                <a:gd name="T18" fmla="*/ 51 w 66"/>
                <a:gd name="T19" fmla="*/ 0 h 72"/>
                <a:gd name="T20" fmla="*/ 51 w 66"/>
                <a:gd name="T2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2">
                  <a:moveTo>
                    <a:pt x="51" y="4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14" y="72"/>
                  </a:lnTo>
                  <a:lnTo>
                    <a:pt x="14" y="26"/>
                  </a:lnTo>
                  <a:lnTo>
                    <a:pt x="54" y="72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51" y="0"/>
                  </a:lnTo>
                  <a:lnTo>
                    <a:pt x="5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5913438" y="1292225"/>
              <a:ext cx="623888" cy="452438"/>
            </a:xfrm>
            <a:custGeom>
              <a:avLst/>
              <a:gdLst>
                <a:gd name="T0" fmla="*/ 1592 w 1760"/>
                <a:gd name="T1" fmla="*/ 360 h 1275"/>
                <a:gd name="T2" fmla="*/ 1448 w 1760"/>
                <a:gd name="T3" fmla="*/ 504 h 1275"/>
                <a:gd name="T4" fmla="*/ 1335 w 1760"/>
                <a:gd name="T5" fmla="*/ 391 h 1275"/>
                <a:gd name="T6" fmla="*/ 1486 w 1760"/>
                <a:gd name="T7" fmla="*/ 239 h 1275"/>
                <a:gd name="T8" fmla="*/ 962 w 1760"/>
                <a:gd name="T9" fmla="*/ 1 h 1275"/>
                <a:gd name="T10" fmla="*/ 962 w 1760"/>
                <a:gd name="T11" fmla="*/ 237 h 1275"/>
                <a:gd name="T12" fmla="*/ 802 w 1760"/>
                <a:gd name="T13" fmla="*/ 237 h 1275"/>
                <a:gd name="T14" fmla="*/ 802 w 1760"/>
                <a:gd name="T15" fmla="*/ 0 h 1275"/>
                <a:gd name="T16" fmla="*/ 276 w 1760"/>
                <a:gd name="T17" fmla="*/ 237 h 1275"/>
                <a:gd name="T18" fmla="*/ 429 w 1760"/>
                <a:gd name="T19" fmla="*/ 391 h 1275"/>
                <a:gd name="T20" fmla="*/ 316 w 1760"/>
                <a:gd name="T21" fmla="*/ 504 h 1275"/>
                <a:gd name="T22" fmla="*/ 170 w 1760"/>
                <a:gd name="T23" fmla="*/ 358 h 1275"/>
                <a:gd name="T24" fmla="*/ 0 w 1760"/>
                <a:gd name="T25" fmla="*/ 877 h 1275"/>
                <a:gd name="T26" fmla="*/ 95 w 1760"/>
                <a:gd name="T27" fmla="*/ 1275 h 1275"/>
                <a:gd name="T28" fmla="*/ 1665 w 1760"/>
                <a:gd name="T29" fmla="*/ 1275 h 1275"/>
                <a:gd name="T30" fmla="*/ 1760 w 1760"/>
                <a:gd name="T31" fmla="*/ 877 h 1275"/>
                <a:gd name="T32" fmla="*/ 1592 w 1760"/>
                <a:gd name="T33" fmla="*/ 360 h 1275"/>
                <a:gd name="T34" fmla="*/ 1042 w 1760"/>
                <a:gd name="T35" fmla="*/ 957 h 1275"/>
                <a:gd name="T36" fmla="*/ 882 w 1760"/>
                <a:gd name="T37" fmla="*/ 1117 h 1275"/>
                <a:gd name="T38" fmla="*/ 722 w 1760"/>
                <a:gd name="T39" fmla="*/ 957 h 1275"/>
                <a:gd name="T40" fmla="*/ 882 w 1760"/>
                <a:gd name="T41" fmla="*/ 797 h 1275"/>
                <a:gd name="T42" fmla="*/ 925 w 1760"/>
                <a:gd name="T43" fmla="*/ 803 h 1275"/>
                <a:gd name="T44" fmla="*/ 1227 w 1760"/>
                <a:gd name="T45" fmla="*/ 500 h 1275"/>
                <a:gd name="T46" fmla="*/ 1341 w 1760"/>
                <a:gd name="T47" fmla="*/ 614 h 1275"/>
                <a:gd name="T48" fmla="*/ 1037 w 1760"/>
                <a:gd name="T49" fmla="*/ 917 h 1275"/>
                <a:gd name="T50" fmla="*/ 1042 w 1760"/>
                <a:gd name="T51" fmla="*/ 957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0" h="1275">
                  <a:moveTo>
                    <a:pt x="1592" y="360"/>
                  </a:moveTo>
                  <a:cubicBezTo>
                    <a:pt x="1448" y="504"/>
                    <a:pt x="1448" y="504"/>
                    <a:pt x="1448" y="504"/>
                  </a:cubicBezTo>
                  <a:cubicBezTo>
                    <a:pt x="1335" y="391"/>
                    <a:pt x="1335" y="391"/>
                    <a:pt x="1335" y="391"/>
                  </a:cubicBezTo>
                  <a:cubicBezTo>
                    <a:pt x="1486" y="239"/>
                    <a:pt x="1486" y="239"/>
                    <a:pt x="1486" y="239"/>
                  </a:cubicBezTo>
                  <a:cubicBezTo>
                    <a:pt x="1347" y="107"/>
                    <a:pt x="1165" y="20"/>
                    <a:pt x="962" y="1"/>
                  </a:cubicBezTo>
                  <a:cubicBezTo>
                    <a:pt x="962" y="237"/>
                    <a:pt x="962" y="237"/>
                    <a:pt x="962" y="237"/>
                  </a:cubicBezTo>
                  <a:cubicBezTo>
                    <a:pt x="802" y="237"/>
                    <a:pt x="802" y="237"/>
                    <a:pt x="802" y="237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599" y="18"/>
                    <a:pt x="416" y="105"/>
                    <a:pt x="276" y="237"/>
                  </a:cubicBezTo>
                  <a:cubicBezTo>
                    <a:pt x="429" y="391"/>
                    <a:pt x="429" y="391"/>
                    <a:pt x="429" y="391"/>
                  </a:cubicBezTo>
                  <a:cubicBezTo>
                    <a:pt x="316" y="504"/>
                    <a:pt x="316" y="504"/>
                    <a:pt x="316" y="504"/>
                  </a:cubicBezTo>
                  <a:cubicBezTo>
                    <a:pt x="170" y="358"/>
                    <a:pt x="170" y="358"/>
                    <a:pt x="170" y="358"/>
                  </a:cubicBezTo>
                  <a:cubicBezTo>
                    <a:pt x="63" y="503"/>
                    <a:pt x="0" y="683"/>
                    <a:pt x="0" y="877"/>
                  </a:cubicBezTo>
                  <a:cubicBezTo>
                    <a:pt x="0" y="1020"/>
                    <a:pt x="34" y="1155"/>
                    <a:pt x="95" y="1275"/>
                  </a:cubicBezTo>
                  <a:cubicBezTo>
                    <a:pt x="1665" y="1275"/>
                    <a:pt x="1665" y="1275"/>
                    <a:pt x="1665" y="1275"/>
                  </a:cubicBezTo>
                  <a:cubicBezTo>
                    <a:pt x="1726" y="1155"/>
                    <a:pt x="1760" y="1020"/>
                    <a:pt x="1760" y="877"/>
                  </a:cubicBezTo>
                  <a:cubicBezTo>
                    <a:pt x="1760" y="684"/>
                    <a:pt x="1698" y="505"/>
                    <a:pt x="1592" y="360"/>
                  </a:cubicBezTo>
                  <a:close/>
                  <a:moveTo>
                    <a:pt x="1042" y="957"/>
                  </a:moveTo>
                  <a:cubicBezTo>
                    <a:pt x="1042" y="1045"/>
                    <a:pt x="970" y="1117"/>
                    <a:pt x="882" y="1117"/>
                  </a:cubicBezTo>
                  <a:cubicBezTo>
                    <a:pt x="794" y="1117"/>
                    <a:pt x="722" y="1045"/>
                    <a:pt x="722" y="957"/>
                  </a:cubicBezTo>
                  <a:cubicBezTo>
                    <a:pt x="722" y="869"/>
                    <a:pt x="794" y="797"/>
                    <a:pt x="882" y="797"/>
                  </a:cubicBezTo>
                  <a:cubicBezTo>
                    <a:pt x="897" y="797"/>
                    <a:pt x="911" y="799"/>
                    <a:pt x="925" y="803"/>
                  </a:cubicBezTo>
                  <a:cubicBezTo>
                    <a:pt x="1227" y="500"/>
                    <a:pt x="1227" y="500"/>
                    <a:pt x="1227" y="500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037" y="917"/>
                    <a:pt x="1037" y="917"/>
                    <a:pt x="1037" y="917"/>
                  </a:cubicBezTo>
                  <a:cubicBezTo>
                    <a:pt x="1040" y="930"/>
                    <a:pt x="1042" y="943"/>
                    <a:pt x="1042" y="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6" name="Oval 30"/>
          <p:cNvSpPr>
            <a:spLocks noChangeArrowheads="1"/>
          </p:cNvSpPr>
          <p:nvPr/>
        </p:nvSpPr>
        <p:spPr bwMode="auto">
          <a:xfrm>
            <a:off x="7429500" y="1187450"/>
            <a:ext cx="938213" cy="9382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2" name="群組 71"/>
          <p:cNvGrpSpPr/>
          <p:nvPr/>
        </p:nvGrpSpPr>
        <p:grpSpPr>
          <a:xfrm>
            <a:off x="7546975" y="1333500"/>
            <a:ext cx="703263" cy="617538"/>
            <a:chOff x="7546975" y="1333500"/>
            <a:chExt cx="703263" cy="617538"/>
          </a:xfrm>
        </p:grpSpPr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7710488" y="1831975"/>
              <a:ext cx="123825" cy="119063"/>
            </a:xfrm>
            <a:custGeom>
              <a:avLst/>
              <a:gdLst>
                <a:gd name="T0" fmla="*/ 39 w 78"/>
                <a:gd name="T1" fmla="*/ 55 h 75"/>
                <a:gd name="T2" fmla="*/ 16 w 78"/>
                <a:gd name="T3" fmla="*/ 0 h 75"/>
                <a:gd name="T4" fmla="*/ 0 w 78"/>
                <a:gd name="T5" fmla="*/ 0 h 75"/>
                <a:gd name="T6" fmla="*/ 32 w 78"/>
                <a:gd name="T7" fmla="*/ 75 h 75"/>
                <a:gd name="T8" fmla="*/ 46 w 78"/>
                <a:gd name="T9" fmla="*/ 75 h 75"/>
                <a:gd name="T10" fmla="*/ 78 w 78"/>
                <a:gd name="T11" fmla="*/ 0 h 75"/>
                <a:gd name="T12" fmla="*/ 61 w 78"/>
                <a:gd name="T13" fmla="*/ 0 h 75"/>
                <a:gd name="T14" fmla="*/ 39 w 78"/>
                <a:gd name="T15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5">
                  <a:moveTo>
                    <a:pt x="39" y="55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32" y="75"/>
                  </a:lnTo>
                  <a:lnTo>
                    <a:pt x="46" y="75"/>
                  </a:lnTo>
                  <a:lnTo>
                    <a:pt x="78" y="0"/>
                  </a:lnTo>
                  <a:lnTo>
                    <a:pt x="61" y="0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32"/>
            <p:cNvSpPr>
              <a:spLocks noEditPoints="1"/>
            </p:cNvSpPr>
            <p:nvPr/>
          </p:nvSpPr>
          <p:spPr bwMode="auto">
            <a:xfrm>
              <a:off x="7848600" y="1831975"/>
              <a:ext cx="98425" cy="119063"/>
            </a:xfrm>
            <a:custGeom>
              <a:avLst/>
              <a:gdLst>
                <a:gd name="T0" fmla="*/ 149 w 268"/>
                <a:gd name="T1" fmla="*/ 0 h 321"/>
                <a:gd name="T2" fmla="*/ 0 w 268"/>
                <a:gd name="T3" fmla="*/ 0 h 321"/>
                <a:gd name="T4" fmla="*/ 0 w 268"/>
                <a:gd name="T5" fmla="*/ 321 h 321"/>
                <a:gd name="T6" fmla="*/ 65 w 268"/>
                <a:gd name="T7" fmla="*/ 321 h 321"/>
                <a:gd name="T8" fmla="*/ 65 w 268"/>
                <a:gd name="T9" fmla="*/ 216 h 321"/>
                <a:gd name="T10" fmla="*/ 149 w 268"/>
                <a:gd name="T11" fmla="*/ 216 h 321"/>
                <a:gd name="T12" fmla="*/ 268 w 268"/>
                <a:gd name="T13" fmla="*/ 108 h 321"/>
                <a:gd name="T14" fmla="*/ 149 w 268"/>
                <a:gd name="T15" fmla="*/ 0 h 321"/>
                <a:gd name="T16" fmla="*/ 149 w 268"/>
                <a:gd name="T17" fmla="*/ 157 h 321"/>
                <a:gd name="T18" fmla="*/ 65 w 268"/>
                <a:gd name="T19" fmla="*/ 157 h 321"/>
                <a:gd name="T20" fmla="*/ 65 w 268"/>
                <a:gd name="T21" fmla="*/ 59 h 321"/>
                <a:gd name="T22" fmla="*/ 149 w 268"/>
                <a:gd name="T23" fmla="*/ 59 h 321"/>
                <a:gd name="T24" fmla="*/ 203 w 268"/>
                <a:gd name="T25" fmla="*/ 108 h 321"/>
                <a:gd name="T26" fmla="*/ 149 w 268"/>
                <a:gd name="T27" fmla="*/ 1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321">
                  <a:moveTo>
                    <a:pt x="1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223" y="216"/>
                    <a:pt x="268" y="173"/>
                    <a:pt x="268" y="108"/>
                  </a:cubicBezTo>
                  <a:cubicBezTo>
                    <a:pt x="268" y="44"/>
                    <a:pt x="223" y="0"/>
                    <a:pt x="149" y="0"/>
                  </a:cubicBezTo>
                  <a:close/>
                  <a:moveTo>
                    <a:pt x="149" y="157"/>
                  </a:moveTo>
                  <a:cubicBezTo>
                    <a:pt x="65" y="157"/>
                    <a:pt x="65" y="157"/>
                    <a:pt x="65" y="157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84" y="59"/>
                    <a:pt x="203" y="79"/>
                    <a:pt x="203" y="108"/>
                  </a:cubicBezTo>
                  <a:cubicBezTo>
                    <a:pt x="203" y="137"/>
                    <a:pt x="184" y="157"/>
                    <a:pt x="149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7964488" y="1831975"/>
              <a:ext cx="109538" cy="119063"/>
            </a:xfrm>
            <a:custGeom>
              <a:avLst/>
              <a:gdLst>
                <a:gd name="T0" fmla="*/ 54 w 69"/>
                <a:gd name="T1" fmla="*/ 49 h 75"/>
                <a:gd name="T2" fmla="*/ 13 w 69"/>
                <a:gd name="T3" fmla="*/ 0 h 75"/>
                <a:gd name="T4" fmla="*/ 0 w 69"/>
                <a:gd name="T5" fmla="*/ 0 h 75"/>
                <a:gd name="T6" fmla="*/ 0 w 69"/>
                <a:gd name="T7" fmla="*/ 75 h 75"/>
                <a:gd name="T8" fmla="*/ 15 w 69"/>
                <a:gd name="T9" fmla="*/ 75 h 75"/>
                <a:gd name="T10" fmla="*/ 15 w 69"/>
                <a:gd name="T11" fmla="*/ 27 h 75"/>
                <a:gd name="T12" fmla="*/ 56 w 69"/>
                <a:gd name="T13" fmla="*/ 75 h 75"/>
                <a:gd name="T14" fmla="*/ 69 w 69"/>
                <a:gd name="T15" fmla="*/ 75 h 75"/>
                <a:gd name="T16" fmla="*/ 69 w 69"/>
                <a:gd name="T17" fmla="*/ 0 h 75"/>
                <a:gd name="T18" fmla="*/ 54 w 69"/>
                <a:gd name="T19" fmla="*/ 0 h 75"/>
                <a:gd name="T20" fmla="*/ 54 w 69"/>
                <a:gd name="T21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5">
                  <a:moveTo>
                    <a:pt x="54" y="49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15" y="75"/>
                  </a:lnTo>
                  <a:lnTo>
                    <a:pt x="15" y="27"/>
                  </a:lnTo>
                  <a:lnTo>
                    <a:pt x="56" y="75"/>
                  </a:lnTo>
                  <a:lnTo>
                    <a:pt x="69" y="75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7546975" y="1333500"/>
              <a:ext cx="703263" cy="411163"/>
            </a:xfrm>
            <a:custGeom>
              <a:avLst/>
              <a:gdLst>
                <a:gd name="T0" fmla="*/ 1520 w 1920"/>
                <a:gd name="T1" fmla="*/ 320 h 1120"/>
                <a:gd name="T2" fmla="*/ 1327 w 1920"/>
                <a:gd name="T3" fmla="*/ 370 h 1120"/>
                <a:gd name="T4" fmla="*/ 800 w 1920"/>
                <a:gd name="T5" fmla="*/ 0 h 1120"/>
                <a:gd name="T6" fmla="*/ 244 w 1920"/>
                <a:gd name="T7" fmla="*/ 489 h 1120"/>
                <a:gd name="T8" fmla="*/ 0 w 1920"/>
                <a:gd name="T9" fmla="*/ 800 h 1120"/>
                <a:gd name="T10" fmla="*/ 320 w 1920"/>
                <a:gd name="T11" fmla="*/ 1120 h 1120"/>
                <a:gd name="T12" fmla="*/ 1520 w 1920"/>
                <a:gd name="T13" fmla="*/ 1120 h 1120"/>
                <a:gd name="T14" fmla="*/ 1920 w 1920"/>
                <a:gd name="T15" fmla="*/ 720 h 1120"/>
                <a:gd name="T16" fmla="*/ 1520 w 1920"/>
                <a:gd name="T17" fmla="*/ 320 h 1120"/>
                <a:gd name="T18" fmla="*/ 1440 w 1920"/>
                <a:gd name="T19" fmla="*/ 800 h 1120"/>
                <a:gd name="T20" fmla="*/ 1280 w 1920"/>
                <a:gd name="T21" fmla="*/ 800 h 1120"/>
                <a:gd name="T22" fmla="*/ 1280 w 1920"/>
                <a:gd name="T23" fmla="*/ 960 h 1120"/>
                <a:gd name="T24" fmla="*/ 1120 w 1920"/>
                <a:gd name="T25" fmla="*/ 960 h 1120"/>
                <a:gd name="T26" fmla="*/ 1120 w 1920"/>
                <a:gd name="T27" fmla="*/ 800 h 1120"/>
                <a:gd name="T28" fmla="*/ 946 w 1920"/>
                <a:gd name="T29" fmla="*/ 800 h 1120"/>
                <a:gd name="T30" fmla="*/ 720 w 1920"/>
                <a:gd name="T31" fmla="*/ 960 h 1120"/>
                <a:gd name="T32" fmla="*/ 480 w 1920"/>
                <a:gd name="T33" fmla="*/ 720 h 1120"/>
                <a:gd name="T34" fmla="*/ 720 w 1920"/>
                <a:gd name="T35" fmla="*/ 480 h 1120"/>
                <a:gd name="T36" fmla="*/ 946 w 1920"/>
                <a:gd name="T37" fmla="*/ 640 h 1120"/>
                <a:gd name="T38" fmla="*/ 1440 w 1920"/>
                <a:gd name="T39" fmla="*/ 640 h 1120"/>
                <a:gd name="T40" fmla="*/ 1440 w 1920"/>
                <a:gd name="T41" fmla="*/ 80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0" h="1120">
                  <a:moveTo>
                    <a:pt x="1520" y="320"/>
                  </a:moveTo>
                  <a:cubicBezTo>
                    <a:pt x="1450" y="320"/>
                    <a:pt x="1384" y="338"/>
                    <a:pt x="1327" y="370"/>
                  </a:cubicBezTo>
                  <a:cubicBezTo>
                    <a:pt x="1249" y="154"/>
                    <a:pt x="1042" y="0"/>
                    <a:pt x="800" y="0"/>
                  </a:cubicBezTo>
                  <a:cubicBezTo>
                    <a:pt x="515" y="0"/>
                    <a:pt x="279" y="213"/>
                    <a:pt x="244" y="489"/>
                  </a:cubicBezTo>
                  <a:cubicBezTo>
                    <a:pt x="104" y="523"/>
                    <a:pt x="0" y="649"/>
                    <a:pt x="0" y="800"/>
                  </a:cubicBezTo>
                  <a:cubicBezTo>
                    <a:pt x="0" y="977"/>
                    <a:pt x="143" y="1120"/>
                    <a:pt x="320" y="1120"/>
                  </a:cubicBezTo>
                  <a:cubicBezTo>
                    <a:pt x="1520" y="1120"/>
                    <a:pt x="1520" y="1120"/>
                    <a:pt x="1520" y="1120"/>
                  </a:cubicBezTo>
                  <a:cubicBezTo>
                    <a:pt x="1741" y="1120"/>
                    <a:pt x="1920" y="941"/>
                    <a:pt x="1920" y="720"/>
                  </a:cubicBezTo>
                  <a:cubicBezTo>
                    <a:pt x="1920" y="499"/>
                    <a:pt x="1741" y="320"/>
                    <a:pt x="1520" y="320"/>
                  </a:cubicBezTo>
                  <a:close/>
                  <a:moveTo>
                    <a:pt x="1440" y="800"/>
                  </a:moveTo>
                  <a:cubicBezTo>
                    <a:pt x="1280" y="800"/>
                    <a:pt x="1280" y="800"/>
                    <a:pt x="1280" y="800"/>
                  </a:cubicBezTo>
                  <a:cubicBezTo>
                    <a:pt x="1280" y="960"/>
                    <a:pt x="1280" y="960"/>
                    <a:pt x="1280" y="960"/>
                  </a:cubicBezTo>
                  <a:cubicBezTo>
                    <a:pt x="1120" y="960"/>
                    <a:pt x="1120" y="960"/>
                    <a:pt x="1120" y="960"/>
                  </a:cubicBezTo>
                  <a:cubicBezTo>
                    <a:pt x="1120" y="800"/>
                    <a:pt x="1120" y="800"/>
                    <a:pt x="1120" y="800"/>
                  </a:cubicBezTo>
                  <a:cubicBezTo>
                    <a:pt x="946" y="800"/>
                    <a:pt x="946" y="800"/>
                    <a:pt x="946" y="800"/>
                  </a:cubicBezTo>
                  <a:cubicBezTo>
                    <a:pt x="913" y="893"/>
                    <a:pt x="824" y="960"/>
                    <a:pt x="720" y="960"/>
                  </a:cubicBezTo>
                  <a:cubicBezTo>
                    <a:pt x="587" y="960"/>
                    <a:pt x="480" y="853"/>
                    <a:pt x="480" y="720"/>
                  </a:cubicBezTo>
                  <a:cubicBezTo>
                    <a:pt x="480" y="587"/>
                    <a:pt x="587" y="480"/>
                    <a:pt x="720" y="480"/>
                  </a:cubicBezTo>
                  <a:cubicBezTo>
                    <a:pt x="824" y="480"/>
                    <a:pt x="913" y="547"/>
                    <a:pt x="946" y="640"/>
                  </a:cubicBezTo>
                  <a:cubicBezTo>
                    <a:pt x="1440" y="640"/>
                    <a:pt x="1440" y="640"/>
                    <a:pt x="1440" y="640"/>
                  </a:cubicBezTo>
                  <a:lnTo>
                    <a:pt x="1440" y="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Oval 35"/>
            <p:cNvSpPr>
              <a:spLocks noChangeArrowheads="1"/>
            </p:cNvSpPr>
            <p:nvPr/>
          </p:nvSpPr>
          <p:spPr bwMode="auto">
            <a:xfrm>
              <a:off x="7781925" y="1568450"/>
              <a:ext cx="58738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9" name="Oval 39"/>
          <p:cNvSpPr>
            <a:spLocks noChangeArrowheads="1"/>
          </p:cNvSpPr>
          <p:nvPr/>
        </p:nvSpPr>
        <p:spPr bwMode="auto">
          <a:xfrm>
            <a:off x="814388" y="3267075"/>
            <a:ext cx="931862" cy="9302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5" name="群組 84"/>
          <p:cNvGrpSpPr/>
          <p:nvPr/>
        </p:nvGrpSpPr>
        <p:grpSpPr>
          <a:xfrm>
            <a:off x="931863" y="3384550"/>
            <a:ext cx="698500" cy="639763"/>
            <a:chOff x="931863" y="3384550"/>
            <a:chExt cx="698500" cy="639763"/>
          </a:xfrm>
        </p:grpSpPr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1093788" y="3906838"/>
              <a:ext cx="122237" cy="117475"/>
            </a:xfrm>
            <a:custGeom>
              <a:avLst/>
              <a:gdLst>
                <a:gd name="T0" fmla="*/ 39 w 77"/>
                <a:gd name="T1" fmla="*/ 54 h 74"/>
                <a:gd name="T2" fmla="*/ 16 w 77"/>
                <a:gd name="T3" fmla="*/ 0 h 74"/>
                <a:gd name="T4" fmla="*/ 0 w 77"/>
                <a:gd name="T5" fmla="*/ 0 h 74"/>
                <a:gd name="T6" fmla="*/ 31 w 77"/>
                <a:gd name="T7" fmla="*/ 74 h 74"/>
                <a:gd name="T8" fmla="*/ 46 w 77"/>
                <a:gd name="T9" fmla="*/ 74 h 74"/>
                <a:gd name="T10" fmla="*/ 77 w 77"/>
                <a:gd name="T11" fmla="*/ 0 h 74"/>
                <a:gd name="T12" fmla="*/ 61 w 77"/>
                <a:gd name="T13" fmla="*/ 0 h 74"/>
                <a:gd name="T14" fmla="*/ 39 w 77"/>
                <a:gd name="T15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4">
                  <a:moveTo>
                    <a:pt x="39" y="54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31" y="74"/>
                  </a:lnTo>
                  <a:lnTo>
                    <a:pt x="46" y="74"/>
                  </a:lnTo>
                  <a:lnTo>
                    <a:pt x="77" y="0"/>
                  </a:lnTo>
                  <a:lnTo>
                    <a:pt x="61" y="0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1230313" y="3906838"/>
              <a:ext cx="98425" cy="117475"/>
            </a:xfrm>
            <a:custGeom>
              <a:avLst/>
              <a:gdLst>
                <a:gd name="T0" fmla="*/ 149 w 268"/>
                <a:gd name="T1" fmla="*/ 0 h 321"/>
                <a:gd name="T2" fmla="*/ 0 w 268"/>
                <a:gd name="T3" fmla="*/ 0 h 321"/>
                <a:gd name="T4" fmla="*/ 0 w 268"/>
                <a:gd name="T5" fmla="*/ 321 h 321"/>
                <a:gd name="T6" fmla="*/ 65 w 268"/>
                <a:gd name="T7" fmla="*/ 321 h 321"/>
                <a:gd name="T8" fmla="*/ 65 w 268"/>
                <a:gd name="T9" fmla="*/ 216 h 321"/>
                <a:gd name="T10" fmla="*/ 149 w 268"/>
                <a:gd name="T11" fmla="*/ 216 h 321"/>
                <a:gd name="T12" fmla="*/ 268 w 268"/>
                <a:gd name="T13" fmla="*/ 108 h 321"/>
                <a:gd name="T14" fmla="*/ 149 w 268"/>
                <a:gd name="T15" fmla="*/ 0 h 321"/>
                <a:gd name="T16" fmla="*/ 149 w 268"/>
                <a:gd name="T17" fmla="*/ 157 h 321"/>
                <a:gd name="T18" fmla="*/ 65 w 268"/>
                <a:gd name="T19" fmla="*/ 157 h 321"/>
                <a:gd name="T20" fmla="*/ 65 w 268"/>
                <a:gd name="T21" fmla="*/ 59 h 321"/>
                <a:gd name="T22" fmla="*/ 149 w 268"/>
                <a:gd name="T23" fmla="*/ 59 h 321"/>
                <a:gd name="T24" fmla="*/ 203 w 268"/>
                <a:gd name="T25" fmla="*/ 108 h 321"/>
                <a:gd name="T26" fmla="*/ 149 w 268"/>
                <a:gd name="T27" fmla="*/ 1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321">
                  <a:moveTo>
                    <a:pt x="1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223" y="216"/>
                    <a:pt x="268" y="173"/>
                    <a:pt x="268" y="108"/>
                  </a:cubicBezTo>
                  <a:cubicBezTo>
                    <a:pt x="268" y="44"/>
                    <a:pt x="223" y="0"/>
                    <a:pt x="149" y="0"/>
                  </a:cubicBezTo>
                  <a:close/>
                  <a:moveTo>
                    <a:pt x="149" y="157"/>
                  </a:moveTo>
                  <a:cubicBezTo>
                    <a:pt x="65" y="157"/>
                    <a:pt x="65" y="157"/>
                    <a:pt x="65" y="157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84" y="59"/>
                    <a:pt x="203" y="79"/>
                    <a:pt x="203" y="108"/>
                  </a:cubicBezTo>
                  <a:cubicBezTo>
                    <a:pt x="203" y="137"/>
                    <a:pt x="184" y="157"/>
                    <a:pt x="149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>
              <a:off x="1346200" y="3906838"/>
              <a:ext cx="107950" cy="117475"/>
            </a:xfrm>
            <a:custGeom>
              <a:avLst/>
              <a:gdLst>
                <a:gd name="T0" fmla="*/ 53 w 68"/>
                <a:gd name="T1" fmla="*/ 49 h 74"/>
                <a:gd name="T2" fmla="*/ 12 w 68"/>
                <a:gd name="T3" fmla="*/ 0 h 74"/>
                <a:gd name="T4" fmla="*/ 0 w 68"/>
                <a:gd name="T5" fmla="*/ 0 h 74"/>
                <a:gd name="T6" fmla="*/ 0 w 68"/>
                <a:gd name="T7" fmla="*/ 74 h 74"/>
                <a:gd name="T8" fmla="*/ 15 w 68"/>
                <a:gd name="T9" fmla="*/ 74 h 74"/>
                <a:gd name="T10" fmla="*/ 15 w 68"/>
                <a:gd name="T11" fmla="*/ 26 h 74"/>
                <a:gd name="T12" fmla="*/ 55 w 68"/>
                <a:gd name="T13" fmla="*/ 74 h 74"/>
                <a:gd name="T14" fmla="*/ 68 w 68"/>
                <a:gd name="T15" fmla="*/ 74 h 74"/>
                <a:gd name="T16" fmla="*/ 68 w 68"/>
                <a:gd name="T17" fmla="*/ 0 h 74"/>
                <a:gd name="T18" fmla="*/ 53 w 68"/>
                <a:gd name="T19" fmla="*/ 0 h 74"/>
                <a:gd name="T20" fmla="*/ 53 w 68"/>
                <a:gd name="T21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74">
                  <a:moveTo>
                    <a:pt x="53" y="49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15" y="74"/>
                  </a:lnTo>
                  <a:lnTo>
                    <a:pt x="15" y="26"/>
                  </a:lnTo>
                  <a:lnTo>
                    <a:pt x="55" y="74"/>
                  </a:lnTo>
                  <a:lnTo>
                    <a:pt x="68" y="74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931863" y="3384550"/>
              <a:ext cx="698500" cy="463550"/>
            </a:xfrm>
            <a:custGeom>
              <a:avLst/>
              <a:gdLst>
                <a:gd name="T0" fmla="*/ 0 w 1920"/>
                <a:gd name="T1" fmla="*/ 960 h 1274"/>
                <a:gd name="T2" fmla="*/ 181 w 1920"/>
                <a:gd name="T3" fmla="*/ 1274 h 1274"/>
                <a:gd name="T4" fmla="*/ 403 w 1920"/>
                <a:gd name="T5" fmla="*/ 1014 h 1274"/>
                <a:gd name="T6" fmla="*/ 555 w 1920"/>
                <a:gd name="T7" fmla="*/ 1274 h 1274"/>
                <a:gd name="T8" fmla="*/ 900 w 1920"/>
                <a:gd name="T9" fmla="*/ 1014 h 1274"/>
                <a:gd name="T10" fmla="*/ 1020 w 1920"/>
                <a:gd name="T11" fmla="*/ 1274 h 1274"/>
                <a:gd name="T12" fmla="*/ 1397 w 1920"/>
                <a:gd name="T13" fmla="*/ 1014 h 1274"/>
                <a:gd name="T14" fmla="*/ 1487 w 1920"/>
                <a:gd name="T15" fmla="*/ 1274 h 1274"/>
                <a:gd name="T16" fmla="*/ 1798 w 1920"/>
                <a:gd name="T17" fmla="*/ 1014 h 1274"/>
                <a:gd name="T18" fmla="*/ 1867 w 1920"/>
                <a:gd name="T19" fmla="*/ 1274 h 1274"/>
                <a:gd name="T20" fmla="*/ 960 w 1920"/>
                <a:gd name="T21" fmla="*/ 0 h 1274"/>
                <a:gd name="T22" fmla="*/ 123 w 1920"/>
                <a:gd name="T23" fmla="*/ 894 h 1274"/>
                <a:gd name="T24" fmla="*/ 194 w 1920"/>
                <a:gd name="T25" fmla="*/ 614 h 1274"/>
                <a:gd name="T26" fmla="*/ 403 w 1920"/>
                <a:gd name="T27" fmla="*/ 894 h 1274"/>
                <a:gd name="T28" fmla="*/ 261 w 1920"/>
                <a:gd name="T29" fmla="*/ 494 h 1274"/>
                <a:gd name="T30" fmla="*/ 628 w 1920"/>
                <a:gd name="T31" fmla="*/ 188 h 1274"/>
                <a:gd name="T32" fmla="*/ 900 w 1920"/>
                <a:gd name="T33" fmla="*/ 894 h 1274"/>
                <a:gd name="T34" fmla="*/ 562 w 1920"/>
                <a:gd name="T35" fmla="*/ 615 h 1274"/>
                <a:gd name="T36" fmla="*/ 900 w 1920"/>
                <a:gd name="T37" fmla="*/ 614 h 1274"/>
                <a:gd name="T38" fmla="*/ 900 w 1920"/>
                <a:gd name="T39" fmla="*/ 494 h 1274"/>
                <a:gd name="T40" fmla="*/ 669 w 1920"/>
                <a:gd name="T41" fmla="*/ 341 h 1274"/>
                <a:gd name="T42" fmla="*/ 900 w 1920"/>
                <a:gd name="T43" fmla="*/ 129 h 1274"/>
                <a:gd name="T44" fmla="*/ 1020 w 1920"/>
                <a:gd name="T45" fmla="*/ 129 h 1274"/>
                <a:gd name="T46" fmla="*/ 1251 w 1920"/>
                <a:gd name="T47" fmla="*/ 341 h 1274"/>
                <a:gd name="T48" fmla="*/ 1020 w 1920"/>
                <a:gd name="T49" fmla="*/ 494 h 1274"/>
                <a:gd name="T50" fmla="*/ 1020 w 1920"/>
                <a:gd name="T51" fmla="*/ 894 h 1274"/>
                <a:gd name="T52" fmla="*/ 1357 w 1920"/>
                <a:gd name="T53" fmla="*/ 614 h 1274"/>
                <a:gd name="T54" fmla="*/ 1397 w 1920"/>
                <a:gd name="T55" fmla="*/ 894 h 1274"/>
                <a:gd name="T56" fmla="*/ 1292 w 1920"/>
                <a:gd name="T57" fmla="*/ 188 h 1274"/>
                <a:gd name="T58" fmla="*/ 1659 w 1920"/>
                <a:gd name="T59" fmla="*/ 494 h 1274"/>
                <a:gd name="T60" fmla="*/ 1292 w 1920"/>
                <a:gd name="T61" fmla="*/ 188 h 1274"/>
                <a:gd name="T62" fmla="*/ 1481 w 1920"/>
                <a:gd name="T63" fmla="*/ 614 h 1274"/>
                <a:gd name="T64" fmla="*/ 1734 w 1920"/>
                <a:gd name="T65" fmla="*/ 633 h 1274"/>
                <a:gd name="T66" fmla="*/ 1517 w 1920"/>
                <a:gd name="T67" fmla="*/ 89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0" h="1274">
                  <a:moveTo>
                    <a:pt x="960" y="0"/>
                  </a:moveTo>
                  <a:cubicBezTo>
                    <a:pt x="430" y="0"/>
                    <a:pt x="0" y="430"/>
                    <a:pt x="0" y="960"/>
                  </a:cubicBezTo>
                  <a:cubicBezTo>
                    <a:pt x="0" y="1070"/>
                    <a:pt x="19" y="1176"/>
                    <a:pt x="53" y="1274"/>
                  </a:cubicBezTo>
                  <a:cubicBezTo>
                    <a:pt x="181" y="1274"/>
                    <a:pt x="181" y="1274"/>
                    <a:pt x="181" y="1274"/>
                  </a:cubicBezTo>
                  <a:cubicBezTo>
                    <a:pt x="147" y="1191"/>
                    <a:pt x="127" y="1104"/>
                    <a:pt x="122" y="1014"/>
                  </a:cubicBezTo>
                  <a:cubicBezTo>
                    <a:pt x="403" y="1014"/>
                    <a:pt x="403" y="1014"/>
                    <a:pt x="403" y="1014"/>
                  </a:cubicBezTo>
                  <a:cubicBezTo>
                    <a:pt x="406" y="1105"/>
                    <a:pt x="416" y="1192"/>
                    <a:pt x="433" y="1274"/>
                  </a:cubicBezTo>
                  <a:cubicBezTo>
                    <a:pt x="555" y="1274"/>
                    <a:pt x="555" y="1274"/>
                    <a:pt x="555" y="1274"/>
                  </a:cubicBezTo>
                  <a:cubicBezTo>
                    <a:pt x="537" y="1191"/>
                    <a:pt x="526" y="1104"/>
                    <a:pt x="523" y="1014"/>
                  </a:cubicBezTo>
                  <a:cubicBezTo>
                    <a:pt x="900" y="1014"/>
                    <a:pt x="900" y="1014"/>
                    <a:pt x="900" y="1014"/>
                  </a:cubicBezTo>
                  <a:cubicBezTo>
                    <a:pt x="900" y="1274"/>
                    <a:pt x="900" y="1274"/>
                    <a:pt x="900" y="1274"/>
                  </a:cubicBezTo>
                  <a:cubicBezTo>
                    <a:pt x="1020" y="1274"/>
                    <a:pt x="1020" y="1274"/>
                    <a:pt x="1020" y="1274"/>
                  </a:cubicBezTo>
                  <a:cubicBezTo>
                    <a:pt x="1020" y="1014"/>
                    <a:pt x="1020" y="1014"/>
                    <a:pt x="1020" y="1014"/>
                  </a:cubicBezTo>
                  <a:cubicBezTo>
                    <a:pt x="1397" y="1014"/>
                    <a:pt x="1397" y="1014"/>
                    <a:pt x="1397" y="1014"/>
                  </a:cubicBezTo>
                  <a:cubicBezTo>
                    <a:pt x="1394" y="1104"/>
                    <a:pt x="1383" y="1191"/>
                    <a:pt x="1365" y="1274"/>
                  </a:cubicBezTo>
                  <a:cubicBezTo>
                    <a:pt x="1487" y="1274"/>
                    <a:pt x="1487" y="1274"/>
                    <a:pt x="1487" y="1274"/>
                  </a:cubicBezTo>
                  <a:cubicBezTo>
                    <a:pt x="1504" y="1192"/>
                    <a:pt x="1514" y="1105"/>
                    <a:pt x="1517" y="1014"/>
                  </a:cubicBezTo>
                  <a:cubicBezTo>
                    <a:pt x="1798" y="1014"/>
                    <a:pt x="1798" y="1014"/>
                    <a:pt x="1798" y="1014"/>
                  </a:cubicBezTo>
                  <a:cubicBezTo>
                    <a:pt x="1793" y="1104"/>
                    <a:pt x="1773" y="1191"/>
                    <a:pt x="1739" y="1274"/>
                  </a:cubicBezTo>
                  <a:cubicBezTo>
                    <a:pt x="1867" y="1274"/>
                    <a:pt x="1867" y="1274"/>
                    <a:pt x="1867" y="1274"/>
                  </a:cubicBezTo>
                  <a:cubicBezTo>
                    <a:pt x="1901" y="1176"/>
                    <a:pt x="1920" y="1070"/>
                    <a:pt x="1920" y="960"/>
                  </a:cubicBezTo>
                  <a:cubicBezTo>
                    <a:pt x="1920" y="430"/>
                    <a:pt x="1490" y="0"/>
                    <a:pt x="960" y="0"/>
                  </a:cubicBezTo>
                  <a:close/>
                  <a:moveTo>
                    <a:pt x="403" y="894"/>
                  </a:moveTo>
                  <a:cubicBezTo>
                    <a:pt x="123" y="894"/>
                    <a:pt x="123" y="894"/>
                    <a:pt x="123" y="894"/>
                  </a:cubicBezTo>
                  <a:cubicBezTo>
                    <a:pt x="130" y="804"/>
                    <a:pt x="151" y="716"/>
                    <a:pt x="186" y="633"/>
                  </a:cubicBezTo>
                  <a:cubicBezTo>
                    <a:pt x="189" y="627"/>
                    <a:pt x="191" y="620"/>
                    <a:pt x="194" y="614"/>
                  </a:cubicBezTo>
                  <a:cubicBezTo>
                    <a:pt x="439" y="614"/>
                    <a:pt x="439" y="614"/>
                    <a:pt x="439" y="614"/>
                  </a:cubicBezTo>
                  <a:cubicBezTo>
                    <a:pt x="420" y="702"/>
                    <a:pt x="407" y="796"/>
                    <a:pt x="403" y="894"/>
                  </a:cubicBezTo>
                  <a:close/>
                  <a:moveTo>
                    <a:pt x="472" y="494"/>
                  </a:moveTo>
                  <a:cubicBezTo>
                    <a:pt x="261" y="494"/>
                    <a:pt x="261" y="494"/>
                    <a:pt x="261" y="494"/>
                  </a:cubicBezTo>
                  <a:cubicBezTo>
                    <a:pt x="291" y="448"/>
                    <a:pt x="327" y="405"/>
                    <a:pt x="366" y="366"/>
                  </a:cubicBezTo>
                  <a:cubicBezTo>
                    <a:pt x="442" y="290"/>
                    <a:pt x="530" y="230"/>
                    <a:pt x="628" y="188"/>
                  </a:cubicBezTo>
                  <a:cubicBezTo>
                    <a:pt x="564" y="269"/>
                    <a:pt x="511" y="374"/>
                    <a:pt x="472" y="494"/>
                  </a:cubicBezTo>
                  <a:close/>
                  <a:moveTo>
                    <a:pt x="900" y="894"/>
                  </a:moveTo>
                  <a:cubicBezTo>
                    <a:pt x="523" y="894"/>
                    <a:pt x="523" y="894"/>
                    <a:pt x="523" y="894"/>
                  </a:cubicBezTo>
                  <a:cubicBezTo>
                    <a:pt x="527" y="797"/>
                    <a:pt x="541" y="704"/>
                    <a:pt x="562" y="615"/>
                  </a:cubicBezTo>
                  <a:cubicBezTo>
                    <a:pt x="562" y="615"/>
                    <a:pt x="563" y="614"/>
                    <a:pt x="563" y="614"/>
                  </a:cubicBezTo>
                  <a:cubicBezTo>
                    <a:pt x="900" y="614"/>
                    <a:pt x="900" y="614"/>
                    <a:pt x="900" y="614"/>
                  </a:cubicBezTo>
                  <a:lnTo>
                    <a:pt x="900" y="894"/>
                  </a:lnTo>
                  <a:close/>
                  <a:moveTo>
                    <a:pt x="900" y="494"/>
                  </a:moveTo>
                  <a:cubicBezTo>
                    <a:pt x="599" y="494"/>
                    <a:pt x="599" y="494"/>
                    <a:pt x="599" y="494"/>
                  </a:cubicBezTo>
                  <a:cubicBezTo>
                    <a:pt x="619" y="439"/>
                    <a:pt x="642" y="388"/>
                    <a:pt x="669" y="341"/>
                  </a:cubicBezTo>
                  <a:cubicBezTo>
                    <a:pt x="711" y="269"/>
                    <a:pt x="761" y="210"/>
                    <a:pt x="813" y="172"/>
                  </a:cubicBezTo>
                  <a:cubicBezTo>
                    <a:pt x="842" y="152"/>
                    <a:pt x="871" y="137"/>
                    <a:pt x="900" y="129"/>
                  </a:cubicBezTo>
                  <a:lnTo>
                    <a:pt x="900" y="494"/>
                  </a:lnTo>
                  <a:close/>
                  <a:moveTo>
                    <a:pt x="1020" y="129"/>
                  </a:moveTo>
                  <a:cubicBezTo>
                    <a:pt x="1049" y="137"/>
                    <a:pt x="1078" y="152"/>
                    <a:pt x="1107" y="172"/>
                  </a:cubicBezTo>
                  <a:cubicBezTo>
                    <a:pt x="1159" y="210"/>
                    <a:pt x="1209" y="269"/>
                    <a:pt x="1251" y="341"/>
                  </a:cubicBezTo>
                  <a:cubicBezTo>
                    <a:pt x="1278" y="388"/>
                    <a:pt x="1301" y="439"/>
                    <a:pt x="1321" y="494"/>
                  </a:cubicBezTo>
                  <a:cubicBezTo>
                    <a:pt x="1020" y="494"/>
                    <a:pt x="1020" y="494"/>
                    <a:pt x="1020" y="494"/>
                  </a:cubicBezTo>
                  <a:lnTo>
                    <a:pt x="1020" y="129"/>
                  </a:lnTo>
                  <a:close/>
                  <a:moveTo>
                    <a:pt x="1020" y="894"/>
                  </a:moveTo>
                  <a:cubicBezTo>
                    <a:pt x="1020" y="614"/>
                    <a:pt x="1020" y="614"/>
                    <a:pt x="1020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8" y="615"/>
                    <a:pt x="1358" y="615"/>
                  </a:cubicBezTo>
                  <a:cubicBezTo>
                    <a:pt x="1379" y="704"/>
                    <a:pt x="1393" y="797"/>
                    <a:pt x="1397" y="894"/>
                  </a:cubicBezTo>
                  <a:lnTo>
                    <a:pt x="1020" y="894"/>
                  </a:lnTo>
                  <a:close/>
                  <a:moveTo>
                    <a:pt x="1292" y="188"/>
                  </a:moveTo>
                  <a:cubicBezTo>
                    <a:pt x="1390" y="230"/>
                    <a:pt x="1478" y="290"/>
                    <a:pt x="1554" y="366"/>
                  </a:cubicBezTo>
                  <a:cubicBezTo>
                    <a:pt x="1593" y="405"/>
                    <a:pt x="1629" y="448"/>
                    <a:pt x="1659" y="494"/>
                  </a:cubicBezTo>
                  <a:cubicBezTo>
                    <a:pt x="1448" y="494"/>
                    <a:pt x="1448" y="494"/>
                    <a:pt x="1448" y="494"/>
                  </a:cubicBezTo>
                  <a:cubicBezTo>
                    <a:pt x="1409" y="374"/>
                    <a:pt x="1356" y="269"/>
                    <a:pt x="1292" y="188"/>
                  </a:cubicBezTo>
                  <a:close/>
                  <a:moveTo>
                    <a:pt x="1517" y="894"/>
                  </a:moveTo>
                  <a:cubicBezTo>
                    <a:pt x="1513" y="796"/>
                    <a:pt x="1500" y="702"/>
                    <a:pt x="1481" y="614"/>
                  </a:cubicBezTo>
                  <a:cubicBezTo>
                    <a:pt x="1726" y="614"/>
                    <a:pt x="1726" y="614"/>
                    <a:pt x="1726" y="614"/>
                  </a:cubicBezTo>
                  <a:cubicBezTo>
                    <a:pt x="1729" y="620"/>
                    <a:pt x="1731" y="627"/>
                    <a:pt x="1734" y="633"/>
                  </a:cubicBezTo>
                  <a:cubicBezTo>
                    <a:pt x="1769" y="716"/>
                    <a:pt x="1790" y="804"/>
                    <a:pt x="1797" y="894"/>
                  </a:cubicBezTo>
                  <a:lnTo>
                    <a:pt x="1517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8" name="Oval 47"/>
          <p:cNvSpPr>
            <a:spLocks noChangeArrowheads="1"/>
          </p:cNvSpPr>
          <p:nvPr/>
        </p:nvSpPr>
        <p:spPr bwMode="auto">
          <a:xfrm>
            <a:off x="2497138" y="3316288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29" name="群組 128"/>
          <p:cNvGrpSpPr/>
          <p:nvPr/>
        </p:nvGrpSpPr>
        <p:grpSpPr>
          <a:xfrm>
            <a:off x="2609851" y="3430588"/>
            <a:ext cx="674688" cy="615950"/>
            <a:chOff x="2609851" y="3430588"/>
            <a:chExt cx="674688" cy="615950"/>
          </a:xfrm>
        </p:grpSpPr>
        <p:sp>
          <p:nvSpPr>
            <p:cNvPr id="116" name="Rectangle 48"/>
            <p:cNvSpPr>
              <a:spLocks noChangeArrowheads="1"/>
            </p:cNvSpPr>
            <p:nvPr/>
          </p:nvSpPr>
          <p:spPr bwMode="auto">
            <a:xfrm>
              <a:off x="2782888" y="3935413"/>
              <a:ext cx="22225" cy="109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4" name="Freeform 49"/>
            <p:cNvSpPr>
              <a:spLocks noEditPoints="1"/>
            </p:cNvSpPr>
            <p:nvPr/>
          </p:nvSpPr>
          <p:spPr bwMode="auto">
            <a:xfrm>
              <a:off x="2827338" y="3935413"/>
              <a:ext cx="92075" cy="109538"/>
            </a:xfrm>
            <a:custGeom>
              <a:avLst/>
              <a:gdLst>
                <a:gd name="T0" fmla="*/ 146 w 261"/>
                <a:gd name="T1" fmla="*/ 0 h 312"/>
                <a:gd name="T2" fmla="*/ 0 w 261"/>
                <a:gd name="T3" fmla="*/ 0 h 312"/>
                <a:gd name="T4" fmla="*/ 0 w 261"/>
                <a:gd name="T5" fmla="*/ 312 h 312"/>
                <a:gd name="T6" fmla="*/ 64 w 261"/>
                <a:gd name="T7" fmla="*/ 312 h 312"/>
                <a:gd name="T8" fmla="*/ 64 w 261"/>
                <a:gd name="T9" fmla="*/ 210 h 312"/>
                <a:gd name="T10" fmla="*/ 146 w 261"/>
                <a:gd name="T11" fmla="*/ 210 h 312"/>
                <a:gd name="T12" fmla="*/ 261 w 261"/>
                <a:gd name="T13" fmla="*/ 104 h 312"/>
                <a:gd name="T14" fmla="*/ 146 w 261"/>
                <a:gd name="T15" fmla="*/ 0 h 312"/>
                <a:gd name="T16" fmla="*/ 146 w 261"/>
                <a:gd name="T17" fmla="*/ 152 h 312"/>
                <a:gd name="T18" fmla="*/ 64 w 261"/>
                <a:gd name="T19" fmla="*/ 152 h 312"/>
                <a:gd name="T20" fmla="*/ 64 w 261"/>
                <a:gd name="T21" fmla="*/ 57 h 312"/>
                <a:gd name="T22" fmla="*/ 146 w 261"/>
                <a:gd name="T23" fmla="*/ 57 h 312"/>
                <a:gd name="T24" fmla="*/ 198 w 261"/>
                <a:gd name="T25" fmla="*/ 104 h 312"/>
                <a:gd name="T26" fmla="*/ 146 w 261"/>
                <a:gd name="T27" fmla="*/ 15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312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64" y="312"/>
                    <a:pt x="64" y="312"/>
                    <a:pt x="64" y="312"/>
                  </a:cubicBezTo>
                  <a:cubicBezTo>
                    <a:pt x="64" y="210"/>
                    <a:pt x="64" y="210"/>
                    <a:pt x="64" y="210"/>
                  </a:cubicBezTo>
                  <a:cubicBezTo>
                    <a:pt x="146" y="210"/>
                    <a:pt x="146" y="210"/>
                    <a:pt x="146" y="210"/>
                  </a:cubicBezTo>
                  <a:cubicBezTo>
                    <a:pt x="217" y="210"/>
                    <a:pt x="261" y="168"/>
                    <a:pt x="261" y="104"/>
                  </a:cubicBezTo>
                  <a:cubicBezTo>
                    <a:pt x="261" y="42"/>
                    <a:pt x="217" y="0"/>
                    <a:pt x="146" y="0"/>
                  </a:cubicBezTo>
                  <a:close/>
                  <a:moveTo>
                    <a:pt x="146" y="152"/>
                  </a:moveTo>
                  <a:cubicBezTo>
                    <a:pt x="64" y="152"/>
                    <a:pt x="64" y="152"/>
                    <a:pt x="64" y="15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79" y="57"/>
                    <a:pt x="198" y="77"/>
                    <a:pt x="198" y="104"/>
                  </a:cubicBezTo>
                  <a:cubicBezTo>
                    <a:pt x="198" y="133"/>
                    <a:pt x="179" y="152"/>
                    <a:pt x="146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2930526" y="3962401"/>
              <a:ext cx="90488" cy="82550"/>
            </a:xfrm>
            <a:custGeom>
              <a:avLst/>
              <a:gdLst>
                <a:gd name="T0" fmla="*/ 28 w 57"/>
                <a:gd name="T1" fmla="*/ 35 h 52"/>
                <a:gd name="T2" fmla="*/ 14 w 57"/>
                <a:gd name="T3" fmla="*/ 0 h 52"/>
                <a:gd name="T4" fmla="*/ 0 w 57"/>
                <a:gd name="T5" fmla="*/ 0 h 52"/>
                <a:gd name="T6" fmla="*/ 21 w 57"/>
                <a:gd name="T7" fmla="*/ 52 h 52"/>
                <a:gd name="T8" fmla="*/ 36 w 57"/>
                <a:gd name="T9" fmla="*/ 52 h 52"/>
                <a:gd name="T10" fmla="*/ 57 w 57"/>
                <a:gd name="T11" fmla="*/ 0 h 52"/>
                <a:gd name="T12" fmla="*/ 42 w 57"/>
                <a:gd name="T13" fmla="*/ 0 h 52"/>
                <a:gd name="T14" fmla="*/ 28 w 57"/>
                <a:gd name="T1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2">
                  <a:moveTo>
                    <a:pt x="28" y="35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21" y="52"/>
                  </a:lnTo>
                  <a:lnTo>
                    <a:pt x="36" y="52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6" name="Freeform 51"/>
            <p:cNvSpPr>
              <a:spLocks noEditPoints="1"/>
            </p:cNvSpPr>
            <p:nvPr/>
          </p:nvSpPr>
          <p:spPr bwMode="auto">
            <a:xfrm>
              <a:off x="3030538" y="3932238"/>
              <a:ext cx="84138" cy="114300"/>
            </a:xfrm>
            <a:custGeom>
              <a:avLst/>
              <a:gdLst>
                <a:gd name="T0" fmla="*/ 133 w 242"/>
                <a:gd name="T1" fmla="*/ 117 h 326"/>
                <a:gd name="T2" fmla="*/ 59 w 242"/>
                <a:gd name="T3" fmla="*/ 148 h 326"/>
                <a:gd name="T4" fmla="*/ 82 w 242"/>
                <a:gd name="T5" fmla="*/ 75 h 326"/>
                <a:gd name="T6" fmla="*/ 126 w 242"/>
                <a:gd name="T7" fmla="*/ 55 h 326"/>
                <a:gd name="T8" fmla="*/ 174 w 242"/>
                <a:gd name="T9" fmla="*/ 85 h 326"/>
                <a:gd name="T10" fmla="*/ 235 w 242"/>
                <a:gd name="T11" fmla="*/ 74 h 326"/>
                <a:gd name="T12" fmla="*/ 128 w 242"/>
                <a:gd name="T13" fmla="*/ 0 h 326"/>
                <a:gd name="T14" fmla="*/ 41 w 242"/>
                <a:gd name="T15" fmla="*/ 36 h 326"/>
                <a:gd name="T16" fmla="*/ 0 w 242"/>
                <a:gd name="T17" fmla="*/ 167 h 326"/>
                <a:gd name="T18" fmla="*/ 128 w 242"/>
                <a:gd name="T19" fmla="*/ 326 h 326"/>
                <a:gd name="T20" fmla="*/ 242 w 242"/>
                <a:gd name="T21" fmla="*/ 219 h 326"/>
                <a:gd name="T22" fmla="*/ 133 w 242"/>
                <a:gd name="T23" fmla="*/ 117 h 326"/>
                <a:gd name="T24" fmla="*/ 126 w 242"/>
                <a:gd name="T25" fmla="*/ 269 h 326"/>
                <a:gd name="T26" fmla="*/ 75 w 242"/>
                <a:gd name="T27" fmla="*/ 219 h 326"/>
                <a:gd name="T28" fmla="*/ 126 w 242"/>
                <a:gd name="T29" fmla="*/ 168 h 326"/>
                <a:gd name="T30" fmla="*/ 179 w 242"/>
                <a:gd name="T31" fmla="*/ 219 h 326"/>
                <a:gd name="T32" fmla="*/ 126 w 242"/>
                <a:gd name="T33" fmla="*/ 26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326">
                  <a:moveTo>
                    <a:pt x="133" y="117"/>
                  </a:moveTo>
                  <a:cubicBezTo>
                    <a:pt x="105" y="117"/>
                    <a:pt x="76" y="128"/>
                    <a:pt x="59" y="148"/>
                  </a:cubicBezTo>
                  <a:cubicBezTo>
                    <a:pt x="59" y="119"/>
                    <a:pt x="65" y="93"/>
                    <a:pt x="82" y="75"/>
                  </a:cubicBezTo>
                  <a:cubicBezTo>
                    <a:pt x="93" y="63"/>
                    <a:pt x="108" y="55"/>
                    <a:pt x="126" y="55"/>
                  </a:cubicBezTo>
                  <a:cubicBezTo>
                    <a:pt x="150" y="55"/>
                    <a:pt x="167" y="63"/>
                    <a:pt x="174" y="85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22" y="26"/>
                    <a:pt x="181" y="0"/>
                    <a:pt x="128" y="0"/>
                  </a:cubicBezTo>
                  <a:cubicBezTo>
                    <a:pt x="93" y="0"/>
                    <a:pt x="63" y="14"/>
                    <a:pt x="41" y="36"/>
                  </a:cubicBezTo>
                  <a:cubicBezTo>
                    <a:pt x="11" y="67"/>
                    <a:pt x="0" y="111"/>
                    <a:pt x="0" y="167"/>
                  </a:cubicBezTo>
                  <a:cubicBezTo>
                    <a:pt x="0" y="268"/>
                    <a:pt x="51" y="326"/>
                    <a:pt x="128" y="326"/>
                  </a:cubicBezTo>
                  <a:cubicBezTo>
                    <a:pt x="195" y="326"/>
                    <a:pt x="242" y="281"/>
                    <a:pt x="242" y="219"/>
                  </a:cubicBezTo>
                  <a:cubicBezTo>
                    <a:pt x="242" y="159"/>
                    <a:pt x="201" y="117"/>
                    <a:pt x="133" y="117"/>
                  </a:cubicBezTo>
                  <a:close/>
                  <a:moveTo>
                    <a:pt x="126" y="269"/>
                  </a:moveTo>
                  <a:cubicBezTo>
                    <a:pt x="100" y="269"/>
                    <a:pt x="75" y="249"/>
                    <a:pt x="75" y="219"/>
                  </a:cubicBezTo>
                  <a:cubicBezTo>
                    <a:pt x="75" y="188"/>
                    <a:pt x="100" y="168"/>
                    <a:pt x="126" y="168"/>
                  </a:cubicBezTo>
                  <a:cubicBezTo>
                    <a:pt x="153" y="168"/>
                    <a:pt x="179" y="188"/>
                    <a:pt x="179" y="219"/>
                  </a:cubicBezTo>
                  <a:cubicBezTo>
                    <a:pt x="179" y="249"/>
                    <a:pt x="153" y="269"/>
                    <a:pt x="12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7" name="Freeform 52"/>
            <p:cNvSpPr>
              <a:spLocks noEditPoints="1"/>
            </p:cNvSpPr>
            <p:nvPr/>
          </p:nvSpPr>
          <p:spPr bwMode="auto">
            <a:xfrm>
              <a:off x="2609851" y="3430588"/>
              <a:ext cx="674688" cy="447675"/>
            </a:xfrm>
            <a:custGeom>
              <a:avLst/>
              <a:gdLst>
                <a:gd name="T0" fmla="*/ 0 w 1920"/>
                <a:gd name="T1" fmla="*/ 960 h 1274"/>
                <a:gd name="T2" fmla="*/ 181 w 1920"/>
                <a:gd name="T3" fmla="*/ 1274 h 1274"/>
                <a:gd name="T4" fmla="*/ 403 w 1920"/>
                <a:gd name="T5" fmla="*/ 1014 h 1274"/>
                <a:gd name="T6" fmla="*/ 555 w 1920"/>
                <a:gd name="T7" fmla="*/ 1274 h 1274"/>
                <a:gd name="T8" fmla="*/ 900 w 1920"/>
                <a:gd name="T9" fmla="*/ 1014 h 1274"/>
                <a:gd name="T10" fmla="*/ 1020 w 1920"/>
                <a:gd name="T11" fmla="*/ 1274 h 1274"/>
                <a:gd name="T12" fmla="*/ 1397 w 1920"/>
                <a:gd name="T13" fmla="*/ 1014 h 1274"/>
                <a:gd name="T14" fmla="*/ 1487 w 1920"/>
                <a:gd name="T15" fmla="*/ 1274 h 1274"/>
                <a:gd name="T16" fmla="*/ 1798 w 1920"/>
                <a:gd name="T17" fmla="*/ 1014 h 1274"/>
                <a:gd name="T18" fmla="*/ 1867 w 1920"/>
                <a:gd name="T19" fmla="*/ 1274 h 1274"/>
                <a:gd name="T20" fmla="*/ 960 w 1920"/>
                <a:gd name="T21" fmla="*/ 0 h 1274"/>
                <a:gd name="T22" fmla="*/ 123 w 1920"/>
                <a:gd name="T23" fmla="*/ 894 h 1274"/>
                <a:gd name="T24" fmla="*/ 194 w 1920"/>
                <a:gd name="T25" fmla="*/ 614 h 1274"/>
                <a:gd name="T26" fmla="*/ 403 w 1920"/>
                <a:gd name="T27" fmla="*/ 894 h 1274"/>
                <a:gd name="T28" fmla="*/ 261 w 1920"/>
                <a:gd name="T29" fmla="*/ 494 h 1274"/>
                <a:gd name="T30" fmla="*/ 628 w 1920"/>
                <a:gd name="T31" fmla="*/ 188 h 1274"/>
                <a:gd name="T32" fmla="*/ 900 w 1920"/>
                <a:gd name="T33" fmla="*/ 894 h 1274"/>
                <a:gd name="T34" fmla="*/ 562 w 1920"/>
                <a:gd name="T35" fmla="*/ 615 h 1274"/>
                <a:gd name="T36" fmla="*/ 900 w 1920"/>
                <a:gd name="T37" fmla="*/ 614 h 1274"/>
                <a:gd name="T38" fmla="*/ 900 w 1920"/>
                <a:gd name="T39" fmla="*/ 494 h 1274"/>
                <a:gd name="T40" fmla="*/ 669 w 1920"/>
                <a:gd name="T41" fmla="*/ 341 h 1274"/>
                <a:gd name="T42" fmla="*/ 900 w 1920"/>
                <a:gd name="T43" fmla="*/ 129 h 1274"/>
                <a:gd name="T44" fmla="*/ 1020 w 1920"/>
                <a:gd name="T45" fmla="*/ 129 h 1274"/>
                <a:gd name="T46" fmla="*/ 1251 w 1920"/>
                <a:gd name="T47" fmla="*/ 341 h 1274"/>
                <a:gd name="T48" fmla="*/ 1020 w 1920"/>
                <a:gd name="T49" fmla="*/ 494 h 1274"/>
                <a:gd name="T50" fmla="*/ 1020 w 1920"/>
                <a:gd name="T51" fmla="*/ 894 h 1274"/>
                <a:gd name="T52" fmla="*/ 1357 w 1920"/>
                <a:gd name="T53" fmla="*/ 614 h 1274"/>
                <a:gd name="T54" fmla="*/ 1397 w 1920"/>
                <a:gd name="T55" fmla="*/ 894 h 1274"/>
                <a:gd name="T56" fmla="*/ 1292 w 1920"/>
                <a:gd name="T57" fmla="*/ 188 h 1274"/>
                <a:gd name="T58" fmla="*/ 1659 w 1920"/>
                <a:gd name="T59" fmla="*/ 494 h 1274"/>
                <a:gd name="T60" fmla="*/ 1292 w 1920"/>
                <a:gd name="T61" fmla="*/ 188 h 1274"/>
                <a:gd name="T62" fmla="*/ 1481 w 1920"/>
                <a:gd name="T63" fmla="*/ 614 h 1274"/>
                <a:gd name="T64" fmla="*/ 1734 w 1920"/>
                <a:gd name="T65" fmla="*/ 633 h 1274"/>
                <a:gd name="T66" fmla="*/ 1517 w 1920"/>
                <a:gd name="T67" fmla="*/ 89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0" h="1274">
                  <a:moveTo>
                    <a:pt x="960" y="0"/>
                  </a:moveTo>
                  <a:cubicBezTo>
                    <a:pt x="430" y="0"/>
                    <a:pt x="0" y="430"/>
                    <a:pt x="0" y="960"/>
                  </a:cubicBezTo>
                  <a:cubicBezTo>
                    <a:pt x="0" y="1070"/>
                    <a:pt x="19" y="1176"/>
                    <a:pt x="53" y="1274"/>
                  </a:cubicBezTo>
                  <a:cubicBezTo>
                    <a:pt x="181" y="1274"/>
                    <a:pt x="181" y="1274"/>
                    <a:pt x="181" y="1274"/>
                  </a:cubicBezTo>
                  <a:cubicBezTo>
                    <a:pt x="147" y="1191"/>
                    <a:pt x="127" y="1104"/>
                    <a:pt x="122" y="1014"/>
                  </a:cubicBezTo>
                  <a:cubicBezTo>
                    <a:pt x="403" y="1014"/>
                    <a:pt x="403" y="1014"/>
                    <a:pt x="403" y="1014"/>
                  </a:cubicBezTo>
                  <a:cubicBezTo>
                    <a:pt x="406" y="1105"/>
                    <a:pt x="416" y="1192"/>
                    <a:pt x="433" y="1274"/>
                  </a:cubicBezTo>
                  <a:cubicBezTo>
                    <a:pt x="555" y="1274"/>
                    <a:pt x="555" y="1274"/>
                    <a:pt x="555" y="1274"/>
                  </a:cubicBezTo>
                  <a:cubicBezTo>
                    <a:pt x="537" y="1191"/>
                    <a:pt x="526" y="1104"/>
                    <a:pt x="523" y="1014"/>
                  </a:cubicBezTo>
                  <a:cubicBezTo>
                    <a:pt x="900" y="1014"/>
                    <a:pt x="900" y="1014"/>
                    <a:pt x="900" y="1014"/>
                  </a:cubicBezTo>
                  <a:cubicBezTo>
                    <a:pt x="900" y="1274"/>
                    <a:pt x="900" y="1274"/>
                    <a:pt x="900" y="1274"/>
                  </a:cubicBezTo>
                  <a:cubicBezTo>
                    <a:pt x="1020" y="1274"/>
                    <a:pt x="1020" y="1274"/>
                    <a:pt x="1020" y="1274"/>
                  </a:cubicBezTo>
                  <a:cubicBezTo>
                    <a:pt x="1020" y="1014"/>
                    <a:pt x="1020" y="1014"/>
                    <a:pt x="1020" y="1014"/>
                  </a:cubicBezTo>
                  <a:cubicBezTo>
                    <a:pt x="1397" y="1014"/>
                    <a:pt x="1397" y="1014"/>
                    <a:pt x="1397" y="1014"/>
                  </a:cubicBezTo>
                  <a:cubicBezTo>
                    <a:pt x="1394" y="1104"/>
                    <a:pt x="1383" y="1191"/>
                    <a:pt x="1365" y="1274"/>
                  </a:cubicBezTo>
                  <a:cubicBezTo>
                    <a:pt x="1487" y="1274"/>
                    <a:pt x="1487" y="1274"/>
                    <a:pt x="1487" y="1274"/>
                  </a:cubicBezTo>
                  <a:cubicBezTo>
                    <a:pt x="1504" y="1192"/>
                    <a:pt x="1514" y="1105"/>
                    <a:pt x="1517" y="1014"/>
                  </a:cubicBezTo>
                  <a:cubicBezTo>
                    <a:pt x="1798" y="1014"/>
                    <a:pt x="1798" y="1014"/>
                    <a:pt x="1798" y="1014"/>
                  </a:cubicBezTo>
                  <a:cubicBezTo>
                    <a:pt x="1793" y="1104"/>
                    <a:pt x="1773" y="1191"/>
                    <a:pt x="1739" y="1274"/>
                  </a:cubicBezTo>
                  <a:cubicBezTo>
                    <a:pt x="1867" y="1274"/>
                    <a:pt x="1867" y="1274"/>
                    <a:pt x="1867" y="1274"/>
                  </a:cubicBezTo>
                  <a:cubicBezTo>
                    <a:pt x="1901" y="1176"/>
                    <a:pt x="1920" y="1070"/>
                    <a:pt x="1920" y="960"/>
                  </a:cubicBezTo>
                  <a:cubicBezTo>
                    <a:pt x="1920" y="430"/>
                    <a:pt x="1490" y="0"/>
                    <a:pt x="960" y="0"/>
                  </a:cubicBezTo>
                  <a:close/>
                  <a:moveTo>
                    <a:pt x="403" y="894"/>
                  </a:moveTo>
                  <a:cubicBezTo>
                    <a:pt x="123" y="894"/>
                    <a:pt x="123" y="894"/>
                    <a:pt x="123" y="894"/>
                  </a:cubicBezTo>
                  <a:cubicBezTo>
                    <a:pt x="130" y="804"/>
                    <a:pt x="151" y="716"/>
                    <a:pt x="186" y="633"/>
                  </a:cubicBezTo>
                  <a:cubicBezTo>
                    <a:pt x="189" y="627"/>
                    <a:pt x="191" y="620"/>
                    <a:pt x="194" y="614"/>
                  </a:cubicBezTo>
                  <a:cubicBezTo>
                    <a:pt x="439" y="614"/>
                    <a:pt x="439" y="614"/>
                    <a:pt x="439" y="614"/>
                  </a:cubicBezTo>
                  <a:cubicBezTo>
                    <a:pt x="420" y="702"/>
                    <a:pt x="407" y="796"/>
                    <a:pt x="403" y="894"/>
                  </a:cubicBezTo>
                  <a:close/>
                  <a:moveTo>
                    <a:pt x="472" y="494"/>
                  </a:moveTo>
                  <a:cubicBezTo>
                    <a:pt x="261" y="494"/>
                    <a:pt x="261" y="494"/>
                    <a:pt x="261" y="494"/>
                  </a:cubicBezTo>
                  <a:cubicBezTo>
                    <a:pt x="291" y="448"/>
                    <a:pt x="327" y="405"/>
                    <a:pt x="366" y="366"/>
                  </a:cubicBezTo>
                  <a:cubicBezTo>
                    <a:pt x="442" y="290"/>
                    <a:pt x="530" y="230"/>
                    <a:pt x="628" y="188"/>
                  </a:cubicBezTo>
                  <a:cubicBezTo>
                    <a:pt x="564" y="269"/>
                    <a:pt x="511" y="374"/>
                    <a:pt x="472" y="494"/>
                  </a:cubicBezTo>
                  <a:close/>
                  <a:moveTo>
                    <a:pt x="900" y="894"/>
                  </a:moveTo>
                  <a:cubicBezTo>
                    <a:pt x="523" y="894"/>
                    <a:pt x="523" y="894"/>
                    <a:pt x="523" y="894"/>
                  </a:cubicBezTo>
                  <a:cubicBezTo>
                    <a:pt x="527" y="797"/>
                    <a:pt x="541" y="704"/>
                    <a:pt x="562" y="615"/>
                  </a:cubicBezTo>
                  <a:cubicBezTo>
                    <a:pt x="562" y="615"/>
                    <a:pt x="563" y="614"/>
                    <a:pt x="563" y="614"/>
                  </a:cubicBezTo>
                  <a:cubicBezTo>
                    <a:pt x="900" y="614"/>
                    <a:pt x="900" y="614"/>
                    <a:pt x="900" y="614"/>
                  </a:cubicBezTo>
                  <a:lnTo>
                    <a:pt x="900" y="894"/>
                  </a:lnTo>
                  <a:close/>
                  <a:moveTo>
                    <a:pt x="900" y="494"/>
                  </a:moveTo>
                  <a:cubicBezTo>
                    <a:pt x="599" y="494"/>
                    <a:pt x="599" y="494"/>
                    <a:pt x="599" y="494"/>
                  </a:cubicBezTo>
                  <a:cubicBezTo>
                    <a:pt x="619" y="439"/>
                    <a:pt x="642" y="388"/>
                    <a:pt x="669" y="341"/>
                  </a:cubicBezTo>
                  <a:cubicBezTo>
                    <a:pt x="711" y="269"/>
                    <a:pt x="761" y="210"/>
                    <a:pt x="813" y="172"/>
                  </a:cubicBezTo>
                  <a:cubicBezTo>
                    <a:pt x="842" y="152"/>
                    <a:pt x="871" y="137"/>
                    <a:pt x="900" y="129"/>
                  </a:cubicBezTo>
                  <a:lnTo>
                    <a:pt x="900" y="494"/>
                  </a:lnTo>
                  <a:close/>
                  <a:moveTo>
                    <a:pt x="1020" y="129"/>
                  </a:moveTo>
                  <a:cubicBezTo>
                    <a:pt x="1049" y="137"/>
                    <a:pt x="1078" y="152"/>
                    <a:pt x="1107" y="172"/>
                  </a:cubicBezTo>
                  <a:cubicBezTo>
                    <a:pt x="1159" y="210"/>
                    <a:pt x="1209" y="269"/>
                    <a:pt x="1251" y="341"/>
                  </a:cubicBezTo>
                  <a:cubicBezTo>
                    <a:pt x="1278" y="388"/>
                    <a:pt x="1301" y="439"/>
                    <a:pt x="1321" y="494"/>
                  </a:cubicBezTo>
                  <a:cubicBezTo>
                    <a:pt x="1020" y="494"/>
                    <a:pt x="1020" y="494"/>
                    <a:pt x="1020" y="494"/>
                  </a:cubicBezTo>
                  <a:lnTo>
                    <a:pt x="1020" y="129"/>
                  </a:lnTo>
                  <a:close/>
                  <a:moveTo>
                    <a:pt x="1020" y="894"/>
                  </a:moveTo>
                  <a:cubicBezTo>
                    <a:pt x="1020" y="614"/>
                    <a:pt x="1020" y="614"/>
                    <a:pt x="1020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8" y="615"/>
                    <a:pt x="1358" y="615"/>
                  </a:cubicBezTo>
                  <a:cubicBezTo>
                    <a:pt x="1379" y="704"/>
                    <a:pt x="1393" y="797"/>
                    <a:pt x="1397" y="894"/>
                  </a:cubicBezTo>
                  <a:lnTo>
                    <a:pt x="1020" y="894"/>
                  </a:lnTo>
                  <a:close/>
                  <a:moveTo>
                    <a:pt x="1292" y="188"/>
                  </a:moveTo>
                  <a:cubicBezTo>
                    <a:pt x="1390" y="230"/>
                    <a:pt x="1478" y="290"/>
                    <a:pt x="1554" y="366"/>
                  </a:cubicBezTo>
                  <a:cubicBezTo>
                    <a:pt x="1593" y="405"/>
                    <a:pt x="1629" y="448"/>
                    <a:pt x="1659" y="494"/>
                  </a:cubicBezTo>
                  <a:cubicBezTo>
                    <a:pt x="1448" y="494"/>
                    <a:pt x="1448" y="494"/>
                    <a:pt x="1448" y="494"/>
                  </a:cubicBezTo>
                  <a:cubicBezTo>
                    <a:pt x="1409" y="374"/>
                    <a:pt x="1356" y="269"/>
                    <a:pt x="1292" y="188"/>
                  </a:cubicBezTo>
                  <a:close/>
                  <a:moveTo>
                    <a:pt x="1517" y="894"/>
                  </a:moveTo>
                  <a:cubicBezTo>
                    <a:pt x="1513" y="796"/>
                    <a:pt x="1500" y="702"/>
                    <a:pt x="1481" y="614"/>
                  </a:cubicBezTo>
                  <a:cubicBezTo>
                    <a:pt x="1726" y="614"/>
                    <a:pt x="1726" y="614"/>
                    <a:pt x="1726" y="614"/>
                  </a:cubicBezTo>
                  <a:cubicBezTo>
                    <a:pt x="1729" y="620"/>
                    <a:pt x="1731" y="627"/>
                    <a:pt x="1734" y="633"/>
                  </a:cubicBezTo>
                  <a:cubicBezTo>
                    <a:pt x="1769" y="716"/>
                    <a:pt x="1790" y="804"/>
                    <a:pt x="1797" y="894"/>
                  </a:cubicBezTo>
                  <a:lnTo>
                    <a:pt x="1517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33" name="Oval 56"/>
          <p:cNvSpPr>
            <a:spLocks noChangeArrowheads="1"/>
          </p:cNvSpPr>
          <p:nvPr/>
        </p:nvSpPr>
        <p:spPr bwMode="auto">
          <a:xfrm>
            <a:off x="4164013" y="3273425"/>
            <a:ext cx="923925" cy="9239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>
            <a:off x="4279901" y="3390900"/>
            <a:ext cx="692150" cy="693738"/>
            <a:chOff x="4279901" y="3390900"/>
            <a:chExt cx="692150" cy="693738"/>
          </a:xfrm>
        </p:grpSpPr>
        <p:sp>
          <p:nvSpPr>
            <p:cNvPr id="134" name="Freeform 57"/>
            <p:cNvSpPr>
              <a:spLocks noEditPoints="1"/>
            </p:cNvSpPr>
            <p:nvPr/>
          </p:nvSpPr>
          <p:spPr bwMode="auto">
            <a:xfrm>
              <a:off x="4279901" y="3390900"/>
              <a:ext cx="692150" cy="693738"/>
            </a:xfrm>
            <a:custGeom>
              <a:avLst/>
              <a:gdLst>
                <a:gd name="T0" fmla="*/ 1843 w 1920"/>
                <a:gd name="T1" fmla="*/ 921 h 1920"/>
                <a:gd name="T2" fmla="*/ 1798 w 1920"/>
                <a:gd name="T3" fmla="*/ 1014 h 1920"/>
                <a:gd name="T4" fmla="*/ 1731 w 1920"/>
                <a:gd name="T5" fmla="*/ 1294 h 1920"/>
                <a:gd name="T6" fmla="*/ 1438 w 1920"/>
                <a:gd name="T7" fmla="*/ 1346 h 1920"/>
                <a:gd name="T8" fmla="*/ 1360 w 1920"/>
                <a:gd name="T9" fmla="*/ 1294 h 1920"/>
                <a:gd name="T10" fmla="*/ 1020 w 1920"/>
                <a:gd name="T11" fmla="*/ 1014 h 1920"/>
                <a:gd name="T12" fmla="*/ 1033 w 1920"/>
                <a:gd name="T13" fmla="*/ 922 h 1920"/>
                <a:gd name="T14" fmla="*/ 900 w 1920"/>
                <a:gd name="T15" fmla="*/ 894 h 1920"/>
                <a:gd name="T16" fmla="*/ 562 w 1920"/>
                <a:gd name="T17" fmla="*/ 615 h 1920"/>
                <a:gd name="T18" fmla="*/ 886 w 1920"/>
                <a:gd name="T19" fmla="*/ 614 h 1920"/>
                <a:gd name="T20" fmla="*/ 882 w 1920"/>
                <a:gd name="T21" fmla="*/ 541 h 1920"/>
                <a:gd name="T22" fmla="*/ 599 w 1920"/>
                <a:gd name="T23" fmla="*/ 494 h 1920"/>
                <a:gd name="T24" fmla="*/ 813 w 1920"/>
                <a:gd name="T25" fmla="*/ 172 h 1920"/>
                <a:gd name="T26" fmla="*/ 900 w 1920"/>
                <a:gd name="T27" fmla="*/ 409 h 1920"/>
                <a:gd name="T28" fmla="*/ 1020 w 1920"/>
                <a:gd name="T29" fmla="*/ 129 h 1920"/>
                <a:gd name="T30" fmla="*/ 1224 w 1920"/>
                <a:gd name="T31" fmla="*/ 37 h 1920"/>
                <a:gd name="T32" fmla="*/ 0 w 1920"/>
                <a:gd name="T33" fmla="*/ 960 h 1920"/>
                <a:gd name="T34" fmla="*/ 1920 w 1920"/>
                <a:gd name="T35" fmla="*/ 960 h 1920"/>
                <a:gd name="T36" fmla="*/ 366 w 1920"/>
                <a:gd name="T37" fmla="*/ 366 h 1920"/>
                <a:gd name="T38" fmla="*/ 472 w 1920"/>
                <a:gd name="T39" fmla="*/ 494 h 1920"/>
                <a:gd name="T40" fmla="*/ 366 w 1920"/>
                <a:gd name="T41" fmla="*/ 366 h 1920"/>
                <a:gd name="T42" fmla="*/ 194 w 1920"/>
                <a:gd name="T43" fmla="*/ 614 h 1920"/>
                <a:gd name="T44" fmla="*/ 403 w 1920"/>
                <a:gd name="T45" fmla="*/ 894 h 1920"/>
                <a:gd name="T46" fmla="*/ 186 w 1920"/>
                <a:gd name="T47" fmla="*/ 633 h 1920"/>
                <a:gd name="T48" fmla="*/ 122 w 1920"/>
                <a:gd name="T49" fmla="*/ 1014 h 1920"/>
                <a:gd name="T50" fmla="*/ 437 w 1920"/>
                <a:gd name="T51" fmla="*/ 1294 h 1920"/>
                <a:gd name="T52" fmla="*/ 186 w 1920"/>
                <a:gd name="T53" fmla="*/ 1287 h 1920"/>
                <a:gd name="T54" fmla="*/ 253 w 1920"/>
                <a:gd name="T55" fmla="*/ 1414 h 1920"/>
                <a:gd name="T56" fmla="*/ 628 w 1920"/>
                <a:gd name="T57" fmla="*/ 1732 h 1920"/>
                <a:gd name="T58" fmla="*/ 900 w 1920"/>
                <a:gd name="T59" fmla="*/ 1791 h 1920"/>
                <a:gd name="T60" fmla="*/ 669 w 1920"/>
                <a:gd name="T61" fmla="*/ 1579 h 1920"/>
                <a:gd name="T62" fmla="*/ 900 w 1920"/>
                <a:gd name="T63" fmla="*/ 1414 h 1920"/>
                <a:gd name="T64" fmla="*/ 900 w 1920"/>
                <a:gd name="T65" fmla="*/ 1294 h 1920"/>
                <a:gd name="T66" fmla="*/ 523 w 1920"/>
                <a:gd name="T67" fmla="*/ 1014 h 1920"/>
                <a:gd name="T68" fmla="*/ 900 w 1920"/>
                <a:gd name="T69" fmla="*/ 1294 h 1920"/>
                <a:gd name="T70" fmla="*/ 1020 w 1920"/>
                <a:gd name="T71" fmla="*/ 1791 h 1920"/>
                <a:gd name="T72" fmla="*/ 1325 w 1920"/>
                <a:gd name="T73" fmla="*/ 1414 h 1920"/>
                <a:gd name="T74" fmla="*/ 1107 w 1920"/>
                <a:gd name="T75" fmla="*/ 1748 h 1920"/>
                <a:gd name="T76" fmla="*/ 1292 w 1920"/>
                <a:gd name="T77" fmla="*/ 1732 h 1920"/>
                <a:gd name="T78" fmla="*/ 1667 w 1920"/>
                <a:gd name="T79" fmla="*/ 1414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0" h="1920">
                  <a:moveTo>
                    <a:pt x="1911" y="832"/>
                  </a:moveTo>
                  <a:cubicBezTo>
                    <a:pt x="1892" y="863"/>
                    <a:pt x="1869" y="893"/>
                    <a:pt x="1843" y="921"/>
                  </a:cubicBezTo>
                  <a:cubicBezTo>
                    <a:pt x="1754" y="1014"/>
                    <a:pt x="1754" y="1014"/>
                    <a:pt x="1754" y="1014"/>
                  </a:cubicBezTo>
                  <a:cubicBezTo>
                    <a:pt x="1798" y="1014"/>
                    <a:pt x="1798" y="1014"/>
                    <a:pt x="1798" y="1014"/>
                  </a:cubicBezTo>
                  <a:cubicBezTo>
                    <a:pt x="1792" y="1108"/>
                    <a:pt x="1771" y="1200"/>
                    <a:pt x="1734" y="1287"/>
                  </a:cubicBezTo>
                  <a:cubicBezTo>
                    <a:pt x="1733" y="1289"/>
                    <a:pt x="1732" y="1292"/>
                    <a:pt x="1731" y="1294"/>
                  </a:cubicBezTo>
                  <a:cubicBezTo>
                    <a:pt x="1488" y="1294"/>
                    <a:pt x="1488" y="1294"/>
                    <a:pt x="1488" y="1294"/>
                  </a:cubicBezTo>
                  <a:cubicBezTo>
                    <a:pt x="1438" y="1346"/>
                    <a:pt x="1438" y="1346"/>
                    <a:pt x="1438" y="1346"/>
                  </a:cubicBezTo>
                  <a:cubicBezTo>
                    <a:pt x="1366" y="1270"/>
                    <a:pt x="1366" y="1270"/>
                    <a:pt x="1366" y="1270"/>
                  </a:cubicBezTo>
                  <a:cubicBezTo>
                    <a:pt x="1364" y="1278"/>
                    <a:pt x="1362" y="1286"/>
                    <a:pt x="1360" y="1294"/>
                  </a:cubicBezTo>
                  <a:cubicBezTo>
                    <a:pt x="1020" y="1294"/>
                    <a:pt x="1020" y="1294"/>
                    <a:pt x="1020" y="1294"/>
                  </a:cubicBezTo>
                  <a:cubicBezTo>
                    <a:pt x="1020" y="1014"/>
                    <a:pt x="1020" y="1014"/>
                    <a:pt x="1020" y="1014"/>
                  </a:cubicBezTo>
                  <a:cubicBezTo>
                    <a:pt x="1121" y="1014"/>
                    <a:pt x="1121" y="1014"/>
                    <a:pt x="1121" y="1014"/>
                  </a:cubicBezTo>
                  <a:cubicBezTo>
                    <a:pt x="1033" y="922"/>
                    <a:pt x="1033" y="922"/>
                    <a:pt x="1033" y="922"/>
                  </a:cubicBezTo>
                  <a:cubicBezTo>
                    <a:pt x="969" y="854"/>
                    <a:pt x="923" y="773"/>
                    <a:pt x="900" y="686"/>
                  </a:cubicBezTo>
                  <a:cubicBezTo>
                    <a:pt x="900" y="894"/>
                    <a:pt x="900" y="894"/>
                    <a:pt x="900" y="894"/>
                  </a:cubicBezTo>
                  <a:cubicBezTo>
                    <a:pt x="523" y="894"/>
                    <a:pt x="523" y="894"/>
                    <a:pt x="523" y="894"/>
                  </a:cubicBezTo>
                  <a:cubicBezTo>
                    <a:pt x="527" y="797"/>
                    <a:pt x="541" y="704"/>
                    <a:pt x="562" y="615"/>
                  </a:cubicBezTo>
                  <a:cubicBezTo>
                    <a:pt x="562" y="615"/>
                    <a:pt x="563" y="614"/>
                    <a:pt x="563" y="614"/>
                  </a:cubicBezTo>
                  <a:cubicBezTo>
                    <a:pt x="886" y="614"/>
                    <a:pt x="886" y="614"/>
                    <a:pt x="886" y="614"/>
                  </a:cubicBezTo>
                  <a:cubicBezTo>
                    <a:pt x="884" y="595"/>
                    <a:pt x="882" y="576"/>
                    <a:pt x="882" y="556"/>
                  </a:cubicBezTo>
                  <a:cubicBezTo>
                    <a:pt x="882" y="551"/>
                    <a:pt x="882" y="546"/>
                    <a:pt x="882" y="541"/>
                  </a:cubicBezTo>
                  <a:cubicBezTo>
                    <a:pt x="882" y="525"/>
                    <a:pt x="883" y="509"/>
                    <a:pt x="885" y="494"/>
                  </a:cubicBezTo>
                  <a:cubicBezTo>
                    <a:pt x="599" y="494"/>
                    <a:pt x="599" y="494"/>
                    <a:pt x="599" y="494"/>
                  </a:cubicBezTo>
                  <a:cubicBezTo>
                    <a:pt x="619" y="439"/>
                    <a:pt x="642" y="388"/>
                    <a:pt x="669" y="341"/>
                  </a:cubicBezTo>
                  <a:cubicBezTo>
                    <a:pt x="711" y="269"/>
                    <a:pt x="761" y="210"/>
                    <a:pt x="813" y="172"/>
                  </a:cubicBezTo>
                  <a:cubicBezTo>
                    <a:pt x="842" y="152"/>
                    <a:pt x="871" y="137"/>
                    <a:pt x="900" y="12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22" y="326"/>
                    <a:pt x="962" y="249"/>
                    <a:pt x="1020" y="184"/>
                  </a:cubicBezTo>
                  <a:cubicBezTo>
                    <a:pt x="1020" y="129"/>
                    <a:pt x="1020" y="129"/>
                    <a:pt x="1020" y="129"/>
                  </a:cubicBezTo>
                  <a:cubicBezTo>
                    <a:pt x="1033" y="133"/>
                    <a:pt x="1046" y="138"/>
                    <a:pt x="1059" y="144"/>
                  </a:cubicBezTo>
                  <a:cubicBezTo>
                    <a:pt x="1108" y="98"/>
                    <a:pt x="1164" y="62"/>
                    <a:pt x="1224" y="37"/>
                  </a:cubicBezTo>
                  <a:cubicBezTo>
                    <a:pt x="1140" y="13"/>
                    <a:pt x="1052" y="0"/>
                    <a:pt x="960" y="0"/>
                  </a:cubicBezTo>
                  <a:cubicBezTo>
                    <a:pt x="430" y="0"/>
                    <a:pt x="0" y="430"/>
                    <a:pt x="0" y="960"/>
                  </a:cubicBezTo>
                  <a:cubicBezTo>
                    <a:pt x="0" y="1490"/>
                    <a:pt x="430" y="1920"/>
                    <a:pt x="960" y="1920"/>
                  </a:cubicBezTo>
                  <a:cubicBezTo>
                    <a:pt x="1490" y="1920"/>
                    <a:pt x="1920" y="1490"/>
                    <a:pt x="1920" y="960"/>
                  </a:cubicBezTo>
                  <a:cubicBezTo>
                    <a:pt x="1920" y="917"/>
                    <a:pt x="1917" y="874"/>
                    <a:pt x="1911" y="832"/>
                  </a:cubicBezTo>
                  <a:close/>
                  <a:moveTo>
                    <a:pt x="366" y="366"/>
                  </a:moveTo>
                  <a:cubicBezTo>
                    <a:pt x="442" y="290"/>
                    <a:pt x="530" y="230"/>
                    <a:pt x="628" y="188"/>
                  </a:cubicBezTo>
                  <a:cubicBezTo>
                    <a:pt x="564" y="269"/>
                    <a:pt x="511" y="374"/>
                    <a:pt x="472" y="494"/>
                  </a:cubicBezTo>
                  <a:cubicBezTo>
                    <a:pt x="261" y="494"/>
                    <a:pt x="261" y="494"/>
                    <a:pt x="261" y="494"/>
                  </a:cubicBezTo>
                  <a:cubicBezTo>
                    <a:pt x="291" y="448"/>
                    <a:pt x="327" y="405"/>
                    <a:pt x="366" y="366"/>
                  </a:cubicBezTo>
                  <a:close/>
                  <a:moveTo>
                    <a:pt x="186" y="633"/>
                  </a:moveTo>
                  <a:cubicBezTo>
                    <a:pt x="189" y="627"/>
                    <a:pt x="191" y="620"/>
                    <a:pt x="194" y="614"/>
                  </a:cubicBezTo>
                  <a:cubicBezTo>
                    <a:pt x="439" y="614"/>
                    <a:pt x="439" y="614"/>
                    <a:pt x="439" y="614"/>
                  </a:cubicBezTo>
                  <a:cubicBezTo>
                    <a:pt x="420" y="702"/>
                    <a:pt x="407" y="796"/>
                    <a:pt x="403" y="894"/>
                  </a:cubicBezTo>
                  <a:cubicBezTo>
                    <a:pt x="123" y="894"/>
                    <a:pt x="123" y="894"/>
                    <a:pt x="123" y="894"/>
                  </a:cubicBezTo>
                  <a:cubicBezTo>
                    <a:pt x="130" y="804"/>
                    <a:pt x="151" y="716"/>
                    <a:pt x="186" y="633"/>
                  </a:cubicBezTo>
                  <a:close/>
                  <a:moveTo>
                    <a:pt x="186" y="1287"/>
                  </a:moveTo>
                  <a:cubicBezTo>
                    <a:pt x="149" y="1200"/>
                    <a:pt x="128" y="1108"/>
                    <a:pt x="122" y="1014"/>
                  </a:cubicBezTo>
                  <a:cubicBezTo>
                    <a:pt x="403" y="1014"/>
                    <a:pt x="403" y="1014"/>
                    <a:pt x="403" y="1014"/>
                  </a:cubicBezTo>
                  <a:cubicBezTo>
                    <a:pt x="406" y="1112"/>
                    <a:pt x="418" y="1206"/>
                    <a:pt x="437" y="1294"/>
                  </a:cubicBezTo>
                  <a:cubicBezTo>
                    <a:pt x="189" y="1294"/>
                    <a:pt x="189" y="1294"/>
                    <a:pt x="189" y="1294"/>
                  </a:cubicBezTo>
                  <a:cubicBezTo>
                    <a:pt x="188" y="1292"/>
                    <a:pt x="187" y="1289"/>
                    <a:pt x="186" y="1287"/>
                  </a:cubicBezTo>
                  <a:close/>
                  <a:moveTo>
                    <a:pt x="366" y="1554"/>
                  </a:moveTo>
                  <a:cubicBezTo>
                    <a:pt x="323" y="1511"/>
                    <a:pt x="285" y="1464"/>
                    <a:pt x="253" y="1414"/>
                  </a:cubicBezTo>
                  <a:cubicBezTo>
                    <a:pt x="468" y="1414"/>
                    <a:pt x="468" y="1414"/>
                    <a:pt x="468" y="1414"/>
                  </a:cubicBezTo>
                  <a:cubicBezTo>
                    <a:pt x="507" y="1539"/>
                    <a:pt x="562" y="1648"/>
                    <a:pt x="628" y="1732"/>
                  </a:cubicBezTo>
                  <a:cubicBezTo>
                    <a:pt x="530" y="1690"/>
                    <a:pt x="442" y="1630"/>
                    <a:pt x="366" y="1554"/>
                  </a:cubicBezTo>
                  <a:close/>
                  <a:moveTo>
                    <a:pt x="900" y="1791"/>
                  </a:moveTo>
                  <a:cubicBezTo>
                    <a:pt x="871" y="1783"/>
                    <a:pt x="842" y="1768"/>
                    <a:pt x="813" y="1748"/>
                  </a:cubicBezTo>
                  <a:cubicBezTo>
                    <a:pt x="761" y="1710"/>
                    <a:pt x="711" y="1651"/>
                    <a:pt x="669" y="1579"/>
                  </a:cubicBezTo>
                  <a:cubicBezTo>
                    <a:pt x="640" y="1529"/>
                    <a:pt x="615" y="1474"/>
                    <a:pt x="595" y="1414"/>
                  </a:cubicBezTo>
                  <a:cubicBezTo>
                    <a:pt x="900" y="1414"/>
                    <a:pt x="900" y="1414"/>
                    <a:pt x="900" y="1414"/>
                  </a:cubicBezTo>
                  <a:lnTo>
                    <a:pt x="900" y="1791"/>
                  </a:lnTo>
                  <a:close/>
                  <a:moveTo>
                    <a:pt x="900" y="1294"/>
                  </a:moveTo>
                  <a:cubicBezTo>
                    <a:pt x="560" y="1294"/>
                    <a:pt x="560" y="1294"/>
                    <a:pt x="560" y="1294"/>
                  </a:cubicBezTo>
                  <a:cubicBezTo>
                    <a:pt x="539" y="1205"/>
                    <a:pt x="526" y="1111"/>
                    <a:pt x="523" y="1014"/>
                  </a:cubicBezTo>
                  <a:cubicBezTo>
                    <a:pt x="900" y="1014"/>
                    <a:pt x="900" y="1014"/>
                    <a:pt x="900" y="1014"/>
                  </a:cubicBezTo>
                  <a:lnTo>
                    <a:pt x="900" y="1294"/>
                  </a:lnTo>
                  <a:close/>
                  <a:moveTo>
                    <a:pt x="1107" y="1748"/>
                  </a:moveTo>
                  <a:cubicBezTo>
                    <a:pt x="1078" y="1768"/>
                    <a:pt x="1049" y="1783"/>
                    <a:pt x="1020" y="1791"/>
                  </a:cubicBezTo>
                  <a:cubicBezTo>
                    <a:pt x="1020" y="1414"/>
                    <a:pt x="1020" y="1414"/>
                    <a:pt x="1020" y="1414"/>
                  </a:cubicBezTo>
                  <a:cubicBezTo>
                    <a:pt x="1325" y="1414"/>
                    <a:pt x="1325" y="1414"/>
                    <a:pt x="1325" y="1414"/>
                  </a:cubicBezTo>
                  <a:cubicBezTo>
                    <a:pt x="1305" y="1474"/>
                    <a:pt x="1280" y="1529"/>
                    <a:pt x="1251" y="1579"/>
                  </a:cubicBezTo>
                  <a:cubicBezTo>
                    <a:pt x="1209" y="1651"/>
                    <a:pt x="1159" y="1710"/>
                    <a:pt x="1107" y="1748"/>
                  </a:cubicBezTo>
                  <a:close/>
                  <a:moveTo>
                    <a:pt x="1554" y="1554"/>
                  </a:moveTo>
                  <a:cubicBezTo>
                    <a:pt x="1478" y="1630"/>
                    <a:pt x="1390" y="1690"/>
                    <a:pt x="1292" y="1732"/>
                  </a:cubicBezTo>
                  <a:cubicBezTo>
                    <a:pt x="1358" y="1648"/>
                    <a:pt x="1413" y="1539"/>
                    <a:pt x="1452" y="1414"/>
                  </a:cubicBezTo>
                  <a:cubicBezTo>
                    <a:pt x="1667" y="1414"/>
                    <a:pt x="1667" y="1414"/>
                    <a:pt x="1667" y="1414"/>
                  </a:cubicBezTo>
                  <a:cubicBezTo>
                    <a:pt x="1635" y="1464"/>
                    <a:pt x="1597" y="1511"/>
                    <a:pt x="1554" y="1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5" name="Freeform 58"/>
            <p:cNvSpPr>
              <a:spLocks noEditPoints="1"/>
            </p:cNvSpPr>
            <p:nvPr/>
          </p:nvSpPr>
          <p:spPr bwMode="auto">
            <a:xfrm>
              <a:off x="4656138" y="3446463"/>
              <a:ext cx="285750" cy="346075"/>
            </a:xfrm>
            <a:custGeom>
              <a:avLst/>
              <a:gdLst>
                <a:gd name="T0" fmla="*/ 0 w 791"/>
                <a:gd name="T1" fmla="*/ 389 h 960"/>
                <a:gd name="T2" fmla="*/ 0 w 791"/>
                <a:gd name="T3" fmla="*/ 400 h 960"/>
                <a:gd name="T4" fmla="*/ 107 w 791"/>
                <a:gd name="T5" fmla="*/ 657 h 960"/>
                <a:gd name="T6" fmla="*/ 396 w 791"/>
                <a:gd name="T7" fmla="*/ 960 h 960"/>
                <a:gd name="T8" fmla="*/ 685 w 791"/>
                <a:gd name="T9" fmla="*/ 656 h 960"/>
                <a:gd name="T10" fmla="*/ 790 w 791"/>
                <a:gd name="T11" fmla="*/ 405 h 960"/>
                <a:gd name="T12" fmla="*/ 791 w 791"/>
                <a:gd name="T13" fmla="*/ 395 h 960"/>
                <a:gd name="T14" fmla="*/ 399 w 791"/>
                <a:gd name="T15" fmla="*/ 0 h 960"/>
                <a:gd name="T16" fmla="*/ 395 w 791"/>
                <a:gd name="T17" fmla="*/ 0 h 960"/>
                <a:gd name="T18" fmla="*/ 0 w 791"/>
                <a:gd name="T19" fmla="*/ 389 h 960"/>
                <a:gd name="T20" fmla="*/ 396 w 791"/>
                <a:gd name="T21" fmla="*/ 240 h 960"/>
                <a:gd name="T22" fmla="*/ 556 w 791"/>
                <a:gd name="T23" fmla="*/ 400 h 960"/>
                <a:gd name="T24" fmla="*/ 396 w 791"/>
                <a:gd name="T25" fmla="*/ 560 h 960"/>
                <a:gd name="T26" fmla="*/ 236 w 791"/>
                <a:gd name="T27" fmla="*/ 400 h 960"/>
                <a:gd name="T28" fmla="*/ 396 w 791"/>
                <a:gd name="T29" fmla="*/ 24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1" h="960">
                  <a:moveTo>
                    <a:pt x="0" y="389"/>
                  </a:moveTo>
                  <a:cubicBezTo>
                    <a:pt x="0" y="393"/>
                    <a:pt x="0" y="396"/>
                    <a:pt x="0" y="400"/>
                  </a:cubicBezTo>
                  <a:cubicBezTo>
                    <a:pt x="1" y="496"/>
                    <a:pt x="41" y="588"/>
                    <a:pt x="107" y="657"/>
                  </a:cubicBezTo>
                  <a:cubicBezTo>
                    <a:pt x="396" y="960"/>
                    <a:pt x="396" y="960"/>
                    <a:pt x="396" y="960"/>
                  </a:cubicBezTo>
                  <a:cubicBezTo>
                    <a:pt x="685" y="656"/>
                    <a:pt x="685" y="656"/>
                    <a:pt x="685" y="656"/>
                  </a:cubicBezTo>
                  <a:cubicBezTo>
                    <a:pt x="749" y="588"/>
                    <a:pt x="788" y="499"/>
                    <a:pt x="790" y="405"/>
                  </a:cubicBezTo>
                  <a:cubicBezTo>
                    <a:pt x="791" y="402"/>
                    <a:pt x="791" y="399"/>
                    <a:pt x="791" y="395"/>
                  </a:cubicBezTo>
                  <a:cubicBezTo>
                    <a:pt x="791" y="178"/>
                    <a:pt x="616" y="2"/>
                    <a:pt x="399" y="0"/>
                  </a:cubicBezTo>
                  <a:cubicBezTo>
                    <a:pt x="398" y="0"/>
                    <a:pt x="397" y="0"/>
                    <a:pt x="395" y="0"/>
                  </a:cubicBezTo>
                  <a:cubicBezTo>
                    <a:pt x="181" y="0"/>
                    <a:pt x="3" y="174"/>
                    <a:pt x="0" y="389"/>
                  </a:cubicBezTo>
                  <a:close/>
                  <a:moveTo>
                    <a:pt x="396" y="240"/>
                  </a:moveTo>
                  <a:cubicBezTo>
                    <a:pt x="484" y="240"/>
                    <a:pt x="556" y="312"/>
                    <a:pt x="556" y="400"/>
                  </a:cubicBezTo>
                  <a:cubicBezTo>
                    <a:pt x="556" y="488"/>
                    <a:pt x="484" y="560"/>
                    <a:pt x="396" y="560"/>
                  </a:cubicBezTo>
                  <a:cubicBezTo>
                    <a:pt x="308" y="560"/>
                    <a:pt x="236" y="488"/>
                    <a:pt x="236" y="400"/>
                  </a:cubicBezTo>
                  <a:cubicBezTo>
                    <a:pt x="236" y="312"/>
                    <a:pt x="308" y="240"/>
                    <a:pt x="396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6801" name="群組 16800"/>
          <p:cNvGrpSpPr/>
          <p:nvPr/>
        </p:nvGrpSpPr>
        <p:grpSpPr>
          <a:xfrm flipH="1">
            <a:off x="5777074" y="3277651"/>
            <a:ext cx="901378" cy="901380"/>
            <a:chOff x="5777074" y="3277651"/>
            <a:chExt cx="901378" cy="901380"/>
          </a:xfrm>
        </p:grpSpPr>
        <p:sp>
          <p:nvSpPr>
            <p:cNvPr id="609" name="Freeform 301"/>
            <p:cNvSpPr>
              <a:spLocks/>
            </p:cNvSpPr>
            <p:nvPr/>
          </p:nvSpPr>
          <p:spPr bwMode="auto">
            <a:xfrm>
              <a:off x="5777074" y="3277651"/>
              <a:ext cx="901378" cy="901380"/>
            </a:xfrm>
            <a:custGeom>
              <a:avLst/>
              <a:gdLst>
                <a:gd name="T0" fmla="*/ 4 w 2903"/>
                <a:gd name="T1" fmla="*/ 1563 h 2903"/>
                <a:gd name="T2" fmla="*/ 29 w 2903"/>
                <a:gd name="T3" fmla="*/ 1744 h 2903"/>
                <a:gd name="T4" fmla="*/ 76 w 2903"/>
                <a:gd name="T5" fmla="*/ 1918 h 2903"/>
                <a:gd name="T6" fmla="*/ 143 w 2903"/>
                <a:gd name="T7" fmla="*/ 2081 h 2903"/>
                <a:gd name="T8" fmla="*/ 229 w 2903"/>
                <a:gd name="T9" fmla="*/ 2234 h 2903"/>
                <a:gd name="T10" fmla="*/ 331 w 2903"/>
                <a:gd name="T11" fmla="*/ 2375 h 2903"/>
                <a:gd name="T12" fmla="*/ 450 w 2903"/>
                <a:gd name="T13" fmla="*/ 2503 h 2903"/>
                <a:gd name="T14" fmla="*/ 583 w 2903"/>
                <a:gd name="T15" fmla="*/ 2615 h 2903"/>
                <a:gd name="T16" fmla="*/ 729 w 2903"/>
                <a:gd name="T17" fmla="*/ 2711 h 2903"/>
                <a:gd name="T18" fmla="*/ 887 w 2903"/>
                <a:gd name="T19" fmla="*/ 2789 h 2903"/>
                <a:gd name="T20" fmla="*/ 1054 w 2903"/>
                <a:gd name="T21" fmla="*/ 2848 h 2903"/>
                <a:gd name="T22" fmla="*/ 1230 w 2903"/>
                <a:gd name="T23" fmla="*/ 2886 h 2903"/>
                <a:gd name="T24" fmla="*/ 1414 w 2903"/>
                <a:gd name="T25" fmla="*/ 2903 h 2903"/>
                <a:gd name="T26" fmla="*/ 1563 w 2903"/>
                <a:gd name="T27" fmla="*/ 2899 h 2903"/>
                <a:gd name="T28" fmla="*/ 1744 w 2903"/>
                <a:gd name="T29" fmla="*/ 2874 h 2903"/>
                <a:gd name="T30" fmla="*/ 1918 w 2903"/>
                <a:gd name="T31" fmla="*/ 2827 h 2903"/>
                <a:gd name="T32" fmla="*/ 2081 w 2903"/>
                <a:gd name="T33" fmla="*/ 2761 h 2903"/>
                <a:gd name="T34" fmla="*/ 2234 w 2903"/>
                <a:gd name="T35" fmla="*/ 2674 h 2903"/>
                <a:gd name="T36" fmla="*/ 2375 w 2903"/>
                <a:gd name="T37" fmla="*/ 2572 h 2903"/>
                <a:gd name="T38" fmla="*/ 2503 w 2903"/>
                <a:gd name="T39" fmla="*/ 2453 h 2903"/>
                <a:gd name="T40" fmla="*/ 2615 w 2903"/>
                <a:gd name="T41" fmla="*/ 2321 h 2903"/>
                <a:gd name="T42" fmla="*/ 2710 w 2903"/>
                <a:gd name="T43" fmla="*/ 2174 h 2903"/>
                <a:gd name="T44" fmla="*/ 2789 w 2903"/>
                <a:gd name="T45" fmla="*/ 2017 h 2903"/>
                <a:gd name="T46" fmla="*/ 2848 w 2903"/>
                <a:gd name="T47" fmla="*/ 1849 h 2903"/>
                <a:gd name="T48" fmla="*/ 2886 w 2903"/>
                <a:gd name="T49" fmla="*/ 1673 h 2903"/>
                <a:gd name="T50" fmla="*/ 2903 w 2903"/>
                <a:gd name="T51" fmla="*/ 1489 h 2903"/>
                <a:gd name="T52" fmla="*/ 2899 w 2903"/>
                <a:gd name="T53" fmla="*/ 1341 h 2903"/>
                <a:gd name="T54" fmla="*/ 2874 w 2903"/>
                <a:gd name="T55" fmla="*/ 1159 h 2903"/>
                <a:gd name="T56" fmla="*/ 2827 w 2903"/>
                <a:gd name="T57" fmla="*/ 986 h 2903"/>
                <a:gd name="T58" fmla="*/ 2760 w 2903"/>
                <a:gd name="T59" fmla="*/ 822 h 2903"/>
                <a:gd name="T60" fmla="*/ 2674 w 2903"/>
                <a:gd name="T61" fmla="*/ 669 h 2903"/>
                <a:gd name="T62" fmla="*/ 2572 w 2903"/>
                <a:gd name="T63" fmla="*/ 529 h 2903"/>
                <a:gd name="T64" fmla="*/ 2453 w 2903"/>
                <a:gd name="T65" fmla="*/ 401 h 2903"/>
                <a:gd name="T66" fmla="*/ 2320 w 2903"/>
                <a:gd name="T67" fmla="*/ 288 h 2903"/>
                <a:gd name="T68" fmla="*/ 2174 w 2903"/>
                <a:gd name="T69" fmla="*/ 193 h 2903"/>
                <a:gd name="T70" fmla="*/ 2016 w 2903"/>
                <a:gd name="T71" fmla="*/ 115 h 2903"/>
                <a:gd name="T72" fmla="*/ 1848 w 2903"/>
                <a:gd name="T73" fmla="*/ 56 h 2903"/>
                <a:gd name="T74" fmla="*/ 1673 w 2903"/>
                <a:gd name="T75" fmla="*/ 17 h 2903"/>
                <a:gd name="T76" fmla="*/ 1489 w 2903"/>
                <a:gd name="T77" fmla="*/ 0 h 2903"/>
                <a:gd name="T78" fmla="*/ 1340 w 2903"/>
                <a:gd name="T79" fmla="*/ 5 h 2903"/>
                <a:gd name="T80" fmla="*/ 1159 w 2903"/>
                <a:gd name="T81" fmla="*/ 30 h 2903"/>
                <a:gd name="T82" fmla="*/ 985 w 2903"/>
                <a:gd name="T83" fmla="*/ 76 h 2903"/>
                <a:gd name="T84" fmla="*/ 822 w 2903"/>
                <a:gd name="T85" fmla="*/ 143 h 2903"/>
                <a:gd name="T86" fmla="*/ 669 w 2903"/>
                <a:gd name="T87" fmla="*/ 229 h 2903"/>
                <a:gd name="T88" fmla="*/ 528 w 2903"/>
                <a:gd name="T89" fmla="*/ 331 h 2903"/>
                <a:gd name="T90" fmla="*/ 400 w 2903"/>
                <a:gd name="T91" fmla="*/ 450 h 2903"/>
                <a:gd name="T92" fmla="*/ 288 w 2903"/>
                <a:gd name="T93" fmla="*/ 583 h 2903"/>
                <a:gd name="T94" fmla="*/ 192 w 2903"/>
                <a:gd name="T95" fmla="*/ 729 h 2903"/>
                <a:gd name="T96" fmla="*/ 114 w 2903"/>
                <a:gd name="T97" fmla="*/ 887 h 2903"/>
                <a:gd name="T98" fmla="*/ 55 w 2903"/>
                <a:gd name="T99" fmla="*/ 1055 h 2903"/>
                <a:gd name="T100" fmla="*/ 17 w 2903"/>
                <a:gd name="T101" fmla="*/ 1231 h 2903"/>
                <a:gd name="T102" fmla="*/ 0 w 2903"/>
                <a:gd name="T103" fmla="*/ 1414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03" h="2903">
                  <a:moveTo>
                    <a:pt x="0" y="1452"/>
                  </a:moveTo>
                  <a:lnTo>
                    <a:pt x="0" y="1452"/>
                  </a:lnTo>
                  <a:lnTo>
                    <a:pt x="0" y="1489"/>
                  </a:lnTo>
                  <a:lnTo>
                    <a:pt x="2" y="1527"/>
                  </a:lnTo>
                  <a:lnTo>
                    <a:pt x="4" y="1563"/>
                  </a:lnTo>
                  <a:lnTo>
                    <a:pt x="8" y="1600"/>
                  </a:lnTo>
                  <a:lnTo>
                    <a:pt x="11" y="1637"/>
                  </a:lnTo>
                  <a:lnTo>
                    <a:pt x="17" y="1673"/>
                  </a:lnTo>
                  <a:lnTo>
                    <a:pt x="22" y="1709"/>
                  </a:lnTo>
                  <a:lnTo>
                    <a:pt x="29" y="1744"/>
                  </a:lnTo>
                  <a:lnTo>
                    <a:pt x="37" y="1780"/>
                  </a:lnTo>
                  <a:lnTo>
                    <a:pt x="45" y="1815"/>
                  </a:lnTo>
                  <a:lnTo>
                    <a:pt x="55" y="1849"/>
                  </a:lnTo>
                  <a:lnTo>
                    <a:pt x="65" y="1884"/>
                  </a:lnTo>
                  <a:lnTo>
                    <a:pt x="76" y="1918"/>
                  </a:lnTo>
                  <a:lnTo>
                    <a:pt x="88" y="1951"/>
                  </a:lnTo>
                  <a:lnTo>
                    <a:pt x="101" y="1984"/>
                  </a:lnTo>
                  <a:lnTo>
                    <a:pt x="114" y="2017"/>
                  </a:lnTo>
                  <a:lnTo>
                    <a:pt x="128" y="2049"/>
                  </a:lnTo>
                  <a:lnTo>
                    <a:pt x="143" y="2081"/>
                  </a:lnTo>
                  <a:lnTo>
                    <a:pt x="158" y="2113"/>
                  </a:lnTo>
                  <a:lnTo>
                    <a:pt x="174" y="2144"/>
                  </a:lnTo>
                  <a:lnTo>
                    <a:pt x="192" y="2174"/>
                  </a:lnTo>
                  <a:lnTo>
                    <a:pt x="209" y="2205"/>
                  </a:lnTo>
                  <a:lnTo>
                    <a:pt x="229" y="2234"/>
                  </a:lnTo>
                  <a:lnTo>
                    <a:pt x="248" y="2264"/>
                  </a:lnTo>
                  <a:lnTo>
                    <a:pt x="267" y="2292"/>
                  </a:lnTo>
                  <a:lnTo>
                    <a:pt x="288" y="2321"/>
                  </a:lnTo>
                  <a:lnTo>
                    <a:pt x="309" y="2348"/>
                  </a:lnTo>
                  <a:lnTo>
                    <a:pt x="331" y="2375"/>
                  </a:lnTo>
                  <a:lnTo>
                    <a:pt x="354" y="2402"/>
                  </a:lnTo>
                  <a:lnTo>
                    <a:pt x="377" y="2428"/>
                  </a:lnTo>
                  <a:lnTo>
                    <a:pt x="400" y="2453"/>
                  </a:lnTo>
                  <a:lnTo>
                    <a:pt x="425" y="2478"/>
                  </a:lnTo>
                  <a:lnTo>
                    <a:pt x="450" y="2503"/>
                  </a:lnTo>
                  <a:lnTo>
                    <a:pt x="475" y="2526"/>
                  </a:lnTo>
                  <a:lnTo>
                    <a:pt x="501" y="2550"/>
                  </a:lnTo>
                  <a:lnTo>
                    <a:pt x="528" y="2572"/>
                  </a:lnTo>
                  <a:lnTo>
                    <a:pt x="555" y="2594"/>
                  </a:lnTo>
                  <a:lnTo>
                    <a:pt x="583" y="2615"/>
                  </a:lnTo>
                  <a:lnTo>
                    <a:pt x="611" y="2636"/>
                  </a:lnTo>
                  <a:lnTo>
                    <a:pt x="639" y="2655"/>
                  </a:lnTo>
                  <a:lnTo>
                    <a:pt x="669" y="2674"/>
                  </a:lnTo>
                  <a:lnTo>
                    <a:pt x="698" y="2694"/>
                  </a:lnTo>
                  <a:lnTo>
                    <a:pt x="729" y="2711"/>
                  </a:lnTo>
                  <a:lnTo>
                    <a:pt x="760" y="2729"/>
                  </a:lnTo>
                  <a:lnTo>
                    <a:pt x="790" y="2745"/>
                  </a:lnTo>
                  <a:lnTo>
                    <a:pt x="822" y="2761"/>
                  </a:lnTo>
                  <a:lnTo>
                    <a:pt x="854" y="2775"/>
                  </a:lnTo>
                  <a:lnTo>
                    <a:pt x="887" y="2789"/>
                  </a:lnTo>
                  <a:lnTo>
                    <a:pt x="919" y="2802"/>
                  </a:lnTo>
                  <a:lnTo>
                    <a:pt x="952" y="2815"/>
                  </a:lnTo>
                  <a:lnTo>
                    <a:pt x="985" y="2827"/>
                  </a:lnTo>
                  <a:lnTo>
                    <a:pt x="1019" y="2838"/>
                  </a:lnTo>
                  <a:lnTo>
                    <a:pt x="1054" y="2848"/>
                  </a:lnTo>
                  <a:lnTo>
                    <a:pt x="1088" y="2858"/>
                  </a:lnTo>
                  <a:lnTo>
                    <a:pt x="1124" y="2866"/>
                  </a:lnTo>
                  <a:lnTo>
                    <a:pt x="1159" y="2874"/>
                  </a:lnTo>
                  <a:lnTo>
                    <a:pt x="1194" y="2881"/>
                  </a:lnTo>
                  <a:lnTo>
                    <a:pt x="1230" y="2886"/>
                  </a:lnTo>
                  <a:lnTo>
                    <a:pt x="1267" y="2892"/>
                  </a:lnTo>
                  <a:lnTo>
                    <a:pt x="1303" y="2895"/>
                  </a:lnTo>
                  <a:lnTo>
                    <a:pt x="1340" y="2899"/>
                  </a:lnTo>
                  <a:lnTo>
                    <a:pt x="1377" y="2901"/>
                  </a:lnTo>
                  <a:lnTo>
                    <a:pt x="1414" y="2903"/>
                  </a:lnTo>
                  <a:lnTo>
                    <a:pt x="1451" y="2903"/>
                  </a:lnTo>
                  <a:lnTo>
                    <a:pt x="1451" y="2903"/>
                  </a:lnTo>
                  <a:lnTo>
                    <a:pt x="1489" y="2903"/>
                  </a:lnTo>
                  <a:lnTo>
                    <a:pt x="1526" y="2901"/>
                  </a:lnTo>
                  <a:lnTo>
                    <a:pt x="1563" y="2899"/>
                  </a:lnTo>
                  <a:lnTo>
                    <a:pt x="1600" y="2895"/>
                  </a:lnTo>
                  <a:lnTo>
                    <a:pt x="1636" y="2892"/>
                  </a:lnTo>
                  <a:lnTo>
                    <a:pt x="1673" y="2886"/>
                  </a:lnTo>
                  <a:lnTo>
                    <a:pt x="1709" y="2881"/>
                  </a:lnTo>
                  <a:lnTo>
                    <a:pt x="1744" y="2874"/>
                  </a:lnTo>
                  <a:lnTo>
                    <a:pt x="1779" y="2866"/>
                  </a:lnTo>
                  <a:lnTo>
                    <a:pt x="1814" y="2858"/>
                  </a:lnTo>
                  <a:lnTo>
                    <a:pt x="1848" y="2848"/>
                  </a:lnTo>
                  <a:lnTo>
                    <a:pt x="1884" y="2838"/>
                  </a:lnTo>
                  <a:lnTo>
                    <a:pt x="1918" y="2827"/>
                  </a:lnTo>
                  <a:lnTo>
                    <a:pt x="1950" y="2815"/>
                  </a:lnTo>
                  <a:lnTo>
                    <a:pt x="1983" y="2802"/>
                  </a:lnTo>
                  <a:lnTo>
                    <a:pt x="2016" y="2789"/>
                  </a:lnTo>
                  <a:lnTo>
                    <a:pt x="2049" y="2775"/>
                  </a:lnTo>
                  <a:lnTo>
                    <a:pt x="2081" y="2761"/>
                  </a:lnTo>
                  <a:lnTo>
                    <a:pt x="2113" y="2745"/>
                  </a:lnTo>
                  <a:lnTo>
                    <a:pt x="2143" y="2729"/>
                  </a:lnTo>
                  <a:lnTo>
                    <a:pt x="2174" y="2711"/>
                  </a:lnTo>
                  <a:lnTo>
                    <a:pt x="2205" y="2694"/>
                  </a:lnTo>
                  <a:lnTo>
                    <a:pt x="2234" y="2674"/>
                  </a:lnTo>
                  <a:lnTo>
                    <a:pt x="2264" y="2655"/>
                  </a:lnTo>
                  <a:lnTo>
                    <a:pt x="2292" y="2636"/>
                  </a:lnTo>
                  <a:lnTo>
                    <a:pt x="2320" y="2615"/>
                  </a:lnTo>
                  <a:lnTo>
                    <a:pt x="2347" y="2594"/>
                  </a:lnTo>
                  <a:lnTo>
                    <a:pt x="2375" y="2572"/>
                  </a:lnTo>
                  <a:lnTo>
                    <a:pt x="2402" y="2550"/>
                  </a:lnTo>
                  <a:lnTo>
                    <a:pt x="2428" y="2526"/>
                  </a:lnTo>
                  <a:lnTo>
                    <a:pt x="2453" y="2503"/>
                  </a:lnTo>
                  <a:lnTo>
                    <a:pt x="2478" y="2478"/>
                  </a:lnTo>
                  <a:lnTo>
                    <a:pt x="2503" y="2453"/>
                  </a:lnTo>
                  <a:lnTo>
                    <a:pt x="2526" y="2428"/>
                  </a:lnTo>
                  <a:lnTo>
                    <a:pt x="2549" y="2402"/>
                  </a:lnTo>
                  <a:lnTo>
                    <a:pt x="2572" y="2375"/>
                  </a:lnTo>
                  <a:lnTo>
                    <a:pt x="2594" y="2348"/>
                  </a:lnTo>
                  <a:lnTo>
                    <a:pt x="2615" y="2321"/>
                  </a:lnTo>
                  <a:lnTo>
                    <a:pt x="2636" y="2292"/>
                  </a:lnTo>
                  <a:lnTo>
                    <a:pt x="2655" y="2264"/>
                  </a:lnTo>
                  <a:lnTo>
                    <a:pt x="2674" y="2234"/>
                  </a:lnTo>
                  <a:lnTo>
                    <a:pt x="2693" y="2205"/>
                  </a:lnTo>
                  <a:lnTo>
                    <a:pt x="2710" y="2174"/>
                  </a:lnTo>
                  <a:lnTo>
                    <a:pt x="2729" y="2144"/>
                  </a:lnTo>
                  <a:lnTo>
                    <a:pt x="2744" y="2113"/>
                  </a:lnTo>
                  <a:lnTo>
                    <a:pt x="2760" y="2081"/>
                  </a:lnTo>
                  <a:lnTo>
                    <a:pt x="2775" y="2049"/>
                  </a:lnTo>
                  <a:lnTo>
                    <a:pt x="2789" y="2017"/>
                  </a:lnTo>
                  <a:lnTo>
                    <a:pt x="2802" y="1984"/>
                  </a:lnTo>
                  <a:lnTo>
                    <a:pt x="2815" y="1951"/>
                  </a:lnTo>
                  <a:lnTo>
                    <a:pt x="2827" y="1918"/>
                  </a:lnTo>
                  <a:lnTo>
                    <a:pt x="2837" y="1884"/>
                  </a:lnTo>
                  <a:lnTo>
                    <a:pt x="2848" y="1849"/>
                  </a:lnTo>
                  <a:lnTo>
                    <a:pt x="2858" y="1815"/>
                  </a:lnTo>
                  <a:lnTo>
                    <a:pt x="2866" y="1780"/>
                  </a:lnTo>
                  <a:lnTo>
                    <a:pt x="2874" y="1744"/>
                  </a:lnTo>
                  <a:lnTo>
                    <a:pt x="2881" y="1709"/>
                  </a:lnTo>
                  <a:lnTo>
                    <a:pt x="2886" y="1673"/>
                  </a:lnTo>
                  <a:lnTo>
                    <a:pt x="2892" y="1637"/>
                  </a:lnTo>
                  <a:lnTo>
                    <a:pt x="2895" y="1600"/>
                  </a:lnTo>
                  <a:lnTo>
                    <a:pt x="2899" y="1563"/>
                  </a:lnTo>
                  <a:lnTo>
                    <a:pt x="2901" y="1527"/>
                  </a:lnTo>
                  <a:lnTo>
                    <a:pt x="2903" y="1489"/>
                  </a:lnTo>
                  <a:lnTo>
                    <a:pt x="2903" y="1452"/>
                  </a:lnTo>
                  <a:lnTo>
                    <a:pt x="2903" y="1452"/>
                  </a:lnTo>
                  <a:lnTo>
                    <a:pt x="2903" y="1414"/>
                  </a:lnTo>
                  <a:lnTo>
                    <a:pt x="2901" y="1377"/>
                  </a:lnTo>
                  <a:lnTo>
                    <a:pt x="2899" y="1341"/>
                  </a:lnTo>
                  <a:lnTo>
                    <a:pt x="2895" y="1303"/>
                  </a:lnTo>
                  <a:lnTo>
                    <a:pt x="2892" y="1267"/>
                  </a:lnTo>
                  <a:lnTo>
                    <a:pt x="2886" y="1231"/>
                  </a:lnTo>
                  <a:lnTo>
                    <a:pt x="2881" y="1194"/>
                  </a:lnTo>
                  <a:lnTo>
                    <a:pt x="2874" y="1159"/>
                  </a:lnTo>
                  <a:lnTo>
                    <a:pt x="2866" y="1124"/>
                  </a:lnTo>
                  <a:lnTo>
                    <a:pt x="2858" y="1089"/>
                  </a:lnTo>
                  <a:lnTo>
                    <a:pt x="2848" y="1055"/>
                  </a:lnTo>
                  <a:lnTo>
                    <a:pt x="2837" y="1020"/>
                  </a:lnTo>
                  <a:lnTo>
                    <a:pt x="2827" y="986"/>
                  </a:lnTo>
                  <a:lnTo>
                    <a:pt x="2815" y="953"/>
                  </a:lnTo>
                  <a:lnTo>
                    <a:pt x="2802" y="920"/>
                  </a:lnTo>
                  <a:lnTo>
                    <a:pt x="2789" y="887"/>
                  </a:lnTo>
                  <a:lnTo>
                    <a:pt x="2775" y="854"/>
                  </a:lnTo>
                  <a:lnTo>
                    <a:pt x="2760" y="822"/>
                  </a:lnTo>
                  <a:lnTo>
                    <a:pt x="2744" y="791"/>
                  </a:lnTo>
                  <a:lnTo>
                    <a:pt x="2729" y="760"/>
                  </a:lnTo>
                  <a:lnTo>
                    <a:pt x="2710" y="729"/>
                  </a:lnTo>
                  <a:lnTo>
                    <a:pt x="2693" y="699"/>
                  </a:lnTo>
                  <a:lnTo>
                    <a:pt x="2674" y="669"/>
                  </a:lnTo>
                  <a:lnTo>
                    <a:pt x="2655" y="640"/>
                  </a:lnTo>
                  <a:lnTo>
                    <a:pt x="2636" y="611"/>
                  </a:lnTo>
                  <a:lnTo>
                    <a:pt x="2615" y="583"/>
                  </a:lnTo>
                  <a:lnTo>
                    <a:pt x="2594" y="556"/>
                  </a:lnTo>
                  <a:lnTo>
                    <a:pt x="2572" y="529"/>
                  </a:lnTo>
                  <a:lnTo>
                    <a:pt x="2549" y="501"/>
                  </a:lnTo>
                  <a:lnTo>
                    <a:pt x="2526" y="475"/>
                  </a:lnTo>
                  <a:lnTo>
                    <a:pt x="2503" y="450"/>
                  </a:lnTo>
                  <a:lnTo>
                    <a:pt x="2478" y="426"/>
                  </a:lnTo>
                  <a:lnTo>
                    <a:pt x="2453" y="401"/>
                  </a:lnTo>
                  <a:lnTo>
                    <a:pt x="2428" y="378"/>
                  </a:lnTo>
                  <a:lnTo>
                    <a:pt x="2402" y="354"/>
                  </a:lnTo>
                  <a:lnTo>
                    <a:pt x="2375" y="331"/>
                  </a:lnTo>
                  <a:lnTo>
                    <a:pt x="2347" y="310"/>
                  </a:lnTo>
                  <a:lnTo>
                    <a:pt x="2320" y="288"/>
                  </a:lnTo>
                  <a:lnTo>
                    <a:pt x="2292" y="268"/>
                  </a:lnTo>
                  <a:lnTo>
                    <a:pt x="2264" y="249"/>
                  </a:lnTo>
                  <a:lnTo>
                    <a:pt x="2234" y="229"/>
                  </a:lnTo>
                  <a:lnTo>
                    <a:pt x="2205" y="210"/>
                  </a:lnTo>
                  <a:lnTo>
                    <a:pt x="2174" y="193"/>
                  </a:lnTo>
                  <a:lnTo>
                    <a:pt x="2143" y="175"/>
                  </a:lnTo>
                  <a:lnTo>
                    <a:pt x="2113" y="159"/>
                  </a:lnTo>
                  <a:lnTo>
                    <a:pt x="2081" y="143"/>
                  </a:lnTo>
                  <a:lnTo>
                    <a:pt x="2049" y="128"/>
                  </a:lnTo>
                  <a:lnTo>
                    <a:pt x="2016" y="115"/>
                  </a:lnTo>
                  <a:lnTo>
                    <a:pt x="1983" y="101"/>
                  </a:lnTo>
                  <a:lnTo>
                    <a:pt x="1950" y="89"/>
                  </a:lnTo>
                  <a:lnTo>
                    <a:pt x="1918" y="76"/>
                  </a:lnTo>
                  <a:lnTo>
                    <a:pt x="1884" y="66"/>
                  </a:lnTo>
                  <a:lnTo>
                    <a:pt x="1848" y="56"/>
                  </a:lnTo>
                  <a:lnTo>
                    <a:pt x="1814" y="46"/>
                  </a:lnTo>
                  <a:lnTo>
                    <a:pt x="1779" y="38"/>
                  </a:lnTo>
                  <a:lnTo>
                    <a:pt x="1744" y="30"/>
                  </a:lnTo>
                  <a:lnTo>
                    <a:pt x="1709" y="23"/>
                  </a:lnTo>
                  <a:lnTo>
                    <a:pt x="1673" y="17"/>
                  </a:lnTo>
                  <a:lnTo>
                    <a:pt x="1636" y="12"/>
                  </a:lnTo>
                  <a:lnTo>
                    <a:pt x="1600" y="8"/>
                  </a:lnTo>
                  <a:lnTo>
                    <a:pt x="1563" y="5"/>
                  </a:lnTo>
                  <a:lnTo>
                    <a:pt x="1526" y="3"/>
                  </a:lnTo>
                  <a:lnTo>
                    <a:pt x="1489" y="0"/>
                  </a:lnTo>
                  <a:lnTo>
                    <a:pt x="1451" y="0"/>
                  </a:lnTo>
                  <a:lnTo>
                    <a:pt x="1451" y="0"/>
                  </a:lnTo>
                  <a:lnTo>
                    <a:pt x="1414" y="0"/>
                  </a:lnTo>
                  <a:lnTo>
                    <a:pt x="1377" y="3"/>
                  </a:lnTo>
                  <a:lnTo>
                    <a:pt x="1340" y="5"/>
                  </a:lnTo>
                  <a:lnTo>
                    <a:pt x="1303" y="8"/>
                  </a:lnTo>
                  <a:lnTo>
                    <a:pt x="1267" y="12"/>
                  </a:lnTo>
                  <a:lnTo>
                    <a:pt x="1230" y="17"/>
                  </a:lnTo>
                  <a:lnTo>
                    <a:pt x="1194" y="23"/>
                  </a:lnTo>
                  <a:lnTo>
                    <a:pt x="1159" y="30"/>
                  </a:lnTo>
                  <a:lnTo>
                    <a:pt x="1124" y="38"/>
                  </a:lnTo>
                  <a:lnTo>
                    <a:pt x="1088" y="46"/>
                  </a:lnTo>
                  <a:lnTo>
                    <a:pt x="1054" y="56"/>
                  </a:lnTo>
                  <a:lnTo>
                    <a:pt x="1019" y="66"/>
                  </a:lnTo>
                  <a:lnTo>
                    <a:pt x="985" y="76"/>
                  </a:lnTo>
                  <a:lnTo>
                    <a:pt x="952" y="89"/>
                  </a:lnTo>
                  <a:lnTo>
                    <a:pt x="919" y="101"/>
                  </a:lnTo>
                  <a:lnTo>
                    <a:pt x="887" y="115"/>
                  </a:lnTo>
                  <a:lnTo>
                    <a:pt x="854" y="128"/>
                  </a:lnTo>
                  <a:lnTo>
                    <a:pt x="822" y="143"/>
                  </a:lnTo>
                  <a:lnTo>
                    <a:pt x="790" y="159"/>
                  </a:lnTo>
                  <a:lnTo>
                    <a:pt x="760" y="175"/>
                  </a:lnTo>
                  <a:lnTo>
                    <a:pt x="729" y="193"/>
                  </a:lnTo>
                  <a:lnTo>
                    <a:pt x="698" y="210"/>
                  </a:lnTo>
                  <a:lnTo>
                    <a:pt x="669" y="229"/>
                  </a:lnTo>
                  <a:lnTo>
                    <a:pt x="639" y="249"/>
                  </a:lnTo>
                  <a:lnTo>
                    <a:pt x="611" y="268"/>
                  </a:lnTo>
                  <a:lnTo>
                    <a:pt x="583" y="288"/>
                  </a:lnTo>
                  <a:lnTo>
                    <a:pt x="555" y="310"/>
                  </a:lnTo>
                  <a:lnTo>
                    <a:pt x="528" y="331"/>
                  </a:lnTo>
                  <a:lnTo>
                    <a:pt x="501" y="354"/>
                  </a:lnTo>
                  <a:lnTo>
                    <a:pt x="475" y="378"/>
                  </a:lnTo>
                  <a:lnTo>
                    <a:pt x="450" y="401"/>
                  </a:lnTo>
                  <a:lnTo>
                    <a:pt x="425" y="426"/>
                  </a:lnTo>
                  <a:lnTo>
                    <a:pt x="400" y="450"/>
                  </a:lnTo>
                  <a:lnTo>
                    <a:pt x="377" y="475"/>
                  </a:lnTo>
                  <a:lnTo>
                    <a:pt x="354" y="501"/>
                  </a:lnTo>
                  <a:lnTo>
                    <a:pt x="331" y="529"/>
                  </a:lnTo>
                  <a:lnTo>
                    <a:pt x="309" y="556"/>
                  </a:lnTo>
                  <a:lnTo>
                    <a:pt x="288" y="583"/>
                  </a:lnTo>
                  <a:lnTo>
                    <a:pt x="267" y="611"/>
                  </a:lnTo>
                  <a:lnTo>
                    <a:pt x="248" y="640"/>
                  </a:lnTo>
                  <a:lnTo>
                    <a:pt x="229" y="669"/>
                  </a:lnTo>
                  <a:lnTo>
                    <a:pt x="209" y="699"/>
                  </a:lnTo>
                  <a:lnTo>
                    <a:pt x="192" y="729"/>
                  </a:lnTo>
                  <a:lnTo>
                    <a:pt x="174" y="760"/>
                  </a:lnTo>
                  <a:lnTo>
                    <a:pt x="158" y="791"/>
                  </a:lnTo>
                  <a:lnTo>
                    <a:pt x="143" y="822"/>
                  </a:lnTo>
                  <a:lnTo>
                    <a:pt x="128" y="854"/>
                  </a:lnTo>
                  <a:lnTo>
                    <a:pt x="114" y="887"/>
                  </a:lnTo>
                  <a:lnTo>
                    <a:pt x="101" y="920"/>
                  </a:lnTo>
                  <a:lnTo>
                    <a:pt x="88" y="953"/>
                  </a:lnTo>
                  <a:lnTo>
                    <a:pt x="76" y="986"/>
                  </a:lnTo>
                  <a:lnTo>
                    <a:pt x="65" y="1020"/>
                  </a:lnTo>
                  <a:lnTo>
                    <a:pt x="55" y="1055"/>
                  </a:lnTo>
                  <a:lnTo>
                    <a:pt x="45" y="1089"/>
                  </a:lnTo>
                  <a:lnTo>
                    <a:pt x="37" y="1124"/>
                  </a:lnTo>
                  <a:lnTo>
                    <a:pt x="29" y="1159"/>
                  </a:lnTo>
                  <a:lnTo>
                    <a:pt x="22" y="1194"/>
                  </a:lnTo>
                  <a:lnTo>
                    <a:pt x="17" y="1231"/>
                  </a:lnTo>
                  <a:lnTo>
                    <a:pt x="11" y="1267"/>
                  </a:lnTo>
                  <a:lnTo>
                    <a:pt x="8" y="1303"/>
                  </a:lnTo>
                  <a:lnTo>
                    <a:pt x="4" y="1341"/>
                  </a:lnTo>
                  <a:lnTo>
                    <a:pt x="2" y="1377"/>
                  </a:lnTo>
                  <a:lnTo>
                    <a:pt x="0" y="1414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0" name="Freeform 404"/>
            <p:cNvSpPr>
              <a:spLocks noEditPoints="1"/>
            </p:cNvSpPr>
            <p:nvPr/>
          </p:nvSpPr>
          <p:spPr bwMode="auto">
            <a:xfrm>
              <a:off x="5968275" y="3421673"/>
              <a:ext cx="506560" cy="615818"/>
            </a:xfrm>
            <a:custGeom>
              <a:avLst/>
              <a:gdLst>
                <a:gd name="T0" fmla="*/ 891 w 1634"/>
                <a:gd name="T1" fmla="*/ 3 h 1984"/>
                <a:gd name="T2" fmla="*/ 1050 w 1634"/>
                <a:gd name="T3" fmla="*/ 34 h 1984"/>
                <a:gd name="T4" fmla="*/ 1198 w 1634"/>
                <a:gd name="T5" fmla="*/ 94 h 1984"/>
                <a:gd name="T6" fmla="*/ 1328 w 1634"/>
                <a:gd name="T7" fmla="*/ 180 h 1984"/>
                <a:gd name="T8" fmla="*/ 1440 w 1634"/>
                <a:gd name="T9" fmla="*/ 290 h 1984"/>
                <a:gd name="T10" fmla="*/ 1530 w 1634"/>
                <a:gd name="T11" fmla="*/ 418 h 1984"/>
                <a:gd name="T12" fmla="*/ 1595 w 1634"/>
                <a:gd name="T13" fmla="*/ 563 h 1984"/>
                <a:gd name="T14" fmla="*/ 1629 w 1634"/>
                <a:gd name="T15" fmla="*/ 721 h 1984"/>
                <a:gd name="T16" fmla="*/ 1634 w 1634"/>
                <a:gd name="T17" fmla="*/ 827 h 1984"/>
                <a:gd name="T18" fmla="*/ 1625 w 1634"/>
                <a:gd name="T19" fmla="*/ 937 h 1984"/>
                <a:gd name="T20" fmla="*/ 1588 w 1634"/>
                <a:gd name="T21" fmla="*/ 1079 h 1984"/>
                <a:gd name="T22" fmla="*/ 1525 w 1634"/>
                <a:gd name="T23" fmla="*/ 1211 h 1984"/>
                <a:gd name="T24" fmla="*/ 1439 w 1634"/>
                <a:gd name="T25" fmla="*/ 1331 h 1984"/>
                <a:gd name="T26" fmla="*/ 219 w 1634"/>
                <a:gd name="T27" fmla="*/ 1356 h 1984"/>
                <a:gd name="T28" fmla="*/ 129 w 1634"/>
                <a:gd name="T29" fmla="*/ 1244 h 1984"/>
                <a:gd name="T30" fmla="*/ 61 w 1634"/>
                <a:gd name="T31" fmla="*/ 1117 h 1984"/>
                <a:gd name="T32" fmla="*/ 18 w 1634"/>
                <a:gd name="T33" fmla="*/ 980 h 1984"/>
                <a:gd name="T34" fmla="*/ 0 w 1634"/>
                <a:gd name="T35" fmla="*/ 838 h 1984"/>
                <a:gd name="T36" fmla="*/ 1 w 1634"/>
                <a:gd name="T37" fmla="*/ 775 h 1984"/>
                <a:gd name="T38" fmla="*/ 25 w 1634"/>
                <a:gd name="T39" fmla="*/ 614 h 1984"/>
                <a:gd name="T40" fmla="*/ 79 w 1634"/>
                <a:gd name="T41" fmla="*/ 464 h 1984"/>
                <a:gd name="T42" fmla="*/ 160 w 1634"/>
                <a:gd name="T43" fmla="*/ 331 h 1984"/>
                <a:gd name="T44" fmla="*/ 264 w 1634"/>
                <a:gd name="T45" fmla="*/ 215 h 1984"/>
                <a:gd name="T46" fmla="*/ 389 w 1634"/>
                <a:gd name="T47" fmla="*/ 121 h 1984"/>
                <a:gd name="T48" fmla="*/ 531 w 1634"/>
                <a:gd name="T49" fmla="*/ 52 h 1984"/>
                <a:gd name="T50" fmla="*/ 685 w 1634"/>
                <a:gd name="T51" fmla="*/ 10 h 1984"/>
                <a:gd name="T52" fmla="*/ 809 w 1634"/>
                <a:gd name="T53" fmla="*/ 0 h 1984"/>
                <a:gd name="T54" fmla="*/ 849 w 1634"/>
                <a:gd name="T55" fmla="*/ 1155 h 1984"/>
                <a:gd name="T56" fmla="*/ 914 w 1634"/>
                <a:gd name="T57" fmla="*/ 1143 h 1984"/>
                <a:gd name="T58" fmla="*/ 973 w 1634"/>
                <a:gd name="T59" fmla="*/ 1118 h 1984"/>
                <a:gd name="T60" fmla="*/ 1026 w 1634"/>
                <a:gd name="T61" fmla="*/ 1081 h 1984"/>
                <a:gd name="T62" fmla="*/ 1072 w 1634"/>
                <a:gd name="T63" fmla="*/ 1037 h 1984"/>
                <a:gd name="T64" fmla="*/ 1107 w 1634"/>
                <a:gd name="T65" fmla="*/ 984 h 1984"/>
                <a:gd name="T66" fmla="*/ 1132 w 1634"/>
                <a:gd name="T67" fmla="*/ 925 h 1984"/>
                <a:gd name="T68" fmla="*/ 1146 w 1634"/>
                <a:gd name="T69" fmla="*/ 860 h 1984"/>
                <a:gd name="T70" fmla="*/ 1147 w 1634"/>
                <a:gd name="T71" fmla="*/ 809 h 1984"/>
                <a:gd name="T72" fmla="*/ 1136 w 1634"/>
                <a:gd name="T73" fmla="*/ 743 h 1984"/>
                <a:gd name="T74" fmla="*/ 1114 w 1634"/>
                <a:gd name="T75" fmla="*/ 683 h 1984"/>
                <a:gd name="T76" fmla="*/ 1081 w 1634"/>
                <a:gd name="T77" fmla="*/ 629 h 1984"/>
                <a:gd name="T78" fmla="*/ 1039 w 1634"/>
                <a:gd name="T79" fmla="*/ 581 h 1984"/>
                <a:gd name="T80" fmla="*/ 988 w 1634"/>
                <a:gd name="T81" fmla="*/ 544 h 1984"/>
                <a:gd name="T82" fmla="*/ 930 w 1634"/>
                <a:gd name="T83" fmla="*/ 516 h 1984"/>
                <a:gd name="T84" fmla="*/ 866 w 1634"/>
                <a:gd name="T85" fmla="*/ 500 h 1984"/>
                <a:gd name="T86" fmla="*/ 815 w 1634"/>
                <a:gd name="T87" fmla="*/ 495 h 1984"/>
                <a:gd name="T88" fmla="*/ 750 w 1634"/>
                <a:gd name="T89" fmla="*/ 502 h 1984"/>
                <a:gd name="T90" fmla="*/ 687 w 1634"/>
                <a:gd name="T91" fmla="*/ 521 h 1984"/>
                <a:gd name="T92" fmla="*/ 631 w 1634"/>
                <a:gd name="T93" fmla="*/ 552 h 1984"/>
                <a:gd name="T94" fmla="*/ 582 w 1634"/>
                <a:gd name="T95" fmla="*/ 593 h 1984"/>
                <a:gd name="T96" fmla="*/ 542 w 1634"/>
                <a:gd name="T97" fmla="*/ 641 h 1984"/>
                <a:gd name="T98" fmla="*/ 511 w 1634"/>
                <a:gd name="T99" fmla="*/ 698 h 1984"/>
                <a:gd name="T100" fmla="*/ 492 w 1634"/>
                <a:gd name="T101" fmla="*/ 759 h 1984"/>
                <a:gd name="T102" fmla="*/ 485 w 1634"/>
                <a:gd name="T103" fmla="*/ 826 h 1984"/>
                <a:gd name="T104" fmla="*/ 489 w 1634"/>
                <a:gd name="T105" fmla="*/ 877 h 1984"/>
                <a:gd name="T106" fmla="*/ 505 w 1634"/>
                <a:gd name="T107" fmla="*/ 940 h 1984"/>
                <a:gd name="T108" fmla="*/ 533 w 1634"/>
                <a:gd name="T109" fmla="*/ 998 h 1984"/>
                <a:gd name="T110" fmla="*/ 570 w 1634"/>
                <a:gd name="T111" fmla="*/ 1049 h 1984"/>
                <a:gd name="T112" fmla="*/ 618 w 1634"/>
                <a:gd name="T113" fmla="*/ 1092 h 1984"/>
                <a:gd name="T114" fmla="*/ 673 w 1634"/>
                <a:gd name="T115" fmla="*/ 1125 h 1984"/>
                <a:gd name="T116" fmla="*/ 734 w 1634"/>
                <a:gd name="T117" fmla="*/ 1147 h 1984"/>
                <a:gd name="T118" fmla="*/ 798 w 1634"/>
                <a:gd name="T119" fmla="*/ 1156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4" h="1984">
                  <a:moveTo>
                    <a:pt x="809" y="0"/>
                  </a:moveTo>
                  <a:lnTo>
                    <a:pt x="809" y="0"/>
                  </a:lnTo>
                  <a:lnTo>
                    <a:pt x="851" y="0"/>
                  </a:lnTo>
                  <a:lnTo>
                    <a:pt x="891" y="3"/>
                  </a:lnTo>
                  <a:lnTo>
                    <a:pt x="932" y="7"/>
                  </a:lnTo>
                  <a:lnTo>
                    <a:pt x="972" y="14"/>
                  </a:lnTo>
                  <a:lnTo>
                    <a:pt x="1012" y="23"/>
                  </a:lnTo>
                  <a:lnTo>
                    <a:pt x="1050" y="34"/>
                  </a:lnTo>
                  <a:lnTo>
                    <a:pt x="1089" y="46"/>
                  </a:lnTo>
                  <a:lnTo>
                    <a:pt x="1125" y="61"/>
                  </a:lnTo>
                  <a:lnTo>
                    <a:pt x="1161" y="77"/>
                  </a:lnTo>
                  <a:lnTo>
                    <a:pt x="1198" y="94"/>
                  </a:lnTo>
                  <a:lnTo>
                    <a:pt x="1232" y="113"/>
                  </a:lnTo>
                  <a:lnTo>
                    <a:pt x="1265" y="133"/>
                  </a:lnTo>
                  <a:lnTo>
                    <a:pt x="1298" y="156"/>
                  </a:lnTo>
                  <a:lnTo>
                    <a:pt x="1328" y="180"/>
                  </a:lnTo>
                  <a:lnTo>
                    <a:pt x="1359" y="206"/>
                  </a:lnTo>
                  <a:lnTo>
                    <a:pt x="1387" y="232"/>
                  </a:lnTo>
                  <a:lnTo>
                    <a:pt x="1414" y="260"/>
                  </a:lnTo>
                  <a:lnTo>
                    <a:pt x="1440" y="290"/>
                  </a:lnTo>
                  <a:lnTo>
                    <a:pt x="1465" y="319"/>
                  </a:lnTo>
                  <a:lnTo>
                    <a:pt x="1488" y="351"/>
                  </a:lnTo>
                  <a:lnTo>
                    <a:pt x="1510" y="384"/>
                  </a:lnTo>
                  <a:lnTo>
                    <a:pt x="1530" y="418"/>
                  </a:lnTo>
                  <a:lnTo>
                    <a:pt x="1549" y="453"/>
                  </a:lnTo>
                  <a:lnTo>
                    <a:pt x="1565" y="488"/>
                  </a:lnTo>
                  <a:lnTo>
                    <a:pt x="1581" y="526"/>
                  </a:lnTo>
                  <a:lnTo>
                    <a:pt x="1595" y="563"/>
                  </a:lnTo>
                  <a:lnTo>
                    <a:pt x="1606" y="602"/>
                  </a:lnTo>
                  <a:lnTo>
                    <a:pt x="1615" y="640"/>
                  </a:lnTo>
                  <a:lnTo>
                    <a:pt x="1623" y="680"/>
                  </a:lnTo>
                  <a:lnTo>
                    <a:pt x="1629" y="721"/>
                  </a:lnTo>
                  <a:lnTo>
                    <a:pt x="1633" y="762"/>
                  </a:lnTo>
                  <a:lnTo>
                    <a:pt x="1634" y="804"/>
                  </a:lnTo>
                  <a:lnTo>
                    <a:pt x="1634" y="804"/>
                  </a:lnTo>
                  <a:lnTo>
                    <a:pt x="1634" y="827"/>
                  </a:lnTo>
                  <a:lnTo>
                    <a:pt x="1634" y="827"/>
                  </a:lnTo>
                  <a:lnTo>
                    <a:pt x="1633" y="864"/>
                  </a:lnTo>
                  <a:lnTo>
                    <a:pt x="1630" y="901"/>
                  </a:lnTo>
                  <a:lnTo>
                    <a:pt x="1625" y="937"/>
                  </a:lnTo>
                  <a:lnTo>
                    <a:pt x="1618" y="974"/>
                  </a:lnTo>
                  <a:lnTo>
                    <a:pt x="1611" y="1009"/>
                  </a:lnTo>
                  <a:lnTo>
                    <a:pt x="1600" y="1044"/>
                  </a:lnTo>
                  <a:lnTo>
                    <a:pt x="1588" y="1079"/>
                  </a:lnTo>
                  <a:lnTo>
                    <a:pt x="1575" y="1113"/>
                  </a:lnTo>
                  <a:lnTo>
                    <a:pt x="1560" y="1146"/>
                  </a:lnTo>
                  <a:lnTo>
                    <a:pt x="1544" y="1179"/>
                  </a:lnTo>
                  <a:lnTo>
                    <a:pt x="1525" y="1211"/>
                  </a:lnTo>
                  <a:lnTo>
                    <a:pt x="1506" y="1242"/>
                  </a:lnTo>
                  <a:lnTo>
                    <a:pt x="1485" y="1273"/>
                  </a:lnTo>
                  <a:lnTo>
                    <a:pt x="1463" y="1303"/>
                  </a:lnTo>
                  <a:lnTo>
                    <a:pt x="1439" y="1331"/>
                  </a:lnTo>
                  <a:lnTo>
                    <a:pt x="1414" y="1358"/>
                  </a:lnTo>
                  <a:lnTo>
                    <a:pt x="815" y="1984"/>
                  </a:lnTo>
                  <a:lnTo>
                    <a:pt x="219" y="1356"/>
                  </a:lnTo>
                  <a:lnTo>
                    <a:pt x="219" y="1356"/>
                  </a:lnTo>
                  <a:lnTo>
                    <a:pt x="194" y="1330"/>
                  </a:lnTo>
                  <a:lnTo>
                    <a:pt x="171" y="1301"/>
                  </a:lnTo>
                  <a:lnTo>
                    <a:pt x="150" y="1273"/>
                  </a:lnTo>
                  <a:lnTo>
                    <a:pt x="129" y="1244"/>
                  </a:lnTo>
                  <a:lnTo>
                    <a:pt x="110" y="1213"/>
                  </a:lnTo>
                  <a:lnTo>
                    <a:pt x="92" y="1181"/>
                  </a:lnTo>
                  <a:lnTo>
                    <a:pt x="76" y="1149"/>
                  </a:lnTo>
                  <a:lnTo>
                    <a:pt x="61" y="1117"/>
                  </a:lnTo>
                  <a:lnTo>
                    <a:pt x="48" y="1084"/>
                  </a:lnTo>
                  <a:lnTo>
                    <a:pt x="36" y="1050"/>
                  </a:lnTo>
                  <a:lnTo>
                    <a:pt x="26" y="1016"/>
                  </a:lnTo>
                  <a:lnTo>
                    <a:pt x="18" y="980"/>
                  </a:lnTo>
                  <a:lnTo>
                    <a:pt x="11" y="945"/>
                  </a:lnTo>
                  <a:lnTo>
                    <a:pt x="6" y="910"/>
                  </a:lnTo>
                  <a:lnTo>
                    <a:pt x="2" y="874"/>
                  </a:lnTo>
                  <a:lnTo>
                    <a:pt x="0" y="838"/>
                  </a:lnTo>
                  <a:lnTo>
                    <a:pt x="0" y="838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1" y="775"/>
                  </a:lnTo>
                  <a:lnTo>
                    <a:pt x="4" y="733"/>
                  </a:lnTo>
                  <a:lnTo>
                    <a:pt x="9" y="692"/>
                  </a:lnTo>
                  <a:lnTo>
                    <a:pt x="16" y="653"/>
                  </a:lnTo>
                  <a:lnTo>
                    <a:pt x="25" y="614"/>
                  </a:lnTo>
                  <a:lnTo>
                    <a:pt x="36" y="576"/>
                  </a:lnTo>
                  <a:lnTo>
                    <a:pt x="49" y="537"/>
                  </a:lnTo>
                  <a:lnTo>
                    <a:pt x="63" y="501"/>
                  </a:lnTo>
                  <a:lnTo>
                    <a:pt x="79" y="464"/>
                  </a:lnTo>
                  <a:lnTo>
                    <a:pt x="97" y="429"/>
                  </a:lnTo>
                  <a:lnTo>
                    <a:pt x="117" y="395"/>
                  </a:lnTo>
                  <a:lnTo>
                    <a:pt x="138" y="362"/>
                  </a:lnTo>
                  <a:lnTo>
                    <a:pt x="160" y="331"/>
                  </a:lnTo>
                  <a:lnTo>
                    <a:pt x="185" y="300"/>
                  </a:lnTo>
                  <a:lnTo>
                    <a:pt x="210" y="269"/>
                  </a:lnTo>
                  <a:lnTo>
                    <a:pt x="237" y="241"/>
                  </a:lnTo>
                  <a:lnTo>
                    <a:pt x="264" y="215"/>
                  </a:lnTo>
                  <a:lnTo>
                    <a:pt x="294" y="189"/>
                  </a:lnTo>
                  <a:lnTo>
                    <a:pt x="324" y="165"/>
                  </a:lnTo>
                  <a:lnTo>
                    <a:pt x="356" y="141"/>
                  </a:lnTo>
                  <a:lnTo>
                    <a:pt x="389" y="121"/>
                  </a:lnTo>
                  <a:lnTo>
                    <a:pt x="423" y="100"/>
                  </a:lnTo>
                  <a:lnTo>
                    <a:pt x="458" y="82"/>
                  </a:lnTo>
                  <a:lnTo>
                    <a:pt x="493" y="66"/>
                  </a:lnTo>
                  <a:lnTo>
                    <a:pt x="531" y="52"/>
                  </a:lnTo>
                  <a:lnTo>
                    <a:pt x="568" y="38"/>
                  </a:lnTo>
                  <a:lnTo>
                    <a:pt x="607" y="27"/>
                  </a:lnTo>
                  <a:lnTo>
                    <a:pt x="645" y="18"/>
                  </a:lnTo>
                  <a:lnTo>
                    <a:pt x="685" y="10"/>
                  </a:lnTo>
                  <a:lnTo>
                    <a:pt x="726" y="4"/>
                  </a:lnTo>
                  <a:lnTo>
                    <a:pt x="767" y="1"/>
                  </a:lnTo>
                  <a:lnTo>
                    <a:pt x="809" y="0"/>
                  </a:lnTo>
                  <a:lnTo>
                    <a:pt x="809" y="0"/>
                  </a:lnTo>
                  <a:close/>
                  <a:moveTo>
                    <a:pt x="815" y="1157"/>
                  </a:moveTo>
                  <a:lnTo>
                    <a:pt x="815" y="1157"/>
                  </a:lnTo>
                  <a:lnTo>
                    <a:pt x="832" y="1156"/>
                  </a:lnTo>
                  <a:lnTo>
                    <a:pt x="849" y="1155"/>
                  </a:lnTo>
                  <a:lnTo>
                    <a:pt x="866" y="1153"/>
                  </a:lnTo>
                  <a:lnTo>
                    <a:pt x="882" y="1151"/>
                  </a:lnTo>
                  <a:lnTo>
                    <a:pt x="898" y="1147"/>
                  </a:lnTo>
                  <a:lnTo>
                    <a:pt x="914" y="1143"/>
                  </a:lnTo>
                  <a:lnTo>
                    <a:pt x="930" y="1137"/>
                  </a:lnTo>
                  <a:lnTo>
                    <a:pt x="945" y="1131"/>
                  </a:lnTo>
                  <a:lnTo>
                    <a:pt x="960" y="1125"/>
                  </a:lnTo>
                  <a:lnTo>
                    <a:pt x="973" y="1118"/>
                  </a:lnTo>
                  <a:lnTo>
                    <a:pt x="988" y="1110"/>
                  </a:lnTo>
                  <a:lnTo>
                    <a:pt x="1001" y="1101"/>
                  </a:lnTo>
                  <a:lnTo>
                    <a:pt x="1014" y="1092"/>
                  </a:lnTo>
                  <a:lnTo>
                    <a:pt x="1026" y="1081"/>
                  </a:lnTo>
                  <a:lnTo>
                    <a:pt x="1039" y="1071"/>
                  </a:lnTo>
                  <a:lnTo>
                    <a:pt x="1050" y="1060"/>
                  </a:lnTo>
                  <a:lnTo>
                    <a:pt x="1060" y="1049"/>
                  </a:lnTo>
                  <a:lnTo>
                    <a:pt x="1072" y="1037"/>
                  </a:lnTo>
                  <a:lnTo>
                    <a:pt x="1081" y="1025"/>
                  </a:lnTo>
                  <a:lnTo>
                    <a:pt x="1090" y="1011"/>
                  </a:lnTo>
                  <a:lnTo>
                    <a:pt x="1099" y="998"/>
                  </a:lnTo>
                  <a:lnTo>
                    <a:pt x="1107" y="984"/>
                  </a:lnTo>
                  <a:lnTo>
                    <a:pt x="1114" y="970"/>
                  </a:lnTo>
                  <a:lnTo>
                    <a:pt x="1121" y="956"/>
                  </a:lnTo>
                  <a:lnTo>
                    <a:pt x="1126" y="940"/>
                  </a:lnTo>
                  <a:lnTo>
                    <a:pt x="1132" y="925"/>
                  </a:lnTo>
                  <a:lnTo>
                    <a:pt x="1136" y="909"/>
                  </a:lnTo>
                  <a:lnTo>
                    <a:pt x="1140" y="893"/>
                  </a:lnTo>
                  <a:lnTo>
                    <a:pt x="1143" y="877"/>
                  </a:lnTo>
                  <a:lnTo>
                    <a:pt x="1146" y="860"/>
                  </a:lnTo>
                  <a:lnTo>
                    <a:pt x="1147" y="843"/>
                  </a:lnTo>
                  <a:lnTo>
                    <a:pt x="1147" y="826"/>
                  </a:lnTo>
                  <a:lnTo>
                    <a:pt x="1147" y="826"/>
                  </a:lnTo>
                  <a:lnTo>
                    <a:pt x="1147" y="809"/>
                  </a:lnTo>
                  <a:lnTo>
                    <a:pt x="1146" y="792"/>
                  </a:lnTo>
                  <a:lnTo>
                    <a:pt x="1143" y="776"/>
                  </a:lnTo>
                  <a:lnTo>
                    <a:pt x="1140" y="759"/>
                  </a:lnTo>
                  <a:lnTo>
                    <a:pt x="1136" y="743"/>
                  </a:lnTo>
                  <a:lnTo>
                    <a:pt x="1132" y="728"/>
                  </a:lnTo>
                  <a:lnTo>
                    <a:pt x="1126" y="713"/>
                  </a:lnTo>
                  <a:lnTo>
                    <a:pt x="1121" y="698"/>
                  </a:lnTo>
                  <a:lnTo>
                    <a:pt x="1114" y="683"/>
                  </a:lnTo>
                  <a:lnTo>
                    <a:pt x="1107" y="669"/>
                  </a:lnTo>
                  <a:lnTo>
                    <a:pt x="1099" y="655"/>
                  </a:lnTo>
                  <a:lnTo>
                    <a:pt x="1090" y="641"/>
                  </a:lnTo>
                  <a:lnTo>
                    <a:pt x="1081" y="629"/>
                  </a:lnTo>
                  <a:lnTo>
                    <a:pt x="1072" y="616"/>
                  </a:lnTo>
                  <a:lnTo>
                    <a:pt x="1060" y="604"/>
                  </a:lnTo>
                  <a:lnTo>
                    <a:pt x="1050" y="593"/>
                  </a:lnTo>
                  <a:lnTo>
                    <a:pt x="1039" y="581"/>
                  </a:lnTo>
                  <a:lnTo>
                    <a:pt x="1026" y="571"/>
                  </a:lnTo>
                  <a:lnTo>
                    <a:pt x="1014" y="561"/>
                  </a:lnTo>
                  <a:lnTo>
                    <a:pt x="1001" y="552"/>
                  </a:lnTo>
                  <a:lnTo>
                    <a:pt x="988" y="544"/>
                  </a:lnTo>
                  <a:lnTo>
                    <a:pt x="973" y="536"/>
                  </a:lnTo>
                  <a:lnTo>
                    <a:pt x="960" y="528"/>
                  </a:lnTo>
                  <a:lnTo>
                    <a:pt x="945" y="521"/>
                  </a:lnTo>
                  <a:lnTo>
                    <a:pt x="930" y="516"/>
                  </a:lnTo>
                  <a:lnTo>
                    <a:pt x="914" y="511"/>
                  </a:lnTo>
                  <a:lnTo>
                    <a:pt x="898" y="506"/>
                  </a:lnTo>
                  <a:lnTo>
                    <a:pt x="882" y="502"/>
                  </a:lnTo>
                  <a:lnTo>
                    <a:pt x="866" y="500"/>
                  </a:lnTo>
                  <a:lnTo>
                    <a:pt x="849" y="497"/>
                  </a:lnTo>
                  <a:lnTo>
                    <a:pt x="832" y="496"/>
                  </a:lnTo>
                  <a:lnTo>
                    <a:pt x="815" y="495"/>
                  </a:lnTo>
                  <a:lnTo>
                    <a:pt x="815" y="495"/>
                  </a:lnTo>
                  <a:lnTo>
                    <a:pt x="798" y="496"/>
                  </a:lnTo>
                  <a:lnTo>
                    <a:pt x="783" y="497"/>
                  </a:lnTo>
                  <a:lnTo>
                    <a:pt x="766" y="500"/>
                  </a:lnTo>
                  <a:lnTo>
                    <a:pt x="750" y="502"/>
                  </a:lnTo>
                  <a:lnTo>
                    <a:pt x="734" y="506"/>
                  </a:lnTo>
                  <a:lnTo>
                    <a:pt x="718" y="511"/>
                  </a:lnTo>
                  <a:lnTo>
                    <a:pt x="702" y="516"/>
                  </a:lnTo>
                  <a:lnTo>
                    <a:pt x="687" y="521"/>
                  </a:lnTo>
                  <a:lnTo>
                    <a:pt x="673" y="528"/>
                  </a:lnTo>
                  <a:lnTo>
                    <a:pt x="658" y="536"/>
                  </a:lnTo>
                  <a:lnTo>
                    <a:pt x="644" y="544"/>
                  </a:lnTo>
                  <a:lnTo>
                    <a:pt x="631" y="552"/>
                  </a:lnTo>
                  <a:lnTo>
                    <a:pt x="618" y="561"/>
                  </a:lnTo>
                  <a:lnTo>
                    <a:pt x="606" y="571"/>
                  </a:lnTo>
                  <a:lnTo>
                    <a:pt x="593" y="581"/>
                  </a:lnTo>
                  <a:lnTo>
                    <a:pt x="582" y="593"/>
                  </a:lnTo>
                  <a:lnTo>
                    <a:pt x="570" y="604"/>
                  </a:lnTo>
                  <a:lnTo>
                    <a:pt x="560" y="616"/>
                  </a:lnTo>
                  <a:lnTo>
                    <a:pt x="551" y="629"/>
                  </a:lnTo>
                  <a:lnTo>
                    <a:pt x="542" y="641"/>
                  </a:lnTo>
                  <a:lnTo>
                    <a:pt x="533" y="655"/>
                  </a:lnTo>
                  <a:lnTo>
                    <a:pt x="525" y="669"/>
                  </a:lnTo>
                  <a:lnTo>
                    <a:pt x="517" y="683"/>
                  </a:lnTo>
                  <a:lnTo>
                    <a:pt x="511" y="698"/>
                  </a:lnTo>
                  <a:lnTo>
                    <a:pt x="505" y="713"/>
                  </a:lnTo>
                  <a:lnTo>
                    <a:pt x="500" y="728"/>
                  </a:lnTo>
                  <a:lnTo>
                    <a:pt x="496" y="743"/>
                  </a:lnTo>
                  <a:lnTo>
                    <a:pt x="492" y="759"/>
                  </a:lnTo>
                  <a:lnTo>
                    <a:pt x="489" y="776"/>
                  </a:lnTo>
                  <a:lnTo>
                    <a:pt x="487" y="792"/>
                  </a:lnTo>
                  <a:lnTo>
                    <a:pt x="485" y="809"/>
                  </a:lnTo>
                  <a:lnTo>
                    <a:pt x="485" y="826"/>
                  </a:lnTo>
                  <a:lnTo>
                    <a:pt x="485" y="826"/>
                  </a:lnTo>
                  <a:lnTo>
                    <a:pt x="485" y="843"/>
                  </a:lnTo>
                  <a:lnTo>
                    <a:pt x="487" y="860"/>
                  </a:lnTo>
                  <a:lnTo>
                    <a:pt x="489" y="877"/>
                  </a:lnTo>
                  <a:lnTo>
                    <a:pt x="492" y="893"/>
                  </a:lnTo>
                  <a:lnTo>
                    <a:pt x="496" y="909"/>
                  </a:lnTo>
                  <a:lnTo>
                    <a:pt x="500" y="925"/>
                  </a:lnTo>
                  <a:lnTo>
                    <a:pt x="505" y="940"/>
                  </a:lnTo>
                  <a:lnTo>
                    <a:pt x="511" y="956"/>
                  </a:lnTo>
                  <a:lnTo>
                    <a:pt x="517" y="970"/>
                  </a:lnTo>
                  <a:lnTo>
                    <a:pt x="525" y="984"/>
                  </a:lnTo>
                  <a:lnTo>
                    <a:pt x="533" y="998"/>
                  </a:lnTo>
                  <a:lnTo>
                    <a:pt x="542" y="1011"/>
                  </a:lnTo>
                  <a:lnTo>
                    <a:pt x="551" y="1025"/>
                  </a:lnTo>
                  <a:lnTo>
                    <a:pt x="560" y="1037"/>
                  </a:lnTo>
                  <a:lnTo>
                    <a:pt x="570" y="1049"/>
                  </a:lnTo>
                  <a:lnTo>
                    <a:pt x="582" y="1060"/>
                  </a:lnTo>
                  <a:lnTo>
                    <a:pt x="593" y="1071"/>
                  </a:lnTo>
                  <a:lnTo>
                    <a:pt x="606" y="1081"/>
                  </a:lnTo>
                  <a:lnTo>
                    <a:pt x="618" y="1092"/>
                  </a:lnTo>
                  <a:lnTo>
                    <a:pt x="631" y="1101"/>
                  </a:lnTo>
                  <a:lnTo>
                    <a:pt x="644" y="1110"/>
                  </a:lnTo>
                  <a:lnTo>
                    <a:pt x="658" y="1118"/>
                  </a:lnTo>
                  <a:lnTo>
                    <a:pt x="673" y="1125"/>
                  </a:lnTo>
                  <a:lnTo>
                    <a:pt x="687" y="1131"/>
                  </a:lnTo>
                  <a:lnTo>
                    <a:pt x="702" y="1137"/>
                  </a:lnTo>
                  <a:lnTo>
                    <a:pt x="718" y="1143"/>
                  </a:lnTo>
                  <a:lnTo>
                    <a:pt x="734" y="1147"/>
                  </a:lnTo>
                  <a:lnTo>
                    <a:pt x="750" y="1151"/>
                  </a:lnTo>
                  <a:lnTo>
                    <a:pt x="766" y="1153"/>
                  </a:lnTo>
                  <a:lnTo>
                    <a:pt x="783" y="1155"/>
                  </a:lnTo>
                  <a:lnTo>
                    <a:pt x="798" y="1156"/>
                  </a:lnTo>
                  <a:lnTo>
                    <a:pt x="815" y="1157"/>
                  </a:lnTo>
                  <a:lnTo>
                    <a:pt x="815" y="1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14" name="Freeform 303"/>
          <p:cNvSpPr>
            <a:spLocks/>
          </p:cNvSpPr>
          <p:nvPr/>
        </p:nvSpPr>
        <p:spPr bwMode="auto">
          <a:xfrm flipH="1">
            <a:off x="7449463" y="3297238"/>
            <a:ext cx="900110" cy="900112"/>
          </a:xfrm>
          <a:custGeom>
            <a:avLst/>
            <a:gdLst>
              <a:gd name="T0" fmla="*/ 5 w 2904"/>
              <a:gd name="T1" fmla="*/ 1563 h 2903"/>
              <a:gd name="T2" fmla="*/ 30 w 2904"/>
              <a:gd name="T3" fmla="*/ 1744 h 2903"/>
              <a:gd name="T4" fmla="*/ 76 w 2904"/>
              <a:gd name="T5" fmla="*/ 1918 h 2903"/>
              <a:gd name="T6" fmla="*/ 143 w 2904"/>
              <a:gd name="T7" fmla="*/ 2081 h 2903"/>
              <a:gd name="T8" fmla="*/ 229 w 2904"/>
              <a:gd name="T9" fmla="*/ 2234 h 2903"/>
              <a:gd name="T10" fmla="*/ 331 w 2904"/>
              <a:gd name="T11" fmla="*/ 2375 h 2903"/>
              <a:gd name="T12" fmla="*/ 450 w 2904"/>
              <a:gd name="T13" fmla="*/ 2503 h 2903"/>
              <a:gd name="T14" fmla="*/ 583 w 2904"/>
              <a:gd name="T15" fmla="*/ 2615 h 2903"/>
              <a:gd name="T16" fmla="*/ 729 w 2904"/>
              <a:gd name="T17" fmla="*/ 2711 h 2903"/>
              <a:gd name="T18" fmla="*/ 887 w 2904"/>
              <a:gd name="T19" fmla="*/ 2789 h 2903"/>
              <a:gd name="T20" fmla="*/ 1055 w 2904"/>
              <a:gd name="T21" fmla="*/ 2848 h 2903"/>
              <a:gd name="T22" fmla="*/ 1231 w 2904"/>
              <a:gd name="T23" fmla="*/ 2886 h 2903"/>
              <a:gd name="T24" fmla="*/ 1415 w 2904"/>
              <a:gd name="T25" fmla="*/ 2903 h 2903"/>
              <a:gd name="T26" fmla="*/ 1563 w 2904"/>
              <a:gd name="T27" fmla="*/ 2899 h 2903"/>
              <a:gd name="T28" fmla="*/ 1745 w 2904"/>
              <a:gd name="T29" fmla="*/ 2874 h 2903"/>
              <a:gd name="T30" fmla="*/ 1918 w 2904"/>
              <a:gd name="T31" fmla="*/ 2827 h 2903"/>
              <a:gd name="T32" fmla="*/ 2081 w 2904"/>
              <a:gd name="T33" fmla="*/ 2761 h 2903"/>
              <a:gd name="T34" fmla="*/ 2235 w 2904"/>
              <a:gd name="T35" fmla="*/ 2674 h 2903"/>
              <a:gd name="T36" fmla="*/ 2375 w 2904"/>
              <a:gd name="T37" fmla="*/ 2572 h 2903"/>
              <a:gd name="T38" fmla="*/ 2503 w 2904"/>
              <a:gd name="T39" fmla="*/ 2453 h 2903"/>
              <a:gd name="T40" fmla="*/ 2616 w 2904"/>
              <a:gd name="T41" fmla="*/ 2321 h 2903"/>
              <a:gd name="T42" fmla="*/ 2711 w 2904"/>
              <a:gd name="T43" fmla="*/ 2174 h 2903"/>
              <a:gd name="T44" fmla="*/ 2789 w 2904"/>
              <a:gd name="T45" fmla="*/ 2017 h 2903"/>
              <a:gd name="T46" fmla="*/ 2848 w 2904"/>
              <a:gd name="T47" fmla="*/ 1849 h 2903"/>
              <a:gd name="T48" fmla="*/ 2887 w 2904"/>
              <a:gd name="T49" fmla="*/ 1673 h 2903"/>
              <a:gd name="T50" fmla="*/ 2904 w 2904"/>
              <a:gd name="T51" fmla="*/ 1489 h 2903"/>
              <a:gd name="T52" fmla="*/ 2899 w 2904"/>
              <a:gd name="T53" fmla="*/ 1341 h 2903"/>
              <a:gd name="T54" fmla="*/ 2874 w 2904"/>
              <a:gd name="T55" fmla="*/ 1159 h 2903"/>
              <a:gd name="T56" fmla="*/ 2828 w 2904"/>
              <a:gd name="T57" fmla="*/ 986 h 2903"/>
              <a:gd name="T58" fmla="*/ 2761 w 2904"/>
              <a:gd name="T59" fmla="*/ 822 h 2903"/>
              <a:gd name="T60" fmla="*/ 2675 w 2904"/>
              <a:gd name="T61" fmla="*/ 669 h 2903"/>
              <a:gd name="T62" fmla="*/ 2573 w 2904"/>
              <a:gd name="T63" fmla="*/ 529 h 2903"/>
              <a:gd name="T64" fmla="*/ 2453 w 2904"/>
              <a:gd name="T65" fmla="*/ 401 h 2903"/>
              <a:gd name="T66" fmla="*/ 2321 w 2904"/>
              <a:gd name="T67" fmla="*/ 288 h 2903"/>
              <a:gd name="T68" fmla="*/ 2174 w 2904"/>
              <a:gd name="T69" fmla="*/ 193 h 2903"/>
              <a:gd name="T70" fmla="*/ 2017 w 2904"/>
              <a:gd name="T71" fmla="*/ 115 h 2903"/>
              <a:gd name="T72" fmla="*/ 1849 w 2904"/>
              <a:gd name="T73" fmla="*/ 56 h 2903"/>
              <a:gd name="T74" fmla="*/ 1673 w 2904"/>
              <a:gd name="T75" fmla="*/ 17 h 2903"/>
              <a:gd name="T76" fmla="*/ 1489 w 2904"/>
              <a:gd name="T77" fmla="*/ 0 h 2903"/>
              <a:gd name="T78" fmla="*/ 1341 w 2904"/>
              <a:gd name="T79" fmla="*/ 5 h 2903"/>
              <a:gd name="T80" fmla="*/ 1159 w 2904"/>
              <a:gd name="T81" fmla="*/ 30 h 2903"/>
              <a:gd name="T82" fmla="*/ 986 w 2904"/>
              <a:gd name="T83" fmla="*/ 76 h 2903"/>
              <a:gd name="T84" fmla="*/ 822 w 2904"/>
              <a:gd name="T85" fmla="*/ 143 h 2903"/>
              <a:gd name="T86" fmla="*/ 669 w 2904"/>
              <a:gd name="T87" fmla="*/ 229 h 2903"/>
              <a:gd name="T88" fmla="*/ 529 w 2904"/>
              <a:gd name="T89" fmla="*/ 331 h 2903"/>
              <a:gd name="T90" fmla="*/ 401 w 2904"/>
              <a:gd name="T91" fmla="*/ 450 h 2903"/>
              <a:gd name="T92" fmla="*/ 288 w 2904"/>
              <a:gd name="T93" fmla="*/ 583 h 2903"/>
              <a:gd name="T94" fmla="*/ 193 w 2904"/>
              <a:gd name="T95" fmla="*/ 729 h 2903"/>
              <a:gd name="T96" fmla="*/ 115 w 2904"/>
              <a:gd name="T97" fmla="*/ 887 h 2903"/>
              <a:gd name="T98" fmla="*/ 56 w 2904"/>
              <a:gd name="T99" fmla="*/ 1055 h 2903"/>
              <a:gd name="T100" fmla="*/ 17 w 2904"/>
              <a:gd name="T101" fmla="*/ 1231 h 2903"/>
              <a:gd name="T102" fmla="*/ 0 w 2904"/>
              <a:gd name="T103" fmla="*/ 1414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04" h="2903">
                <a:moveTo>
                  <a:pt x="0" y="1452"/>
                </a:moveTo>
                <a:lnTo>
                  <a:pt x="0" y="1452"/>
                </a:lnTo>
                <a:lnTo>
                  <a:pt x="0" y="1489"/>
                </a:lnTo>
                <a:lnTo>
                  <a:pt x="2" y="1527"/>
                </a:lnTo>
                <a:lnTo>
                  <a:pt x="5" y="1563"/>
                </a:lnTo>
                <a:lnTo>
                  <a:pt x="8" y="1600"/>
                </a:lnTo>
                <a:lnTo>
                  <a:pt x="11" y="1637"/>
                </a:lnTo>
                <a:lnTo>
                  <a:pt x="17" y="1673"/>
                </a:lnTo>
                <a:lnTo>
                  <a:pt x="23" y="1709"/>
                </a:lnTo>
                <a:lnTo>
                  <a:pt x="30" y="1744"/>
                </a:lnTo>
                <a:lnTo>
                  <a:pt x="38" y="1780"/>
                </a:lnTo>
                <a:lnTo>
                  <a:pt x="46" y="1815"/>
                </a:lnTo>
                <a:lnTo>
                  <a:pt x="56" y="1849"/>
                </a:lnTo>
                <a:lnTo>
                  <a:pt x="66" y="1884"/>
                </a:lnTo>
                <a:lnTo>
                  <a:pt x="76" y="1918"/>
                </a:lnTo>
                <a:lnTo>
                  <a:pt x="89" y="1951"/>
                </a:lnTo>
                <a:lnTo>
                  <a:pt x="101" y="1984"/>
                </a:lnTo>
                <a:lnTo>
                  <a:pt x="115" y="2017"/>
                </a:lnTo>
                <a:lnTo>
                  <a:pt x="128" y="2049"/>
                </a:lnTo>
                <a:lnTo>
                  <a:pt x="143" y="2081"/>
                </a:lnTo>
                <a:lnTo>
                  <a:pt x="159" y="2113"/>
                </a:lnTo>
                <a:lnTo>
                  <a:pt x="175" y="2144"/>
                </a:lnTo>
                <a:lnTo>
                  <a:pt x="193" y="2174"/>
                </a:lnTo>
                <a:lnTo>
                  <a:pt x="210" y="2205"/>
                </a:lnTo>
                <a:lnTo>
                  <a:pt x="229" y="2234"/>
                </a:lnTo>
                <a:lnTo>
                  <a:pt x="249" y="2264"/>
                </a:lnTo>
                <a:lnTo>
                  <a:pt x="268" y="2292"/>
                </a:lnTo>
                <a:lnTo>
                  <a:pt x="288" y="2321"/>
                </a:lnTo>
                <a:lnTo>
                  <a:pt x="310" y="2348"/>
                </a:lnTo>
                <a:lnTo>
                  <a:pt x="331" y="2375"/>
                </a:lnTo>
                <a:lnTo>
                  <a:pt x="354" y="2402"/>
                </a:lnTo>
                <a:lnTo>
                  <a:pt x="378" y="2428"/>
                </a:lnTo>
                <a:lnTo>
                  <a:pt x="401" y="2453"/>
                </a:lnTo>
                <a:lnTo>
                  <a:pt x="425" y="2478"/>
                </a:lnTo>
                <a:lnTo>
                  <a:pt x="450" y="2503"/>
                </a:lnTo>
                <a:lnTo>
                  <a:pt x="475" y="2526"/>
                </a:lnTo>
                <a:lnTo>
                  <a:pt x="501" y="2550"/>
                </a:lnTo>
                <a:lnTo>
                  <a:pt x="529" y="2572"/>
                </a:lnTo>
                <a:lnTo>
                  <a:pt x="556" y="2594"/>
                </a:lnTo>
                <a:lnTo>
                  <a:pt x="583" y="2615"/>
                </a:lnTo>
                <a:lnTo>
                  <a:pt x="611" y="2636"/>
                </a:lnTo>
                <a:lnTo>
                  <a:pt x="640" y="2655"/>
                </a:lnTo>
                <a:lnTo>
                  <a:pt x="669" y="2674"/>
                </a:lnTo>
                <a:lnTo>
                  <a:pt x="699" y="2694"/>
                </a:lnTo>
                <a:lnTo>
                  <a:pt x="729" y="2711"/>
                </a:lnTo>
                <a:lnTo>
                  <a:pt x="760" y="2729"/>
                </a:lnTo>
                <a:lnTo>
                  <a:pt x="791" y="2745"/>
                </a:lnTo>
                <a:lnTo>
                  <a:pt x="822" y="2761"/>
                </a:lnTo>
                <a:lnTo>
                  <a:pt x="854" y="2775"/>
                </a:lnTo>
                <a:lnTo>
                  <a:pt x="887" y="2789"/>
                </a:lnTo>
                <a:lnTo>
                  <a:pt x="920" y="2802"/>
                </a:lnTo>
                <a:lnTo>
                  <a:pt x="953" y="2815"/>
                </a:lnTo>
                <a:lnTo>
                  <a:pt x="986" y="2827"/>
                </a:lnTo>
                <a:lnTo>
                  <a:pt x="1020" y="2838"/>
                </a:lnTo>
                <a:lnTo>
                  <a:pt x="1055" y="2848"/>
                </a:lnTo>
                <a:lnTo>
                  <a:pt x="1089" y="2858"/>
                </a:lnTo>
                <a:lnTo>
                  <a:pt x="1124" y="2866"/>
                </a:lnTo>
                <a:lnTo>
                  <a:pt x="1159" y="2874"/>
                </a:lnTo>
                <a:lnTo>
                  <a:pt x="1194" y="2881"/>
                </a:lnTo>
                <a:lnTo>
                  <a:pt x="1231" y="2886"/>
                </a:lnTo>
                <a:lnTo>
                  <a:pt x="1267" y="2892"/>
                </a:lnTo>
                <a:lnTo>
                  <a:pt x="1303" y="2895"/>
                </a:lnTo>
                <a:lnTo>
                  <a:pt x="1341" y="2899"/>
                </a:lnTo>
                <a:lnTo>
                  <a:pt x="1377" y="2901"/>
                </a:lnTo>
                <a:lnTo>
                  <a:pt x="1415" y="2903"/>
                </a:lnTo>
                <a:lnTo>
                  <a:pt x="1452" y="2903"/>
                </a:lnTo>
                <a:lnTo>
                  <a:pt x="1452" y="2903"/>
                </a:lnTo>
                <a:lnTo>
                  <a:pt x="1489" y="2903"/>
                </a:lnTo>
                <a:lnTo>
                  <a:pt x="1527" y="2901"/>
                </a:lnTo>
                <a:lnTo>
                  <a:pt x="1563" y="2899"/>
                </a:lnTo>
                <a:lnTo>
                  <a:pt x="1601" y="2895"/>
                </a:lnTo>
                <a:lnTo>
                  <a:pt x="1637" y="2892"/>
                </a:lnTo>
                <a:lnTo>
                  <a:pt x="1673" y="2886"/>
                </a:lnTo>
                <a:lnTo>
                  <a:pt x="1709" y="2881"/>
                </a:lnTo>
                <a:lnTo>
                  <a:pt x="1745" y="2874"/>
                </a:lnTo>
                <a:lnTo>
                  <a:pt x="1780" y="2866"/>
                </a:lnTo>
                <a:lnTo>
                  <a:pt x="1815" y="2858"/>
                </a:lnTo>
                <a:lnTo>
                  <a:pt x="1849" y="2848"/>
                </a:lnTo>
                <a:lnTo>
                  <a:pt x="1884" y="2838"/>
                </a:lnTo>
                <a:lnTo>
                  <a:pt x="1918" y="2827"/>
                </a:lnTo>
                <a:lnTo>
                  <a:pt x="1951" y="2815"/>
                </a:lnTo>
                <a:lnTo>
                  <a:pt x="1984" y="2802"/>
                </a:lnTo>
                <a:lnTo>
                  <a:pt x="2017" y="2789"/>
                </a:lnTo>
                <a:lnTo>
                  <a:pt x="2050" y="2775"/>
                </a:lnTo>
                <a:lnTo>
                  <a:pt x="2081" y="2761"/>
                </a:lnTo>
                <a:lnTo>
                  <a:pt x="2113" y="2745"/>
                </a:lnTo>
                <a:lnTo>
                  <a:pt x="2144" y="2729"/>
                </a:lnTo>
                <a:lnTo>
                  <a:pt x="2174" y="2711"/>
                </a:lnTo>
                <a:lnTo>
                  <a:pt x="2205" y="2694"/>
                </a:lnTo>
                <a:lnTo>
                  <a:pt x="2235" y="2674"/>
                </a:lnTo>
                <a:lnTo>
                  <a:pt x="2264" y="2655"/>
                </a:lnTo>
                <a:lnTo>
                  <a:pt x="2292" y="2636"/>
                </a:lnTo>
                <a:lnTo>
                  <a:pt x="2321" y="2615"/>
                </a:lnTo>
                <a:lnTo>
                  <a:pt x="2348" y="2594"/>
                </a:lnTo>
                <a:lnTo>
                  <a:pt x="2375" y="2572"/>
                </a:lnTo>
                <a:lnTo>
                  <a:pt x="2402" y="2550"/>
                </a:lnTo>
                <a:lnTo>
                  <a:pt x="2429" y="2526"/>
                </a:lnTo>
                <a:lnTo>
                  <a:pt x="2453" y="2503"/>
                </a:lnTo>
                <a:lnTo>
                  <a:pt x="2478" y="2478"/>
                </a:lnTo>
                <a:lnTo>
                  <a:pt x="2503" y="2453"/>
                </a:lnTo>
                <a:lnTo>
                  <a:pt x="2526" y="2428"/>
                </a:lnTo>
                <a:lnTo>
                  <a:pt x="2550" y="2402"/>
                </a:lnTo>
                <a:lnTo>
                  <a:pt x="2573" y="2375"/>
                </a:lnTo>
                <a:lnTo>
                  <a:pt x="2594" y="2348"/>
                </a:lnTo>
                <a:lnTo>
                  <a:pt x="2616" y="2321"/>
                </a:lnTo>
                <a:lnTo>
                  <a:pt x="2636" y="2292"/>
                </a:lnTo>
                <a:lnTo>
                  <a:pt x="2655" y="2264"/>
                </a:lnTo>
                <a:lnTo>
                  <a:pt x="2675" y="2234"/>
                </a:lnTo>
                <a:lnTo>
                  <a:pt x="2694" y="2205"/>
                </a:lnTo>
                <a:lnTo>
                  <a:pt x="2711" y="2174"/>
                </a:lnTo>
                <a:lnTo>
                  <a:pt x="2729" y="2144"/>
                </a:lnTo>
                <a:lnTo>
                  <a:pt x="2745" y="2113"/>
                </a:lnTo>
                <a:lnTo>
                  <a:pt x="2761" y="2081"/>
                </a:lnTo>
                <a:lnTo>
                  <a:pt x="2776" y="2049"/>
                </a:lnTo>
                <a:lnTo>
                  <a:pt x="2789" y="2017"/>
                </a:lnTo>
                <a:lnTo>
                  <a:pt x="2803" y="1984"/>
                </a:lnTo>
                <a:lnTo>
                  <a:pt x="2815" y="1951"/>
                </a:lnTo>
                <a:lnTo>
                  <a:pt x="2828" y="1918"/>
                </a:lnTo>
                <a:lnTo>
                  <a:pt x="2838" y="1884"/>
                </a:lnTo>
                <a:lnTo>
                  <a:pt x="2848" y="1849"/>
                </a:lnTo>
                <a:lnTo>
                  <a:pt x="2858" y="1815"/>
                </a:lnTo>
                <a:lnTo>
                  <a:pt x="2866" y="1780"/>
                </a:lnTo>
                <a:lnTo>
                  <a:pt x="2874" y="1744"/>
                </a:lnTo>
                <a:lnTo>
                  <a:pt x="2881" y="1709"/>
                </a:lnTo>
                <a:lnTo>
                  <a:pt x="2887" y="1673"/>
                </a:lnTo>
                <a:lnTo>
                  <a:pt x="2892" y="1637"/>
                </a:lnTo>
                <a:lnTo>
                  <a:pt x="2896" y="1600"/>
                </a:lnTo>
                <a:lnTo>
                  <a:pt x="2899" y="1563"/>
                </a:lnTo>
                <a:lnTo>
                  <a:pt x="2901" y="1527"/>
                </a:lnTo>
                <a:lnTo>
                  <a:pt x="2904" y="1489"/>
                </a:lnTo>
                <a:lnTo>
                  <a:pt x="2904" y="1452"/>
                </a:lnTo>
                <a:lnTo>
                  <a:pt x="2904" y="1452"/>
                </a:lnTo>
                <a:lnTo>
                  <a:pt x="2904" y="1414"/>
                </a:lnTo>
                <a:lnTo>
                  <a:pt x="2901" y="1377"/>
                </a:lnTo>
                <a:lnTo>
                  <a:pt x="2899" y="1341"/>
                </a:lnTo>
                <a:lnTo>
                  <a:pt x="2896" y="1303"/>
                </a:lnTo>
                <a:lnTo>
                  <a:pt x="2892" y="1267"/>
                </a:lnTo>
                <a:lnTo>
                  <a:pt x="2887" y="1231"/>
                </a:lnTo>
                <a:lnTo>
                  <a:pt x="2881" y="1194"/>
                </a:lnTo>
                <a:lnTo>
                  <a:pt x="2874" y="1159"/>
                </a:lnTo>
                <a:lnTo>
                  <a:pt x="2866" y="1124"/>
                </a:lnTo>
                <a:lnTo>
                  <a:pt x="2858" y="1089"/>
                </a:lnTo>
                <a:lnTo>
                  <a:pt x="2848" y="1055"/>
                </a:lnTo>
                <a:lnTo>
                  <a:pt x="2838" y="1020"/>
                </a:lnTo>
                <a:lnTo>
                  <a:pt x="2828" y="986"/>
                </a:lnTo>
                <a:lnTo>
                  <a:pt x="2815" y="953"/>
                </a:lnTo>
                <a:lnTo>
                  <a:pt x="2803" y="920"/>
                </a:lnTo>
                <a:lnTo>
                  <a:pt x="2789" y="887"/>
                </a:lnTo>
                <a:lnTo>
                  <a:pt x="2776" y="854"/>
                </a:lnTo>
                <a:lnTo>
                  <a:pt x="2761" y="822"/>
                </a:lnTo>
                <a:lnTo>
                  <a:pt x="2745" y="791"/>
                </a:lnTo>
                <a:lnTo>
                  <a:pt x="2729" y="760"/>
                </a:lnTo>
                <a:lnTo>
                  <a:pt x="2711" y="729"/>
                </a:lnTo>
                <a:lnTo>
                  <a:pt x="2694" y="699"/>
                </a:lnTo>
                <a:lnTo>
                  <a:pt x="2675" y="669"/>
                </a:lnTo>
                <a:lnTo>
                  <a:pt x="2655" y="640"/>
                </a:lnTo>
                <a:lnTo>
                  <a:pt x="2636" y="611"/>
                </a:lnTo>
                <a:lnTo>
                  <a:pt x="2616" y="583"/>
                </a:lnTo>
                <a:lnTo>
                  <a:pt x="2594" y="556"/>
                </a:lnTo>
                <a:lnTo>
                  <a:pt x="2573" y="529"/>
                </a:lnTo>
                <a:lnTo>
                  <a:pt x="2550" y="501"/>
                </a:lnTo>
                <a:lnTo>
                  <a:pt x="2526" y="475"/>
                </a:lnTo>
                <a:lnTo>
                  <a:pt x="2503" y="450"/>
                </a:lnTo>
                <a:lnTo>
                  <a:pt x="2478" y="426"/>
                </a:lnTo>
                <a:lnTo>
                  <a:pt x="2453" y="401"/>
                </a:lnTo>
                <a:lnTo>
                  <a:pt x="2429" y="378"/>
                </a:lnTo>
                <a:lnTo>
                  <a:pt x="2402" y="354"/>
                </a:lnTo>
                <a:lnTo>
                  <a:pt x="2375" y="331"/>
                </a:lnTo>
                <a:lnTo>
                  <a:pt x="2348" y="310"/>
                </a:lnTo>
                <a:lnTo>
                  <a:pt x="2321" y="288"/>
                </a:lnTo>
                <a:lnTo>
                  <a:pt x="2292" y="268"/>
                </a:lnTo>
                <a:lnTo>
                  <a:pt x="2264" y="249"/>
                </a:lnTo>
                <a:lnTo>
                  <a:pt x="2235" y="229"/>
                </a:lnTo>
                <a:lnTo>
                  <a:pt x="2205" y="210"/>
                </a:lnTo>
                <a:lnTo>
                  <a:pt x="2174" y="193"/>
                </a:lnTo>
                <a:lnTo>
                  <a:pt x="2144" y="175"/>
                </a:lnTo>
                <a:lnTo>
                  <a:pt x="2113" y="159"/>
                </a:lnTo>
                <a:lnTo>
                  <a:pt x="2081" y="143"/>
                </a:lnTo>
                <a:lnTo>
                  <a:pt x="2050" y="128"/>
                </a:lnTo>
                <a:lnTo>
                  <a:pt x="2017" y="115"/>
                </a:lnTo>
                <a:lnTo>
                  <a:pt x="1984" y="101"/>
                </a:lnTo>
                <a:lnTo>
                  <a:pt x="1951" y="89"/>
                </a:lnTo>
                <a:lnTo>
                  <a:pt x="1918" y="76"/>
                </a:lnTo>
                <a:lnTo>
                  <a:pt x="1884" y="66"/>
                </a:lnTo>
                <a:lnTo>
                  <a:pt x="1849" y="56"/>
                </a:lnTo>
                <a:lnTo>
                  <a:pt x="1815" y="46"/>
                </a:lnTo>
                <a:lnTo>
                  <a:pt x="1780" y="38"/>
                </a:lnTo>
                <a:lnTo>
                  <a:pt x="1745" y="30"/>
                </a:lnTo>
                <a:lnTo>
                  <a:pt x="1709" y="23"/>
                </a:lnTo>
                <a:lnTo>
                  <a:pt x="1673" y="17"/>
                </a:lnTo>
                <a:lnTo>
                  <a:pt x="1637" y="12"/>
                </a:lnTo>
                <a:lnTo>
                  <a:pt x="1601" y="8"/>
                </a:lnTo>
                <a:lnTo>
                  <a:pt x="1563" y="5"/>
                </a:lnTo>
                <a:lnTo>
                  <a:pt x="1527" y="3"/>
                </a:lnTo>
                <a:lnTo>
                  <a:pt x="1489" y="0"/>
                </a:lnTo>
                <a:lnTo>
                  <a:pt x="1452" y="0"/>
                </a:lnTo>
                <a:lnTo>
                  <a:pt x="1452" y="0"/>
                </a:lnTo>
                <a:lnTo>
                  <a:pt x="1415" y="0"/>
                </a:lnTo>
                <a:lnTo>
                  <a:pt x="1377" y="3"/>
                </a:lnTo>
                <a:lnTo>
                  <a:pt x="1341" y="5"/>
                </a:lnTo>
                <a:lnTo>
                  <a:pt x="1303" y="8"/>
                </a:lnTo>
                <a:lnTo>
                  <a:pt x="1267" y="12"/>
                </a:lnTo>
                <a:lnTo>
                  <a:pt x="1231" y="17"/>
                </a:lnTo>
                <a:lnTo>
                  <a:pt x="1194" y="23"/>
                </a:lnTo>
                <a:lnTo>
                  <a:pt x="1159" y="30"/>
                </a:lnTo>
                <a:lnTo>
                  <a:pt x="1124" y="38"/>
                </a:lnTo>
                <a:lnTo>
                  <a:pt x="1089" y="46"/>
                </a:lnTo>
                <a:lnTo>
                  <a:pt x="1055" y="56"/>
                </a:lnTo>
                <a:lnTo>
                  <a:pt x="1020" y="66"/>
                </a:lnTo>
                <a:lnTo>
                  <a:pt x="986" y="76"/>
                </a:lnTo>
                <a:lnTo>
                  <a:pt x="953" y="89"/>
                </a:lnTo>
                <a:lnTo>
                  <a:pt x="920" y="101"/>
                </a:lnTo>
                <a:lnTo>
                  <a:pt x="887" y="115"/>
                </a:lnTo>
                <a:lnTo>
                  <a:pt x="854" y="128"/>
                </a:lnTo>
                <a:lnTo>
                  <a:pt x="822" y="143"/>
                </a:lnTo>
                <a:lnTo>
                  <a:pt x="791" y="159"/>
                </a:lnTo>
                <a:lnTo>
                  <a:pt x="760" y="175"/>
                </a:lnTo>
                <a:lnTo>
                  <a:pt x="729" y="193"/>
                </a:lnTo>
                <a:lnTo>
                  <a:pt x="699" y="210"/>
                </a:lnTo>
                <a:lnTo>
                  <a:pt x="669" y="229"/>
                </a:lnTo>
                <a:lnTo>
                  <a:pt x="640" y="249"/>
                </a:lnTo>
                <a:lnTo>
                  <a:pt x="611" y="268"/>
                </a:lnTo>
                <a:lnTo>
                  <a:pt x="583" y="288"/>
                </a:lnTo>
                <a:lnTo>
                  <a:pt x="556" y="310"/>
                </a:lnTo>
                <a:lnTo>
                  <a:pt x="529" y="331"/>
                </a:lnTo>
                <a:lnTo>
                  <a:pt x="501" y="354"/>
                </a:lnTo>
                <a:lnTo>
                  <a:pt x="475" y="378"/>
                </a:lnTo>
                <a:lnTo>
                  <a:pt x="450" y="401"/>
                </a:lnTo>
                <a:lnTo>
                  <a:pt x="425" y="426"/>
                </a:lnTo>
                <a:lnTo>
                  <a:pt x="401" y="450"/>
                </a:lnTo>
                <a:lnTo>
                  <a:pt x="378" y="475"/>
                </a:lnTo>
                <a:lnTo>
                  <a:pt x="354" y="501"/>
                </a:lnTo>
                <a:lnTo>
                  <a:pt x="331" y="529"/>
                </a:lnTo>
                <a:lnTo>
                  <a:pt x="310" y="556"/>
                </a:lnTo>
                <a:lnTo>
                  <a:pt x="288" y="583"/>
                </a:lnTo>
                <a:lnTo>
                  <a:pt x="268" y="611"/>
                </a:lnTo>
                <a:lnTo>
                  <a:pt x="249" y="640"/>
                </a:lnTo>
                <a:lnTo>
                  <a:pt x="229" y="669"/>
                </a:lnTo>
                <a:lnTo>
                  <a:pt x="210" y="699"/>
                </a:lnTo>
                <a:lnTo>
                  <a:pt x="193" y="729"/>
                </a:lnTo>
                <a:lnTo>
                  <a:pt x="175" y="760"/>
                </a:lnTo>
                <a:lnTo>
                  <a:pt x="159" y="791"/>
                </a:lnTo>
                <a:lnTo>
                  <a:pt x="143" y="822"/>
                </a:lnTo>
                <a:lnTo>
                  <a:pt x="128" y="854"/>
                </a:lnTo>
                <a:lnTo>
                  <a:pt x="115" y="887"/>
                </a:lnTo>
                <a:lnTo>
                  <a:pt x="101" y="920"/>
                </a:lnTo>
                <a:lnTo>
                  <a:pt x="89" y="953"/>
                </a:lnTo>
                <a:lnTo>
                  <a:pt x="76" y="986"/>
                </a:lnTo>
                <a:lnTo>
                  <a:pt x="66" y="1020"/>
                </a:lnTo>
                <a:lnTo>
                  <a:pt x="56" y="1055"/>
                </a:lnTo>
                <a:lnTo>
                  <a:pt x="46" y="1089"/>
                </a:lnTo>
                <a:lnTo>
                  <a:pt x="38" y="1124"/>
                </a:lnTo>
                <a:lnTo>
                  <a:pt x="30" y="1159"/>
                </a:lnTo>
                <a:lnTo>
                  <a:pt x="23" y="1194"/>
                </a:lnTo>
                <a:lnTo>
                  <a:pt x="17" y="1231"/>
                </a:lnTo>
                <a:lnTo>
                  <a:pt x="11" y="1267"/>
                </a:lnTo>
                <a:lnTo>
                  <a:pt x="8" y="1303"/>
                </a:lnTo>
                <a:lnTo>
                  <a:pt x="5" y="1341"/>
                </a:lnTo>
                <a:lnTo>
                  <a:pt x="2" y="1377"/>
                </a:lnTo>
                <a:lnTo>
                  <a:pt x="0" y="1414"/>
                </a:lnTo>
                <a:lnTo>
                  <a:pt x="0" y="1452"/>
                </a:lnTo>
                <a:lnTo>
                  <a:pt x="0" y="1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6802" name="群組 16801"/>
          <p:cNvGrpSpPr/>
          <p:nvPr/>
        </p:nvGrpSpPr>
        <p:grpSpPr>
          <a:xfrm>
            <a:off x="7625517" y="3475772"/>
            <a:ext cx="548002" cy="545523"/>
            <a:chOff x="7625517" y="3475772"/>
            <a:chExt cx="548002" cy="545523"/>
          </a:xfrm>
        </p:grpSpPr>
        <p:sp>
          <p:nvSpPr>
            <p:cNvPr id="615" name="Freeform 407"/>
            <p:cNvSpPr>
              <a:spLocks/>
            </p:cNvSpPr>
            <p:nvPr/>
          </p:nvSpPr>
          <p:spPr bwMode="auto">
            <a:xfrm flipH="1">
              <a:off x="7645354" y="3783248"/>
              <a:ext cx="218209" cy="218209"/>
            </a:xfrm>
            <a:custGeom>
              <a:avLst/>
              <a:gdLst>
                <a:gd name="T0" fmla="*/ 128 w 698"/>
                <a:gd name="T1" fmla="*/ 0 h 699"/>
                <a:gd name="T2" fmla="*/ 536 w 698"/>
                <a:gd name="T3" fmla="*/ 408 h 699"/>
                <a:gd name="T4" fmla="*/ 698 w 698"/>
                <a:gd name="T5" fmla="*/ 245 h 699"/>
                <a:gd name="T6" fmla="*/ 698 w 698"/>
                <a:gd name="T7" fmla="*/ 699 h 699"/>
                <a:gd name="T8" fmla="*/ 245 w 698"/>
                <a:gd name="T9" fmla="*/ 699 h 699"/>
                <a:gd name="T10" fmla="*/ 408 w 698"/>
                <a:gd name="T11" fmla="*/ 536 h 699"/>
                <a:gd name="T12" fmla="*/ 0 w 698"/>
                <a:gd name="T13" fmla="*/ 128 h 699"/>
                <a:gd name="T14" fmla="*/ 128 w 698"/>
                <a:gd name="T1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8" h="699">
                  <a:moveTo>
                    <a:pt x="128" y="0"/>
                  </a:moveTo>
                  <a:lnTo>
                    <a:pt x="536" y="408"/>
                  </a:lnTo>
                  <a:lnTo>
                    <a:pt x="698" y="245"/>
                  </a:lnTo>
                  <a:lnTo>
                    <a:pt x="698" y="699"/>
                  </a:lnTo>
                  <a:lnTo>
                    <a:pt x="245" y="699"/>
                  </a:lnTo>
                  <a:lnTo>
                    <a:pt x="408" y="536"/>
                  </a:lnTo>
                  <a:lnTo>
                    <a:pt x="0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6" name="Freeform 408"/>
            <p:cNvSpPr>
              <a:spLocks/>
            </p:cNvSpPr>
            <p:nvPr/>
          </p:nvSpPr>
          <p:spPr bwMode="auto">
            <a:xfrm flipH="1">
              <a:off x="7935473" y="3495610"/>
              <a:ext cx="215728" cy="215730"/>
            </a:xfrm>
            <a:custGeom>
              <a:avLst/>
              <a:gdLst>
                <a:gd name="T0" fmla="*/ 571 w 700"/>
                <a:gd name="T1" fmla="*/ 700 h 700"/>
                <a:gd name="T2" fmla="*/ 162 w 700"/>
                <a:gd name="T3" fmla="*/ 291 h 700"/>
                <a:gd name="T4" fmla="*/ 0 w 700"/>
                <a:gd name="T5" fmla="*/ 453 h 700"/>
                <a:gd name="T6" fmla="*/ 0 w 700"/>
                <a:gd name="T7" fmla="*/ 0 h 700"/>
                <a:gd name="T8" fmla="*/ 453 w 700"/>
                <a:gd name="T9" fmla="*/ 0 h 700"/>
                <a:gd name="T10" fmla="*/ 291 w 700"/>
                <a:gd name="T11" fmla="*/ 163 h 700"/>
                <a:gd name="T12" fmla="*/ 700 w 700"/>
                <a:gd name="T13" fmla="*/ 572 h 700"/>
                <a:gd name="T14" fmla="*/ 571 w 700"/>
                <a:gd name="T1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" h="700">
                  <a:moveTo>
                    <a:pt x="571" y="700"/>
                  </a:moveTo>
                  <a:lnTo>
                    <a:pt x="162" y="291"/>
                  </a:lnTo>
                  <a:lnTo>
                    <a:pt x="0" y="453"/>
                  </a:lnTo>
                  <a:lnTo>
                    <a:pt x="0" y="0"/>
                  </a:lnTo>
                  <a:lnTo>
                    <a:pt x="453" y="0"/>
                  </a:lnTo>
                  <a:lnTo>
                    <a:pt x="291" y="163"/>
                  </a:lnTo>
                  <a:lnTo>
                    <a:pt x="700" y="572"/>
                  </a:lnTo>
                  <a:lnTo>
                    <a:pt x="571" y="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7" name="Freeform 409"/>
            <p:cNvSpPr>
              <a:spLocks/>
            </p:cNvSpPr>
            <p:nvPr/>
          </p:nvSpPr>
          <p:spPr bwMode="auto">
            <a:xfrm flipH="1">
              <a:off x="7955310" y="3803086"/>
              <a:ext cx="218209" cy="218209"/>
            </a:xfrm>
            <a:custGeom>
              <a:avLst/>
              <a:gdLst>
                <a:gd name="T0" fmla="*/ 0 w 699"/>
                <a:gd name="T1" fmla="*/ 571 h 699"/>
                <a:gd name="T2" fmla="*/ 409 w 699"/>
                <a:gd name="T3" fmla="*/ 163 h 699"/>
                <a:gd name="T4" fmla="*/ 247 w 699"/>
                <a:gd name="T5" fmla="*/ 0 h 699"/>
                <a:gd name="T6" fmla="*/ 699 w 699"/>
                <a:gd name="T7" fmla="*/ 0 h 699"/>
                <a:gd name="T8" fmla="*/ 699 w 699"/>
                <a:gd name="T9" fmla="*/ 453 h 699"/>
                <a:gd name="T10" fmla="*/ 537 w 699"/>
                <a:gd name="T11" fmla="*/ 291 h 699"/>
                <a:gd name="T12" fmla="*/ 129 w 699"/>
                <a:gd name="T13" fmla="*/ 699 h 699"/>
                <a:gd name="T14" fmla="*/ 0 w 699"/>
                <a:gd name="T15" fmla="*/ 57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699">
                  <a:moveTo>
                    <a:pt x="0" y="571"/>
                  </a:moveTo>
                  <a:lnTo>
                    <a:pt x="409" y="163"/>
                  </a:lnTo>
                  <a:lnTo>
                    <a:pt x="247" y="0"/>
                  </a:lnTo>
                  <a:lnTo>
                    <a:pt x="699" y="0"/>
                  </a:lnTo>
                  <a:lnTo>
                    <a:pt x="699" y="453"/>
                  </a:lnTo>
                  <a:lnTo>
                    <a:pt x="537" y="291"/>
                  </a:lnTo>
                  <a:lnTo>
                    <a:pt x="129" y="699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8" name="Freeform 410"/>
            <p:cNvSpPr>
              <a:spLocks/>
            </p:cNvSpPr>
            <p:nvPr/>
          </p:nvSpPr>
          <p:spPr bwMode="auto">
            <a:xfrm flipH="1">
              <a:off x="7625517" y="3475772"/>
              <a:ext cx="218209" cy="215730"/>
            </a:xfrm>
            <a:custGeom>
              <a:avLst/>
              <a:gdLst>
                <a:gd name="T0" fmla="*/ 456 w 700"/>
                <a:gd name="T1" fmla="*/ 699 h 699"/>
                <a:gd name="T2" fmla="*/ 0 w 700"/>
                <a:gd name="T3" fmla="*/ 699 h 699"/>
                <a:gd name="T4" fmla="*/ 0 w 700"/>
                <a:gd name="T5" fmla="*/ 244 h 699"/>
                <a:gd name="T6" fmla="*/ 164 w 700"/>
                <a:gd name="T7" fmla="*/ 407 h 699"/>
                <a:gd name="T8" fmla="*/ 572 w 700"/>
                <a:gd name="T9" fmla="*/ 0 h 699"/>
                <a:gd name="T10" fmla="*/ 700 w 700"/>
                <a:gd name="T11" fmla="*/ 128 h 699"/>
                <a:gd name="T12" fmla="*/ 293 w 700"/>
                <a:gd name="T13" fmla="*/ 535 h 699"/>
                <a:gd name="T14" fmla="*/ 456 w 700"/>
                <a:gd name="T15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" h="699">
                  <a:moveTo>
                    <a:pt x="456" y="699"/>
                  </a:moveTo>
                  <a:lnTo>
                    <a:pt x="0" y="699"/>
                  </a:lnTo>
                  <a:lnTo>
                    <a:pt x="0" y="244"/>
                  </a:lnTo>
                  <a:lnTo>
                    <a:pt x="164" y="407"/>
                  </a:lnTo>
                  <a:lnTo>
                    <a:pt x="572" y="0"/>
                  </a:lnTo>
                  <a:lnTo>
                    <a:pt x="700" y="128"/>
                  </a:lnTo>
                  <a:lnTo>
                    <a:pt x="293" y="535"/>
                  </a:lnTo>
                  <a:lnTo>
                    <a:pt x="456" y="6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97272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Networking - 2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Multiple APN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205184"/>
          </a:xfrm>
        </p:spPr>
        <p:txBody>
          <a:bodyPr/>
          <a:lstStyle/>
          <a:p>
            <a:r>
              <a:rPr lang="en-US" altLang="zh-TW" dirty="0"/>
              <a:t>Scheduling Task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430182"/>
          </a:xfrm>
        </p:spPr>
        <p:txBody>
          <a:bodyPr/>
          <a:lstStyle/>
          <a:p>
            <a:r>
              <a:rPr lang="en-US" altLang="zh-TW" dirty="0"/>
              <a:t>SSL Packet </a:t>
            </a:r>
          </a:p>
          <a:p>
            <a:r>
              <a:rPr lang="en-US" altLang="zh-TW" dirty="0"/>
              <a:t>Inspection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VDSL/ADSL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430182"/>
          </a:xfrm>
        </p:spPr>
        <p:txBody>
          <a:bodyPr/>
          <a:lstStyle/>
          <a:p>
            <a:r>
              <a:rPr lang="en-US" altLang="zh-TW" dirty="0"/>
              <a:t>BSS Coloring/</a:t>
            </a:r>
          </a:p>
          <a:p>
            <a:r>
              <a:rPr lang="en-US" altLang="zh-TW" dirty="0"/>
              <a:t>LIC-CDR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QAM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01385" cy="188065"/>
          </a:xfrm>
        </p:spPr>
        <p:txBody>
          <a:bodyPr/>
          <a:lstStyle/>
          <a:p>
            <a:r>
              <a:rPr lang="en-US" altLang="zh-TW" dirty="0"/>
              <a:t>CBRS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SAS</a:t>
            </a:r>
            <a:endParaRPr lang="zh-TW" altLang="en-US" dirty="0"/>
          </a:p>
        </p:txBody>
      </p:sp>
      <p:sp>
        <p:nvSpPr>
          <p:cNvPr id="20" name="文字版面配置區 19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r>
              <a:rPr lang="en-US" altLang="zh-TW" dirty="0" err="1"/>
              <a:t>VoLTE</a:t>
            </a:r>
            <a:r>
              <a:rPr lang="en-US" altLang="zh-TW" dirty="0"/>
              <a:t>  CSFB Calls</a:t>
            </a:r>
            <a:endParaRPr lang="zh-TW" altLang="en-US" dirty="0"/>
          </a:p>
        </p:txBody>
      </p:sp>
      <p:sp>
        <p:nvSpPr>
          <p:cNvPr id="1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VoIP</a:t>
            </a:r>
            <a:endParaRPr lang="zh-TW" altLang="en-US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27088" y="1216025"/>
            <a:ext cx="898525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939801" y="1385888"/>
            <a:ext cx="673100" cy="561975"/>
            <a:chOff x="939801" y="1385888"/>
            <a:chExt cx="673100" cy="561975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416051" y="1385888"/>
              <a:ext cx="141288" cy="139700"/>
            </a:xfrm>
            <a:custGeom>
              <a:avLst/>
              <a:gdLst>
                <a:gd name="T0" fmla="*/ 65 w 401"/>
                <a:gd name="T1" fmla="*/ 218 h 401"/>
                <a:gd name="T2" fmla="*/ 185 w 401"/>
                <a:gd name="T3" fmla="*/ 323 h 401"/>
                <a:gd name="T4" fmla="*/ 254 w 401"/>
                <a:gd name="T5" fmla="*/ 254 h 401"/>
                <a:gd name="T6" fmla="*/ 401 w 401"/>
                <a:gd name="T7" fmla="*/ 401 h 401"/>
                <a:gd name="T8" fmla="*/ 401 w 401"/>
                <a:gd name="T9" fmla="*/ 0 h 401"/>
                <a:gd name="T10" fmla="*/ 0 w 401"/>
                <a:gd name="T11" fmla="*/ 0 h 401"/>
                <a:gd name="T12" fmla="*/ 140 w 401"/>
                <a:gd name="T13" fmla="*/ 140 h 401"/>
                <a:gd name="T14" fmla="*/ 65 w 401"/>
                <a:gd name="T15" fmla="*/ 21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401">
                  <a:moveTo>
                    <a:pt x="65" y="218"/>
                  </a:moveTo>
                  <a:cubicBezTo>
                    <a:pt x="185" y="323"/>
                    <a:pt x="185" y="323"/>
                    <a:pt x="185" y="323"/>
                  </a:cubicBezTo>
                  <a:cubicBezTo>
                    <a:pt x="206" y="299"/>
                    <a:pt x="229" y="276"/>
                    <a:pt x="254" y="254"/>
                  </a:cubicBezTo>
                  <a:cubicBezTo>
                    <a:pt x="401" y="401"/>
                    <a:pt x="401" y="401"/>
                    <a:pt x="401" y="40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14" y="165"/>
                    <a:pt x="88" y="191"/>
                    <a:pt x="65" y="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363663" y="1695450"/>
              <a:ext cx="84138" cy="115888"/>
            </a:xfrm>
            <a:custGeom>
              <a:avLst/>
              <a:gdLst>
                <a:gd name="T0" fmla="*/ 159 w 241"/>
                <a:gd name="T1" fmla="*/ 0 h 331"/>
                <a:gd name="T2" fmla="*/ 0 w 241"/>
                <a:gd name="T3" fmla="*/ 20 h 331"/>
                <a:gd name="T4" fmla="*/ 101 w 241"/>
                <a:gd name="T5" fmla="*/ 331 h 331"/>
                <a:gd name="T6" fmla="*/ 241 w 241"/>
                <a:gd name="T7" fmla="*/ 255 h 331"/>
                <a:gd name="T8" fmla="*/ 159 w 241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31">
                  <a:moveTo>
                    <a:pt x="159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29"/>
                    <a:pt x="47" y="233"/>
                    <a:pt x="101" y="331"/>
                  </a:cubicBezTo>
                  <a:cubicBezTo>
                    <a:pt x="241" y="255"/>
                    <a:pt x="241" y="255"/>
                    <a:pt x="241" y="255"/>
                  </a:cubicBezTo>
                  <a:cubicBezTo>
                    <a:pt x="198" y="175"/>
                    <a:pt x="170" y="89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363663" y="1520825"/>
              <a:ext cx="84138" cy="115888"/>
            </a:xfrm>
            <a:custGeom>
              <a:avLst/>
              <a:gdLst>
                <a:gd name="T0" fmla="*/ 241 w 241"/>
                <a:gd name="T1" fmla="*/ 76 h 330"/>
                <a:gd name="T2" fmla="*/ 101 w 241"/>
                <a:gd name="T3" fmla="*/ 0 h 330"/>
                <a:gd name="T4" fmla="*/ 0 w 241"/>
                <a:gd name="T5" fmla="*/ 311 h 330"/>
                <a:gd name="T6" fmla="*/ 159 w 241"/>
                <a:gd name="T7" fmla="*/ 330 h 330"/>
                <a:gd name="T8" fmla="*/ 241 w 241"/>
                <a:gd name="T9" fmla="*/ 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30">
                  <a:moveTo>
                    <a:pt x="241" y="76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7" y="98"/>
                    <a:pt x="13" y="202"/>
                    <a:pt x="0" y="311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70" y="242"/>
                    <a:pt x="198" y="157"/>
                    <a:pt x="2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416051" y="1806575"/>
              <a:ext cx="141288" cy="141288"/>
            </a:xfrm>
            <a:custGeom>
              <a:avLst/>
              <a:gdLst>
                <a:gd name="T0" fmla="*/ 185 w 401"/>
                <a:gd name="T1" fmla="*/ 76 h 401"/>
                <a:gd name="T2" fmla="*/ 65 w 401"/>
                <a:gd name="T3" fmla="*/ 181 h 401"/>
                <a:gd name="T4" fmla="*/ 141 w 401"/>
                <a:gd name="T5" fmla="*/ 260 h 401"/>
                <a:gd name="T6" fmla="*/ 0 w 401"/>
                <a:gd name="T7" fmla="*/ 401 h 401"/>
                <a:gd name="T8" fmla="*/ 401 w 401"/>
                <a:gd name="T9" fmla="*/ 401 h 401"/>
                <a:gd name="T10" fmla="*/ 401 w 401"/>
                <a:gd name="T11" fmla="*/ 0 h 401"/>
                <a:gd name="T12" fmla="*/ 255 w 401"/>
                <a:gd name="T13" fmla="*/ 146 h 401"/>
                <a:gd name="T14" fmla="*/ 185 w 401"/>
                <a:gd name="T15" fmla="*/ 7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401">
                  <a:moveTo>
                    <a:pt x="185" y="76"/>
                  </a:moveTo>
                  <a:cubicBezTo>
                    <a:pt x="65" y="181"/>
                    <a:pt x="65" y="181"/>
                    <a:pt x="65" y="181"/>
                  </a:cubicBezTo>
                  <a:cubicBezTo>
                    <a:pt x="89" y="209"/>
                    <a:pt x="114" y="235"/>
                    <a:pt x="141" y="260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401" y="401"/>
                    <a:pt x="401" y="401"/>
                    <a:pt x="401" y="40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255" y="146"/>
                    <a:pt x="255" y="146"/>
                    <a:pt x="255" y="146"/>
                  </a:cubicBezTo>
                  <a:cubicBezTo>
                    <a:pt x="230" y="124"/>
                    <a:pt x="207" y="100"/>
                    <a:pt x="185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995363" y="1385888"/>
              <a:ext cx="139700" cy="139700"/>
            </a:xfrm>
            <a:custGeom>
              <a:avLst/>
              <a:gdLst>
                <a:gd name="T0" fmla="*/ 218 w 398"/>
                <a:gd name="T1" fmla="*/ 323 h 399"/>
                <a:gd name="T2" fmla="*/ 338 w 398"/>
                <a:gd name="T3" fmla="*/ 218 h 399"/>
                <a:gd name="T4" fmla="*/ 260 w 398"/>
                <a:gd name="T5" fmla="*/ 138 h 399"/>
                <a:gd name="T6" fmla="*/ 398 w 398"/>
                <a:gd name="T7" fmla="*/ 0 h 399"/>
                <a:gd name="T8" fmla="*/ 0 w 398"/>
                <a:gd name="T9" fmla="*/ 0 h 399"/>
                <a:gd name="T10" fmla="*/ 0 w 398"/>
                <a:gd name="T11" fmla="*/ 399 h 399"/>
                <a:gd name="T12" fmla="*/ 147 w 398"/>
                <a:gd name="T13" fmla="*/ 251 h 399"/>
                <a:gd name="T14" fmla="*/ 218 w 398"/>
                <a:gd name="T15" fmla="*/ 32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399">
                  <a:moveTo>
                    <a:pt x="218" y="323"/>
                  </a:moveTo>
                  <a:cubicBezTo>
                    <a:pt x="338" y="218"/>
                    <a:pt x="338" y="218"/>
                    <a:pt x="338" y="218"/>
                  </a:cubicBezTo>
                  <a:cubicBezTo>
                    <a:pt x="314" y="190"/>
                    <a:pt x="288" y="163"/>
                    <a:pt x="260" y="138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72" y="274"/>
                    <a:pt x="196" y="298"/>
                    <a:pt x="218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106488" y="1695450"/>
              <a:ext cx="84138" cy="115888"/>
            </a:xfrm>
            <a:custGeom>
              <a:avLst/>
              <a:gdLst>
                <a:gd name="T0" fmla="*/ 0 w 241"/>
                <a:gd name="T1" fmla="*/ 255 h 331"/>
                <a:gd name="T2" fmla="*/ 140 w 241"/>
                <a:gd name="T3" fmla="*/ 331 h 331"/>
                <a:gd name="T4" fmla="*/ 241 w 241"/>
                <a:gd name="T5" fmla="*/ 20 h 331"/>
                <a:gd name="T6" fmla="*/ 82 w 241"/>
                <a:gd name="T7" fmla="*/ 0 h 331"/>
                <a:gd name="T8" fmla="*/ 0 w 241"/>
                <a:gd name="T9" fmla="*/ 25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31">
                  <a:moveTo>
                    <a:pt x="0" y="255"/>
                  </a:moveTo>
                  <a:cubicBezTo>
                    <a:pt x="140" y="331"/>
                    <a:pt x="140" y="331"/>
                    <a:pt x="140" y="331"/>
                  </a:cubicBezTo>
                  <a:cubicBezTo>
                    <a:pt x="194" y="233"/>
                    <a:pt x="227" y="129"/>
                    <a:pt x="241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1" y="89"/>
                    <a:pt x="43" y="175"/>
                    <a:pt x="0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106488" y="1520825"/>
              <a:ext cx="84138" cy="115888"/>
            </a:xfrm>
            <a:custGeom>
              <a:avLst/>
              <a:gdLst>
                <a:gd name="T0" fmla="*/ 0 w 241"/>
                <a:gd name="T1" fmla="*/ 76 h 330"/>
                <a:gd name="T2" fmla="*/ 82 w 241"/>
                <a:gd name="T3" fmla="*/ 330 h 330"/>
                <a:gd name="T4" fmla="*/ 241 w 241"/>
                <a:gd name="T5" fmla="*/ 311 h 330"/>
                <a:gd name="T6" fmla="*/ 140 w 241"/>
                <a:gd name="T7" fmla="*/ 0 h 330"/>
                <a:gd name="T8" fmla="*/ 0 w 241"/>
                <a:gd name="T9" fmla="*/ 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30">
                  <a:moveTo>
                    <a:pt x="0" y="76"/>
                  </a:moveTo>
                  <a:cubicBezTo>
                    <a:pt x="43" y="157"/>
                    <a:pt x="71" y="242"/>
                    <a:pt x="82" y="330"/>
                  </a:cubicBezTo>
                  <a:cubicBezTo>
                    <a:pt x="241" y="311"/>
                    <a:pt x="241" y="311"/>
                    <a:pt x="241" y="311"/>
                  </a:cubicBezTo>
                  <a:cubicBezTo>
                    <a:pt x="228" y="202"/>
                    <a:pt x="194" y="98"/>
                    <a:pt x="140" y="0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995363" y="1808163"/>
              <a:ext cx="139700" cy="139700"/>
            </a:xfrm>
            <a:custGeom>
              <a:avLst/>
              <a:gdLst>
                <a:gd name="T0" fmla="*/ 338 w 398"/>
                <a:gd name="T1" fmla="*/ 179 h 399"/>
                <a:gd name="T2" fmla="*/ 218 w 398"/>
                <a:gd name="T3" fmla="*/ 74 h 399"/>
                <a:gd name="T4" fmla="*/ 146 w 398"/>
                <a:gd name="T5" fmla="*/ 146 h 399"/>
                <a:gd name="T6" fmla="*/ 0 w 398"/>
                <a:gd name="T7" fmla="*/ 0 h 399"/>
                <a:gd name="T8" fmla="*/ 0 w 398"/>
                <a:gd name="T9" fmla="*/ 399 h 399"/>
                <a:gd name="T10" fmla="*/ 398 w 398"/>
                <a:gd name="T11" fmla="*/ 399 h 399"/>
                <a:gd name="T12" fmla="*/ 259 w 398"/>
                <a:gd name="T13" fmla="*/ 260 h 399"/>
                <a:gd name="T14" fmla="*/ 338 w 398"/>
                <a:gd name="T15" fmla="*/ 17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399">
                  <a:moveTo>
                    <a:pt x="338" y="179"/>
                  </a:moveTo>
                  <a:cubicBezTo>
                    <a:pt x="218" y="74"/>
                    <a:pt x="218" y="74"/>
                    <a:pt x="218" y="74"/>
                  </a:cubicBezTo>
                  <a:cubicBezTo>
                    <a:pt x="196" y="99"/>
                    <a:pt x="171" y="124"/>
                    <a:pt x="146" y="1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398" y="399"/>
                    <a:pt x="398" y="399"/>
                    <a:pt x="398" y="399"/>
                  </a:cubicBezTo>
                  <a:cubicBezTo>
                    <a:pt x="259" y="260"/>
                    <a:pt x="259" y="260"/>
                    <a:pt x="259" y="260"/>
                  </a:cubicBezTo>
                  <a:cubicBezTo>
                    <a:pt x="287" y="234"/>
                    <a:pt x="314" y="207"/>
                    <a:pt x="338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939801" y="1579563"/>
              <a:ext cx="141288" cy="173038"/>
            </a:xfrm>
            <a:custGeom>
              <a:avLst/>
              <a:gdLst>
                <a:gd name="T0" fmla="*/ 404 w 404"/>
                <a:gd name="T1" fmla="*/ 246 h 492"/>
                <a:gd name="T2" fmla="*/ 344 w 404"/>
                <a:gd name="T3" fmla="*/ 0 h 492"/>
                <a:gd name="T4" fmla="*/ 0 w 404"/>
                <a:gd name="T5" fmla="*/ 246 h 492"/>
                <a:gd name="T6" fmla="*/ 344 w 404"/>
                <a:gd name="T7" fmla="*/ 492 h 492"/>
                <a:gd name="T8" fmla="*/ 404 w 404"/>
                <a:gd name="T9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92">
                  <a:moveTo>
                    <a:pt x="404" y="246"/>
                  </a:moveTo>
                  <a:cubicBezTo>
                    <a:pt x="404" y="161"/>
                    <a:pt x="383" y="77"/>
                    <a:pt x="344" y="0"/>
                  </a:cubicBezTo>
                  <a:cubicBezTo>
                    <a:pt x="134" y="59"/>
                    <a:pt x="0" y="147"/>
                    <a:pt x="0" y="246"/>
                  </a:cubicBezTo>
                  <a:cubicBezTo>
                    <a:pt x="0" y="345"/>
                    <a:pt x="134" y="433"/>
                    <a:pt x="344" y="492"/>
                  </a:cubicBezTo>
                  <a:cubicBezTo>
                    <a:pt x="383" y="415"/>
                    <a:pt x="404" y="331"/>
                    <a:pt x="404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473201" y="1581150"/>
              <a:ext cx="139700" cy="171450"/>
            </a:xfrm>
            <a:custGeom>
              <a:avLst/>
              <a:gdLst>
                <a:gd name="T0" fmla="*/ 59 w 399"/>
                <a:gd name="T1" fmla="*/ 0 h 488"/>
                <a:gd name="T2" fmla="*/ 0 w 399"/>
                <a:gd name="T3" fmla="*/ 244 h 488"/>
                <a:gd name="T4" fmla="*/ 59 w 399"/>
                <a:gd name="T5" fmla="*/ 488 h 488"/>
                <a:gd name="T6" fmla="*/ 399 w 399"/>
                <a:gd name="T7" fmla="*/ 244 h 488"/>
                <a:gd name="T8" fmla="*/ 59 w 399"/>
                <a:gd name="T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488">
                  <a:moveTo>
                    <a:pt x="59" y="0"/>
                  </a:moveTo>
                  <a:cubicBezTo>
                    <a:pt x="20" y="76"/>
                    <a:pt x="0" y="159"/>
                    <a:pt x="0" y="244"/>
                  </a:cubicBezTo>
                  <a:cubicBezTo>
                    <a:pt x="0" y="329"/>
                    <a:pt x="20" y="412"/>
                    <a:pt x="59" y="488"/>
                  </a:cubicBezTo>
                  <a:cubicBezTo>
                    <a:pt x="267" y="430"/>
                    <a:pt x="399" y="342"/>
                    <a:pt x="399" y="244"/>
                  </a:cubicBezTo>
                  <a:cubicBezTo>
                    <a:pt x="399" y="146"/>
                    <a:pt x="267" y="5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1231901" y="1554163"/>
              <a:ext cx="90488" cy="223838"/>
            </a:xfrm>
            <a:custGeom>
              <a:avLst/>
              <a:gdLst>
                <a:gd name="T0" fmla="*/ 127 w 259"/>
                <a:gd name="T1" fmla="*/ 0 h 640"/>
                <a:gd name="T2" fmla="*/ 0 w 259"/>
                <a:gd name="T3" fmla="*/ 3 h 640"/>
                <a:gd name="T4" fmla="*/ 51 w 259"/>
                <a:gd name="T5" fmla="*/ 320 h 640"/>
                <a:gd name="T6" fmla="*/ 0 w 259"/>
                <a:gd name="T7" fmla="*/ 637 h 640"/>
                <a:gd name="T8" fmla="*/ 127 w 259"/>
                <a:gd name="T9" fmla="*/ 640 h 640"/>
                <a:gd name="T10" fmla="*/ 259 w 259"/>
                <a:gd name="T11" fmla="*/ 637 h 640"/>
                <a:gd name="T12" fmla="*/ 208 w 259"/>
                <a:gd name="T13" fmla="*/ 320 h 640"/>
                <a:gd name="T14" fmla="*/ 259 w 259"/>
                <a:gd name="T15" fmla="*/ 3 h 640"/>
                <a:gd name="T16" fmla="*/ 127 w 259"/>
                <a:gd name="T17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640">
                  <a:moveTo>
                    <a:pt x="127" y="0"/>
                  </a:moveTo>
                  <a:cubicBezTo>
                    <a:pt x="84" y="0"/>
                    <a:pt x="42" y="1"/>
                    <a:pt x="0" y="3"/>
                  </a:cubicBezTo>
                  <a:cubicBezTo>
                    <a:pt x="34" y="105"/>
                    <a:pt x="51" y="212"/>
                    <a:pt x="51" y="320"/>
                  </a:cubicBezTo>
                  <a:cubicBezTo>
                    <a:pt x="51" y="428"/>
                    <a:pt x="34" y="535"/>
                    <a:pt x="0" y="637"/>
                  </a:cubicBezTo>
                  <a:cubicBezTo>
                    <a:pt x="42" y="639"/>
                    <a:pt x="84" y="640"/>
                    <a:pt x="127" y="640"/>
                  </a:cubicBezTo>
                  <a:cubicBezTo>
                    <a:pt x="172" y="640"/>
                    <a:pt x="216" y="639"/>
                    <a:pt x="259" y="637"/>
                  </a:cubicBezTo>
                  <a:cubicBezTo>
                    <a:pt x="225" y="535"/>
                    <a:pt x="208" y="428"/>
                    <a:pt x="208" y="320"/>
                  </a:cubicBezTo>
                  <a:cubicBezTo>
                    <a:pt x="208" y="212"/>
                    <a:pt x="225" y="105"/>
                    <a:pt x="259" y="3"/>
                  </a:cubicBezTo>
                  <a:cubicBezTo>
                    <a:pt x="216" y="1"/>
                    <a:pt x="172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9" name="Oval 20"/>
          <p:cNvSpPr>
            <a:spLocks noChangeArrowheads="1"/>
          </p:cNvSpPr>
          <p:nvPr/>
        </p:nvSpPr>
        <p:spPr bwMode="auto">
          <a:xfrm>
            <a:off x="2455863" y="1216025"/>
            <a:ext cx="901700" cy="9032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7" name="群組 56"/>
          <p:cNvGrpSpPr/>
          <p:nvPr/>
        </p:nvGrpSpPr>
        <p:grpSpPr>
          <a:xfrm>
            <a:off x="2624138" y="1385888"/>
            <a:ext cx="565150" cy="563563"/>
            <a:chOff x="2624138" y="1385888"/>
            <a:chExt cx="565150" cy="563563"/>
          </a:xfrm>
        </p:grpSpPr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2736851" y="1611313"/>
              <a:ext cx="55563" cy="57150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0 h 160"/>
                <a:gd name="T4" fmla="*/ 0 w 160"/>
                <a:gd name="T5" fmla="*/ 80 h 160"/>
                <a:gd name="T6" fmla="*/ 0 w 160"/>
                <a:gd name="T7" fmla="*/ 80 h 160"/>
                <a:gd name="T8" fmla="*/ 80 w 160"/>
                <a:gd name="T9" fmla="*/ 16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2736851" y="1724025"/>
              <a:ext cx="55563" cy="57150"/>
            </a:xfrm>
            <a:custGeom>
              <a:avLst/>
              <a:gdLst>
                <a:gd name="T0" fmla="*/ 80 w 160"/>
                <a:gd name="T1" fmla="*/ 0 h 160"/>
                <a:gd name="T2" fmla="*/ 0 w 160"/>
                <a:gd name="T3" fmla="*/ 80 h 160"/>
                <a:gd name="T4" fmla="*/ 0 w 160"/>
                <a:gd name="T5" fmla="*/ 80 h 160"/>
                <a:gd name="T6" fmla="*/ 80 w 160"/>
                <a:gd name="T7" fmla="*/ 160 h 160"/>
                <a:gd name="T8" fmla="*/ 160 w 160"/>
                <a:gd name="T9" fmla="*/ 80 h 160"/>
                <a:gd name="T10" fmla="*/ 160 w 160"/>
                <a:gd name="T11" fmla="*/ 80 h 160"/>
                <a:gd name="T12" fmla="*/ 80 w 16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2851151" y="1611313"/>
              <a:ext cx="55563" cy="57150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0 h 160"/>
                <a:gd name="T4" fmla="*/ 0 w 160"/>
                <a:gd name="T5" fmla="*/ 80 h 160"/>
                <a:gd name="T6" fmla="*/ 0 w 160"/>
                <a:gd name="T7" fmla="*/ 80 h 160"/>
                <a:gd name="T8" fmla="*/ 80 w 160"/>
                <a:gd name="T9" fmla="*/ 16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24"/>
            <p:cNvSpPr>
              <a:spLocks noEditPoints="1"/>
            </p:cNvSpPr>
            <p:nvPr/>
          </p:nvSpPr>
          <p:spPr bwMode="auto">
            <a:xfrm>
              <a:off x="2905126" y="1668463"/>
              <a:ext cx="282575" cy="280988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538 w 800"/>
                <a:gd name="T11" fmla="*/ 534 h 800"/>
                <a:gd name="T12" fmla="*/ 340 w 800"/>
                <a:gd name="T13" fmla="*/ 437 h 800"/>
                <a:gd name="T14" fmla="*/ 340 w 800"/>
                <a:gd name="T15" fmla="*/ 160 h 800"/>
                <a:gd name="T16" fmla="*/ 460 w 800"/>
                <a:gd name="T17" fmla="*/ 160 h 800"/>
                <a:gd name="T18" fmla="*/ 460 w 800"/>
                <a:gd name="T19" fmla="*/ 363 h 800"/>
                <a:gd name="T20" fmla="*/ 590 w 800"/>
                <a:gd name="T21" fmla="*/ 426 h 800"/>
                <a:gd name="T22" fmla="*/ 538 w 800"/>
                <a:gd name="T23" fmla="*/ 53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1"/>
                    <a:pt x="179" y="800"/>
                    <a:pt x="400" y="800"/>
                  </a:cubicBezTo>
                  <a:cubicBezTo>
                    <a:pt x="621" y="800"/>
                    <a:pt x="800" y="621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lose/>
                  <a:moveTo>
                    <a:pt x="538" y="534"/>
                  </a:moveTo>
                  <a:cubicBezTo>
                    <a:pt x="340" y="437"/>
                    <a:pt x="340" y="437"/>
                    <a:pt x="340" y="437"/>
                  </a:cubicBezTo>
                  <a:cubicBezTo>
                    <a:pt x="340" y="160"/>
                    <a:pt x="340" y="160"/>
                    <a:pt x="340" y="160"/>
                  </a:cubicBezTo>
                  <a:cubicBezTo>
                    <a:pt x="460" y="160"/>
                    <a:pt x="460" y="160"/>
                    <a:pt x="460" y="160"/>
                  </a:cubicBezTo>
                  <a:cubicBezTo>
                    <a:pt x="460" y="363"/>
                    <a:pt x="460" y="363"/>
                    <a:pt x="460" y="363"/>
                  </a:cubicBezTo>
                  <a:cubicBezTo>
                    <a:pt x="590" y="426"/>
                    <a:pt x="590" y="426"/>
                    <a:pt x="590" y="426"/>
                  </a:cubicBezTo>
                  <a:lnTo>
                    <a:pt x="538" y="5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2624138" y="1441450"/>
              <a:ext cx="565150" cy="452438"/>
            </a:xfrm>
            <a:custGeom>
              <a:avLst/>
              <a:gdLst>
                <a:gd name="T0" fmla="*/ 1444 w 1604"/>
                <a:gd name="T1" fmla="*/ 0 h 1280"/>
                <a:gd name="T2" fmla="*/ 1404 w 1604"/>
                <a:gd name="T3" fmla="*/ 0 h 1280"/>
                <a:gd name="T4" fmla="*/ 1404 w 1604"/>
                <a:gd name="T5" fmla="*/ 80 h 1280"/>
                <a:gd name="T6" fmla="*/ 1404 w 1604"/>
                <a:gd name="T7" fmla="*/ 200 h 1280"/>
                <a:gd name="T8" fmla="*/ 1284 w 1604"/>
                <a:gd name="T9" fmla="*/ 200 h 1280"/>
                <a:gd name="T10" fmla="*/ 1124 w 1604"/>
                <a:gd name="T11" fmla="*/ 200 h 1280"/>
                <a:gd name="T12" fmla="*/ 1004 w 1604"/>
                <a:gd name="T13" fmla="*/ 200 h 1280"/>
                <a:gd name="T14" fmla="*/ 1004 w 1604"/>
                <a:gd name="T15" fmla="*/ 80 h 1280"/>
                <a:gd name="T16" fmla="*/ 1004 w 1604"/>
                <a:gd name="T17" fmla="*/ 0 h 1280"/>
                <a:gd name="T18" fmla="*/ 602 w 1604"/>
                <a:gd name="T19" fmla="*/ 0 h 1280"/>
                <a:gd name="T20" fmla="*/ 602 w 1604"/>
                <a:gd name="T21" fmla="*/ 80 h 1280"/>
                <a:gd name="T22" fmla="*/ 602 w 1604"/>
                <a:gd name="T23" fmla="*/ 200 h 1280"/>
                <a:gd name="T24" fmla="*/ 482 w 1604"/>
                <a:gd name="T25" fmla="*/ 200 h 1280"/>
                <a:gd name="T26" fmla="*/ 322 w 1604"/>
                <a:gd name="T27" fmla="*/ 200 h 1280"/>
                <a:gd name="T28" fmla="*/ 202 w 1604"/>
                <a:gd name="T29" fmla="*/ 200 h 1280"/>
                <a:gd name="T30" fmla="*/ 202 w 1604"/>
                <a:gd name="T31" fmla="*/ 80 h 1280"/>
                <a:gd name="T32" fmla="*/ 202 w 1604"/>
                <a:gd name="T33" fmla="*/ 0 h 1280"/>
                <a:gd name="T34" fmla="*/ 160 w 1604"/>
                <a:gd name="T35" fmla="*/ 0 h 1280"/>
                <a:gd name="T36" fmla="*/ 0 w 1604"/>
                <a:gd name="T37" fmla="*/ 160 h 1280"/>
                <a:gd name="T38" fmla="*/ 0 w 1604"/>
                <a:gd name="T39" fmla="*/ 1120 h 1280"/>
                <a:gd name="T40" fmla="*/ 160 w 1604"/>
                <a:gd name="T41" fmla="*/ 1280 h 1280"/>
                <a:gd name="T42" fmla="*/ 738 w 1604"/>
                <a:gd name="T43" fmla="*/ 1280 h 1280"/>
                <a:gd name="T44" fmla="*/ 686 w 1604"/>
                <a:gd name="T45" fmla="*/ 1120 h 1280"/>
                <a:gd name="T46" fmla="*/ 160 w 1604"/>
                <a:gd name="T47" fmla="*/ 1120 h 1280"/>
                <a:gd name="T48" fmla="*/ 160 w 1604"/>
                <a:gd name="T49" fmla="*/ 320 h 1280"/>
                <a:gd name="T50" fmla="*/ 1444 w 1604"/>
                <a:gd name="T51" fmla="*/ 320 h 1280"/>
                <a:gd name="T52" fmla="*/ 1444 w 1604"/>
                <a:gd name="T53" fmla="*/ 581 h 1280"/>
                <a:gd name="T54" fmla="*/ 1568 w 1604"/>
                <a:gd name="T55" fmla="*/ 672 h 1280"/>
                <a:gd name="T56" fmla="*/ 1604 w 1604"/>
                <a:gd name="T57" fmla="*/ 713 h 1280"/>
                <a:gd name="T58" fmla="*/ 1604 w 1604"/>
                <a:gd name="T59" fmla="*/ 160 h 1280"/>
                <a:gd name="T60" fmla="*/ 1444 w 1604"/>
                <a:gd name="T61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4" h="1280">
                  <a:moveTo>
                    <a:pt x="1444" y="0"/>
                  </a:moveTo>
                  <a:cubicBezTo>
                    <a:pt x="1404" y="0"/>
                    <a:pt x="1404" y="0"/>
                    <a:pt x="1404" y="0"/>
                  </a:cubicBezTo>
                  <a:cubicBezTo>
                    <a:pt x="1404" y="80"/>
                    <a:pt x="1404" y="80"/>
                    <a:pt x="1404" y="80"/>
                  </a:cubicBezTo>
                  <a:cubicBezTo>
                    <a:pt x="1404" y="200"/>
                    <a:pt x="1404" y="200"/>
                    <a:pt x="1404" y="200"/>
                  </a:cubicBezTo>
                  <a:cubicBezTo>
                    <a:pt x="1284" y="200"/>
                    <a:pt x="1284" y="200"/>
                    <a:pt x="1284" y="200"/>
                  </a:cubicBezTo>
                  <a:cubicBezTo>
                    <a:pt x="1124" y="200"/>
                    <a:pt x="1124" y="200"/>
                    <a:pt x="1124" y="200"/>
                  </a:cubicBezTo>
                  <a:cubicBezTo>
                    <a:pt x="1004" y="200"/>
                    <a:pt x="1004" y="200"/>
                    <a:pt x="1004" y="200"/>
                  </a:cubicBezTo>
                  <a:cubicBezTo>
                    <a:pt x="1004" y="80"/>
                    <a:pt x="1004" y="80"/>
                    <a:pt x="1004" y="8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602" y="80"/>
                    <a:pt x="602" y="80"/>
                    <a:pt x="602" y="80"/>
                  </a:cubicBezTo>
                  <a:cubicBezTo>
                    <a:pt x="602" y="200"/>
                    <a:pt x="602" y="200"/>
                    <a:pt x="602" y="200"/>
                  </a:cubicBezTo>
                  <a:cubicBezTo>
                    <a:pt x="482" y="200"/>
                    <a:pt x="482" y="200"/>
                    <a:pt x="482" y="200"/>
                  </a:cubicBezTo>
                  <a:cubicBezTo>
                    <a:pt x="322" y="200"/>
                    <a:pt x="322" y="200"/>
                    <a:pt x="322" y="200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0" y="1208"/>
                    <a:pt x="72" y="1280"/>
                    <a:pt x="160" y="1280"/>
                  </a:cubicBezTo>
                  <a:cubicBezTo>
                    <a:pt x="738" y="1280"/>
                    <a:pt x="738" y="1280"/>
                    <a:pt x="738" y="1280"/>
                  </a:cubicBezTo>
                  <a:cubicBezTo>
                    <a:pt x="712" y="1230"/>
                    <a:pt x="695" y="1176"/>
                    <a:pt x="686" y="1120"/>
                  </a:cubicBezTo>
                  <a:cubicBezTo>
                    <a:pt x="160" y="1120"/>
                    <a:pt x="160" y="1120"/>
                    <a:pt x="160" y="11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444" y="320"/>
                    <a:pt x="1444" y="320"/>
                    <a:pt x="1444" y="320"/>
                  </a:cubicBezTo>
                  <a:cubicBezTo>
                    <a:pt x="1444" y="581"/>
                    <a:pt x="1444" y="581"/>
                    <a:pt x="1444" y="581"/>
                  </a:cubicBezTo>
                  <a:cubicBezTo>
                    <a:pt x="1489" y="604"/>
                    <a:pt x="1531" y="635"/>
                    <a:pt x="1568" y="672"/>
                  </a:cubicBezTo>
                  <a:cubicBezTo>
                    <a:pt x="1581" y="685"/>
                    <a:pt x="1593" y="699"/>
                    <a:pt x="1604" y="713"/>
                  </a:cubicBezTo>
                  <a:cubicBezTo>
                    <a:pt x="1604" y="160"/>
                    <a:pt x="1604" y="160"/>
                    <a:pt x="1604" y="160"/>
                  </a:cubicBezTo>
                  <a:cubicBezTo>
                    <a:pt x="1604" y="72"/>
                    <a:pt x="1532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2736851" y="1385888"/>
              <a:ext cx="57150" cy="8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3019426" y="1385888"/>
              <a:ext cx="57150" cy="8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4117975" y="1193800"/>
            <a:ext cx="925513" cy="9255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4" name="群組 63"/>
          <p:cNvGrpSpPr/>
          <p:nvPr/>
        </p:nvGrpSpPr>
        <p:grpSpPr>
          <a:xfrm>
            <a:off x="4291013" y="1425575"/>
            <a:ext cx="577850" cy="520701"/>
            <a:chOff x="4291013" y="1425575"/>
            <a:chExt cx="577850" cy="520701"/>
          </a:xfrm>
        </p:grpSpPr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4291013" y="1425575"/>
              <a:ext cx="577850" cy="461963"/>
            </a:xfrm>
            <a:custGeom>
              <a:avLst/>
              <a:gdLst>
                <a:gd name="T0" fmla="*/ 1440 w 1600"/>
                <a:gd name="T1" fmla="*/ 0 h 1280"/>
                <a:gd name="T2" fmla="*/ 160 w 1600"/>
                <a:gd name="T3" fmla="*/ 0 h 1280"/>
                <a:gd name="T4" fmla="*/ 0 w 1600"/>
                <a:gd name="T5" fmla="*/ 160 h 1280"/>
                <a:gd name="T6" fmla="*/ 0 w 1600"/>
                <a:gd name="T7" fmla="*/ 1120 h 1280"/>
                <a:gd name="T8" fmla="*/ 160 w 1600"/>
                <a:gd name="T9" fmla="*/ 1280 h 1280"/>
                <a:gd name="T10" fmla="*/ 283 w 1600"/>
                <a:gd name="T11" fmla="*/ 1280 h 1280"/>
                <a:gd name="T12" fmla="*/ 283 w 1600"/>
                <a:gd name="T13" fmla="*/ 1120 h 1280"/>
                <a:gd name="T14" fmla="*/ 163 w 1600"/>
                <a:gd name="T15" fmla="*/ 1120 h 1280"/>
                <a:gd name="T16" fmla="*/ 163 w 1600"/>
                <a:gd name="T17" fmla="*/ 320 h 1280"/>
                <a:gd name="T18" fmla="*/ 1443 w 1600"/>
                <a:gd name="T19" fmla="*/ 320 h 1280"/>
                <a:gd name="T20" fmla="*/ 1443 w 1600"/>
                <a:gd name="T21" fmla="*/ 1120 h 1280"/>
                <a:gd name="T22" fmla="*/ 1323 w 1600"/>
                <a:gd name="T23" fmla="*/ 1120 h 1280"/>
                <a:gd name="T24" fmla="*/ 1323 w 1600"/>
                <a:gd name="T25" fmla="*/ 1280 h 1280"/>
                <a:gd name="T26" fmla="*/ 1440 w 1600"/>
                <a:gd name="T27" fmla="*/ 1280 h 1280"/>
                <a:gd name="T28" fmla="*/ 1600 w 1600"/>
                <a:gd name="T29" fmla="*/ 1120 h 1280"/>
                <a:gd name="T30" fmla="*/ 1600 w 1600"/>
                <a:gd name="T31" fmla="*/ 160 h 1280"/>
                <a:gd name="T32" fmla="*/ 1440 w 1600"/>
                <a:gd name="T33" fmla="*/ 0 h 1280"/>
                <a:gd name="T34" fmla="*/ 883 w 1600"/>
                <a:gd name="T35" fmla="*/ 240 h 1280"/>
                <a:gd name="T36" fmla="*/ 243 w 1600"/>
                <a:gd name="T37" fmla="*/ 240 h 1280"/>
                <a:gd name="T38" fmla="*/ 163 w 1600"/>
                <a:gd name="T39" fmla="*/ 160 h 1280"/>
                <a:gd name="T40" fmla="*/ 243 w 1600"/>
                <a:gd name="T41" fmla="*/ 80 h 1280"/>
                <a:gd name="T42" fmla="*/ 883 w 1600"/>
                <a:gd name="T43" fmla="*/ 80 h 1280"/>
                <a:gd name="T44" fmla="*/ 963 w 1600"/>
                <a:gd name="T45" fmla="*/ 160 h 1280"/>
                <a:gd name="T46" fmla="*/ 883 w 1600"/>
                <a:gd name="T47" fmla="*/ 240 h 1280"/>
                <a:gd name="T48" fmla="*/ 1123 w 1600"/>
                <a:gd name="T49" fmla="*/ 240 h 1280"/>
                <a:gd name="T50" fmla="*/ 1043 w 1600"/>
                <a:gd name="T51" fmla="*/ 160 h 1280"/>
                <a:gd name="T52" fmla="*/ 1123 w 1600"/>
                <a:gd name="T53" fmla="*/ 80 h 1280"/>
                <a:gd name="T54" fmla="*/ 1203 w 1600"/>
                <a:gd name="T55" fmla="*/ 160 h 1280"/>
                <a:gd name="T56" fmla="*/ 1123 w 1600"/>
                <a:gd name="T57" fmla="*/ 240 h 1280"/>
                <a:gd name="T58" fmla="*/ 1363 w 1600"/>
                <a:gd name="T59" fmla="*/ 240 h 1280"/>
                <a:gd name="T60" fmla="*/ 1283 w 1600"/>
                <a:gd name="T61" fmla="*/ 160 h 1280"/>
                <a:gd name="T62" fmla="*/ 1363 w 1600"/>
                <a:gd name="T63" fmla="*/ 80 h 1280"/>
                <a:gd name="T64" fmla="*/ 1443 w 1600"/>
                <a:gd name="T65" fmla="*/ 160 h 1280"/>
                <a:gd name="T66" fmla="*/ 1363 w 1600"/>
                <a:gd name="T67" fmla="*/ 24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0" h="1280">
                  <a:moveTo>
                    <a:pt x="144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0" y="1208"/>
                    <a:pt x="72" y="1280"/>
                    <a:pt x="160" y="1280"/>
                  </a:cubicBezTo>
                  <a:cubicBezTo>
                    <a:pt x="283" y="1280"/>
                    <a:pt x="283" y="1280"/>
                    <a:pt x="283" y="1280"/>
                  </a:cubicBezTo>
                  <a:cubicBezTo>
                    <a:pt x="283" y="1120"/>
                    <a:pt x="283" y="1120"/>
                    <a:pt x="283" y="1120"/>
                  </a:cubicBezTo>
                  <a:cubicBezTo>
                    <a:pt x="163" y="1120"/>
                    <a:pt x="163" y="1120"/>
                    <a:pt x="163" y="1120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443" y="320"/>
                    <a:pt x="1443" y="320"/>
                    <a:pt x="1443" y="320"/>
                  </a:cubicBezTo>
                  <a:cubicBezTo>
                    <a:pt x="1443" y="1120"/>
                    <a:pt x="1443" y="1120"/>
                    <a:pt x="1443" y="1120"/>
                  </a:cubicBezTo>
                  <a:cubicBezTo>
                    <a:pt x="1323" y="1120"/>
                    <a:pt x="1323" y="1120"/>
                    <a:pt x="1323" y="1120"/>
                  </a:cubicBezTo>
                  <a:cubicBezTo>
                    <a:pt x="1323" y="1280"/>
                    <a:pt x="1323" y="1280"/>
                    <a:pt x="1323" y="1280"/>
                  </a:cubicBezTo>
                  <a:cubicBezTo>
                    <a:pt x="1440" y="1280"/>
                    <a:pt x="1440" y="1280"/>
                    <a:pt x="1440" y="1280"/>
                  </a:cubicBezTo>
                  <a:cubicBezTo>
                    <a:pt x="1528" y="1280"/>
                    <a:pt x="1600" y="1208"/>
                    <a:pt x="1600" y="1120"/>
                  </a:cubicBezTo>
                  <a:cubicBezTo>
                    <a:pt x="1600" y="160"/>
                    <a:pt x="1600" y="160"/>
                    <a:pt x="1600" y="160"/>
                  </a:cubicBezTo>
                  <a:cubicBezTo>
                    <a:pt x="1600" y="72"/>
                    <a:pt x="1528" y="0"/>
                    <a:pt x="1440" y="0"/>
                  </a:cubicBezTo>
                  <a:close/>
                  <a:moveTo>
                    <a:pt x="883" y="240"/>
                  </a:moveTo>
                  <a:cubicBezTo>
                    <a:pt x="243" y="240"/>
                    <a:pt x="243" y="240"/>
                    <a:pt x="243" y="240"/>
                  </a:cubicBezTo>
                  <a:cubicBezTo>
                    <a:pt x="199" y="240"/>
                    <a:pt x="163" y="204"/>
                    <a:pt x="163" y="160"/>
                  </a:cubicBezTo>
                  <a:cubicBezTo>
                    <a:pt x="163" y="116"/>
                    <a:pt x="199" y="80"/>
                    <a:pt x="243" y="80"/>
                  </a:cubicBezTo>
                  <a:cubicBezTo>
                    <a:pt x="883" y="80"/>
                    <a:pt x="883" y="80"/>
                    <a:pt x="883" y="80"/>
                  </a:cubicBezTo>
                  <a:cubicBezTo>
                    <a:pt x="927" y="80"/>
                    <a:pt x="963" y="116"/>
                    <a:pt x="963" y="160"/>
                  </a:cubicBezTo>
                  <a:cubicBezTo>
                    <a:pt x="963" y="204"/>
                    <a:pt x="927" y="240"/>
                    <a:pt x="883" y="240"/>
                  </a:cubicBezTo>
                  <a:close/>
                  <a:moveTo>
                    <a:pt x="1123" y="240"/>
                  </a:moveTo>
                  <a:cubicBezTo>
                    <a:pt x="1079" y="240"/>
                    <a:pt x="1043" y="204"/>
                    <a:pt x="1043" y="160"/>
                  </a:cubicBezTo>
                  <a:cubicBezTo>
                    <a:pt x="1043" y="116"/>
                    <a:pt x="1079" y="80"/>
                    <a:pt x="1123" y="80"/>
                  </a:cubicBezTo>
                  <a:cubicBezTo>
                    <a:pt x="1167" y="80"/>
                    <a:pt x="1203" y="116"/>
                    <a:pt x="1203" y="160"/>
                  </a:cubicBezTo>
                  <a:cubicBezTo>
                    <a:pt x="1203" y="204"/>
                    <a:pt x="1167" y="240"/>
                    <a:pt x="1123" y="240"/>
                  </a:cubicBezTo>
                  <a:close/>
                  <a:moveTo>
                    <a:pt x="1363" y="240"/>
                  </a:moveTo>
                  <a:cubicBezTo>
                    <a:pt x="1319" y="240"/>
                    <a:pt x="1283" y="204"/>
                    <a:pt x="1283" y="160"/>
                  </a:cubicBezTo>
                  <a:cubicBezTo>
                    <a:pt x="1283" y="116"/>
                    <a:pt x="1319" y="80"/>
                    <a:pt x="1363" y="80"/>
                  </a:cubicBezTo>
                  <a:cubicBezTo>
                    <a:pt x="1407" y="80"/>
                    <a:pt x="1443" y="116"/>
                    <a:pt x="1443" y="160"/>
                  </a:cubicBezTo>
                  <a:cubicBezTo>
                    <a:pt x="1443" y="204"/>
                    <a:pt x="1407" y="240"/>
                    <a:pt x="1363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33"/>
            <p:cNvSpPr>
              <a:spLocks noEditPoints="1"/>
            </p:cNvSpPr>
            <p:nvPr/>
          </p:nvSpPr>
          <p:spPr bwMode="auto">
            <a:xfrm>
              <a:off x="4437063" y="1598613"/>
              <a:ext cx="288925" cy="347663"/>
            </a:xfrm>
            <a:custGeom>
              <a:avLst/>
              <a:gdLst>
                <a:gd name="T0" fmla="*/ 640 w 800"/>
                <a:gd name="T1" fmla="*/ 320 h 960"/>
                <a:gd name="T2" fmla="*/ 640 w 800"/>
                <a:gd name="T3" fmla="*/ 240 h 960"/>
                <a:gd name="T4" fmla="*/ 400 w 800"/>
                <a:gd name="T5" fmla="*/ 0 h 960"/>
                <a:gd name="T6" fmla="*/ 160 w 800"/>
                <a:gd name="T7" fmla="*/ 240 h 960"/>
                <a:gd name="T8" fmla="*/ 160 w 800"/>
                <a:gd name="T9" fmla="*/ 320 h 960"/>
                <a:gd name="T10" fmla="*/ 0 w 800"/>
                <a:gd name="T11" fmla="*/ 480 h 960"/>
                <a:gd name="T12" fmla="*/ 0 w 800"/>
                <a:gd name="T13" fmla="*/ 800 h 960"/>
                <a:gd name="T14" fmla="*/ 160 w 800"/>
                <a:gd name="T15" fmla="*/ 960 h 960"/>
                <a:gd name="T16" fmla="*/ 640 w 800"/>
                <a:gd name="T17" fmla="*/ 960 h 960"/>
                <a:gd name="T18" fmla="*/ 800 w 800"/>
                <a:gd name="T19" fmla="*/ 800 h 960"/>
                <a:gd name="T20" fmla="*/ 800 w 800"/>
                <a:gd name="T21" fmla="*/ 480 h 960"/>
                <a:gd name="T22" fmla="*/ 640 w 800"/>
                <a:gd name="T23" fmla="*/ 320 h 960"/>
                <a:gd name="T24" fmla="*/ 460 w 800"/>
                <a:gd name="T25" fmla="*/ 664 h 960"/>
                <a:gd name="T26" fmla="*/ 460 w 800"/>
                <a:gd name="T27" fmla="*/ 800 h 960"/>
                <a:gd name="T28" fmla="*/ 340 w 800"/>
                <a:gd name="T29" fmla="*/ 800 h 960"/>
                <a:gd name="T30" fmla="*/ 340 w 800"/>
                <a:gd name="T31" fmla="*/ 664 h 960"/>
                <a:gd name="T32" fmla="*/ 280 w 800"/>
                <a:gd name="T33" fmla="*/ 560 h 960"/>
                <a:gd name="T34" fmla="*/ 400 w 800"/>
                <a:gd name="T35" fmla="*/ 440 h 960"/>
                <a:gd name="T36" fmla="*/ 520 w 800"/>
                <a:gd name="T37" fmla="*/ 560 h 960"/>
                <a:gd name="T38" fmla="*/ 460 w 800"/>
                <a:gd name="T39" fmla="*/ 664 h 960"/>
                <a:gd name="T40" fmla="*/ 520 w 800"/>
                <a:gd name="T41" fmla="*/ 320 h 960"/>
                <a:gd name="T42" fmla="*/ 280 w 800"/>
                <a:gd name="T43" fmla="*/ 320 h 960"/>
                <a:gd name="T44" fmla="*/ 280 w 800"/>
                <a:gd name="T45" fmla="*/ 240 h 960"/>
                <a:gd name="T46" fmla="*/ 400 w 800"/>
                <a:gd name="T47" fmla="*/ 120 h 960"/>
                <a:gd name="T48" fmla="*/ 520 w 800"/>
                <a:gd name="T49" fmla="*/ 240 h 960"/>
                <a:gd name="T50" fmla="*/ 520 w 800"/>
                <a:gd name="T51" fmla="*/ 32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0" h="960">
                  <a:moveTo>
                    <a:pt x="640" y="320"/>
                  </a:moveTo>
                  <a:cubicBezTo>
                    <a:pt x="640" y="240"/>
                    <a:pt x="640" y="240"/>
                    <a:pt x="640" y="240"/>
                  </a:cubicBezTo>
                  <a:cubicBezTo>
                    <a:pt x="640" y="107"/>
                    <a:pt x="533" y="0"/>
                    <a:pt x="400" y="0"/>
                  </a:cubicBezTo>
                  <a:cubicBezTo>
                    <a:pt x="267" y="0"/>
                    <a:pt x="160" y="107"/>
                    <a:pt x="160" y="24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72" y="320"/>
                    <a:pt x="0" y="392"/>
                    <a:pt x="0" y="48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0" y="888"/>
                    <a:pt x="72" y="960"/>
                    <a:pt x="160" y="960"/>
                  </a:cubicBezTo>
                  <a:cubicBezTo>
                    <a:pt x="640" y="960"/>
                    <a:pt x="640" y="960"/>
                    <a:pt x="640" y="960"/>
                  </a:cubicBezTo>
                  <a:cubicBezTo>
                    <a:pt x="728" y="960"/>
                    <a:pt x="800" y="888"/>
                    <a:pt x="800" y="800"/>
                  </a:cubicBezTo>
                  <a:cubicBezTo>
                    <a:pt x="800" y="480"/>
                    <a:pt x="800" y="480"/>
                    <a:pt x="800" y="480"/>
                  </a:cubicBezTo>
                  <a:cubicBezTo>
                    <a:pt x="800" y="392"/>
                    <a:pt x="728" y="320"/>
                    <a:pt x="640" y="320"/>
                  </a:cubicBezTo>
                  <a:close/>
                  <a:moveTo>
                    <a:pt x="460" y="664"/>
                  </a:moveTo>
                  <a:cubicBezTo>
                    <a:pt x="460" y="800"/>
                    <a:pt x="460" y="800"/>
                    <a:pt x="460" y="800"/>
                  </a:cubicBezTo>
                  <a:cubicBezTo>
                    <a:pt x="340" y="800"/>
                    <a:pt x="340" y="800"/>
                    <a:pt x="340" y="800"/>
                  </a:cubicBezTo>
                  <a:cubicBezTo>
                    <a:pt x="340" y="664"/>
                    <a:pt x="340" y="664"/>
                    <a:pt x="340" y="664"/>
                  </a:cubicBezTo>
                  <a:cubicBezTo>
                    <a:pt x="304" y="643"/>
                    <a:pt x="280" y="604"/>
                    <a:pt x="280" y="560"/>
                  </a:cubicBezTo>
                  <a:cubicBezTo>
                    <a:pt x="280" y="494"/>
                    <a:pt x="334" y="440"/>
                    <a:pt x="400" y="440"/>
                  </a:cubicBezTo>
                  <a:cubicBezTo>
                    <a:pt x="466" y="440"/>
                    <a:pt x="520" y="494"/>
                    <a:pt x="520" y="560"/>
                  </a:cubicBezTo>
                  <a:cubicBezTo>
                    <a:pt x="520" y="604"/>
                    <a:pt x="496" y="643"/>
                    <a:pt x="460" y="664"/>
                  </a:cubicBezTo>
                  <a:close/>
                  <a:moveTo>
                    <a:pt x="520" y="320"/>
                  </a:moveTo>
                  <a:cubicBezTo>
                    <a:pt x="280" y="320"/>
                    <a:pt x="280" y="320"/>
                    <a:pt x="280" y="320"/>
                  </a:cubicBezTo>
                  <a:cubicBezTo>
                    <a:pt x="280" y="240"/>
                    <a:pt x="280" y="240"/>
                    <a:pt x="280" y="240"/>
                  </a:cubicBezTo>
                  <a:cubicBezTo>
                    <a:pt x="280" y="174"/>
                    <a:pt x="334" y="120"/>
                    <a:pt x="400" y="120"/>
                  </a:cubicBezTo>
                  <a:cubicBezTo>
                    <a:pt x="466" y="120"/>
                    <a:pt x="520" y="174"/>
                    <a:pt x="520" y="240"/>
                  </a:cubicBezTo>
                  <a:lnTo>
                    <a:pt x="520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4" name="Oval 37"/>
          <p:cNvSpPr>
            <a:spLocks noChangeArrowheads="1"/>
          </p:cNvSpPr>
          <p:nvPr/>
        </p:nvSpPr>
        <p:spPr bwMode="auto">
          <a:xfrm>
            <a:off x="5778500" y="1206500"/>
            <a:ext cx="904875" cy="906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9" name="群組 78"/>
          <p:cNvGrpSpPr/>
          <p:nvPr/>
        </p:nvGrpSpPr>
        <p:grpSpPr>
          <a:xfrm>
            <a:off x="5872163" y="1349375"/>
            <a:ext cx="698500" cy="612776"/>
            <a:chOff x="5872163" y="1349375"/>
            <a:chExt cx="698500" cy="612776"/>
          </a:xfrm>
        </p:grpSpPr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6021388" y="1349375"/>
              <a:ext cx="379413" cy="379413"/>
            </a:xfrm>
            <a:custGeom>
              <a:avLst/>
              <a:gdLst>
                <a:gd name="T0" fmla="*/ 0 w 239"/>
                <a:gd name="T1" fmla="*/ 214 h 239"/>
                <a:gd name="T2" fmla="*/ 25 w 239"/>
                <a:gd name="T3" fmla="*/ 239 h 239"/>
                <a:gd name="T4" fmla="*/ 207 w 239"/>
                <a:gd name="T5" fmla="*/ 57 h 239"/>
                <a:gd name="T6" fmla="*/ 239 w 239"/>
                <a:gd name="T7" fmla="*/ 89 h 239"/>
                <a:gd name="T8" fmla="*/ 239 w 239"/>
                <a:gd name="T9" fmla="*/ 0 h 239"/>
                <a:gd name="T10" fmla="*/ 150 w 239"/>
                <a:gd name="T11" fmla="*/ 0 h 239"/>
                <a:gd name="T12" fmla="*/ 182 w 239"/>
                <a:gd name="T13" fmla="*/ 32 h 239"/>
                <a:gd name="T14" fmla="*/ 0 w 239"/>
                <a:gd name="T15" fmla="*/ 2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39">
                  <a:moveTo>
                    <a:pt x="0" y="214"/>
                  </a:moveTo>
                  <a:lnTo>
                    <a:pt x="25" y="239"/>
                  </a:lnTo>
                  <a:lnTo>
                    <a:pt x="207" y="57"/>
                  </a:lnTo>
                  <a:lnTo>
                    <a:pt x="239" y="89"/>
                  </a:lnTo>
                  <a:lnTo>
                    <a:pt x="239" y="0"/>
                  </a:lnTo>
                  <a:lnTo>
                    <a:pt x="150" y="0"/>
                  </a:lnTo>
                  <a:lnTo>
                    <a:pt x="182" y="3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5872163" y="1376363"/>
              <a:ext cx="274638" cy="276225"/>
            </a:xfrm>
            <a:custGeom>
              <a:avLst/>
              <a:gdLst>
                <a:gd name="T0" fmla="*/ 173 w 173"/>
                <a:gd name="T1" fmla="*/ 90 h 174"/>
                <a:gd name="T2" fmla="*/ 173 w 173"/>
                <a:gd name="T3" fmla="*/ 0 h 174"/>
                <a:gd name="T4" fmla="*/ 84 w 173"/>
                <a:gd name="T5" fmla="*/ 0 h 174"/>
                <a:gd name="T6" fmla="*/ 116 w 173"/>
                <a:gd name="T7" fmla="*/ 33 h 174"/>
                <a:gd name="T8" fmla="*/ 0 w 173"/>
                <a:gd name="T9" fmla="*/ 149 h 174"/>
                <a:gd name="T10" fmla="*/ 25 w 173"/>
                <a:gd name="T11" fmla="*/ 174 h 174"/>
                <a:gd name="T12" fmla="*/ 141 w 173"/>
                <a:gd name="T13" fmla="*/ 58 h 174"/>
                <a:gd name="T14" fmla="*/ 173 w 173"/>
                <a:gd name="T15" fmla="*/ 9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74">
                  <a:moveTo>
                    <a:pt x="173" y="90"/>
                  </a:moveTo>
                  <a:lnTo>
                    <a:pt x="173" y="0"/>
                  </a:lnTo>
                  <a:lnTo>
                    <a:pt x="84" y="0"/>
                  </a:lnTo>
                  <a:lnTo>
                    <a:pt x="116" y="33"/>
                  </a:lnTo>
                  <a:lnTo>
                    <a:pt x="0" y="149"/>
                  </a:lnTo>
                  <a:lnTo>
                    <a:pt x="25" y="174"/>
                  </a:lnTo>
                  <a:lnTo>
                    <a:pt x="141" y="58"/>
                  </a:lnTo>
                  <a:lnTo>
                    <a:pt x="17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6269038" y="1633538"/>
              <a:ext cx="301625" cy="301625"/>
            </a:xfrm>
            <a:custGeom>
              <a:avLst/>
              <a:gdLst>
                <a:gd name="T0" fmla="*/ 190 w 190"/>
                <a:gd name="T1" fmla="*/ 0 h 190"/>
                <a:gd name="T2" fmla="*/ 101 w 190"/>
                <a:gd name="T3" fmla="*/ 0 h 190"/>
                <a:gd name="T4" fmla="*/ 133 w 190"/>
                <a:gd name="T5" fmla="*/ 32 h 190"/>
                <a:gd name="T6" fmla="*/ 0 w 190"/>
                <a:gd name="T7" fmla="*/ 165 h 190"/>
                <a:gd name="T8" fmla="*/ 25 w 190"/>
                <a:gd name="T9" fmla="*/ 190 h 190"/>
                <a:gd name="T10" fmla="*/ 158 w 190"/>
                <a:gd name="T11" fmla="*/ 57 h 190"/>
                <a:gd name="T12" fmla="*/ 190 w 190"/>
                <a:gd name="T13" fmla="*/ 89 h 190"/>
                <a:gd name="T14" fmla="*/ 190 w 190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90">
                  <a:moveTo>
                    <a:pt x="190" y="0"/>
                  </a:moveTo>
                  <a:lnTo>
                    <a:pt x="101" y="0"/>
                  </a:lnTo>
                  <a:lnTo>
                    <a:pt x="133" y="32"/>
                  </a:lnTo>
                  <a:lnTo>
                    <a:pt x="0" y="165"/>
                  </a:lnTo>
                  <a:lnTo>
                    <a:pt x="25" y="190"/>
                  </a:lnTo>
                  <a:lnTo>
                    <a:pt x="158" y="57"/>
                  </a:lnTo>
                  <a:lnTo>
                    <a:pt x="190" y="8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6013450" y="1630363"/>
              <a:ext cx="331788" cy="331788"/>
            </a:xfrm>
            <a:custGeom>
              <a:avLst/>
              <a:gdLst>
                <a:gd name="T0" fmla="*/ 209 w 209"/>
                <a:gd name="T1" fmla="*/ 90 h 209"/>
                <a:gd name="T2" fmla="*/ 209 w 209"/>
                <a:gd name="T3" fmla="*/ 0 h 209"/>
                <a:gd name="T4" fmla="*/ 119 w 209"/>
                <a:gd name="T5" fmla="*/ 0 h 209"/>
                <a:gd name="T6" fmla="*/ 151 w 209"/>
                <a:gd name="T7" fmla="*/ 32 h 209"/>
                <a:gd name="T8" fmla="*/ 0 w 209"/>
                <a:gd name="T9" fmla="*/ 184 h 209"/>
                <a:gd name="T10" fmla="*/ 25 w 209"/>
                <a:gd name="T11" fmla="*/ 209 h 209"/>
                <a:gd name="T12" fmla="*/ 177 w 209"/>
                <a:gd name="T13" fmla="*/ 58 h 209"/>
                <a:gd name="T14" fmla="*/ 209 w 209"/>
                <a:gd name="T15" fmla="*/ 9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09">
                  <a:moveTo>
                    <a:pt x="209" y="90"/>
                  </a:moveTo>
                  <a:lnTo>
                    <a:pt x="209" y="0"/>
                  </a:lnTo>
                  <a:lnTo>
                    <a:pt x="119" y="0"/>
                  </a:lnTo>
                  <a:lnTo>
                    <a:pt x="151" y="32"/>
                  </a:lnTo>
                  <a:lnTo>
                    <a:pt x="0" y="184"/>
                  </a:lnTo>
                  <a:lnTo>
                    <a:pt x="25" y="209"/>
                  </a:lnTo>
                  <a:lnTo>
                    <a:pt x="177" y="58"/>
                  </a:lnTo>
                  <a:lnTo>
                    <a:pt x="209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3" name="Oval 45"/>
          <p:cNvSpPr>
            <a:spLocks noChangeArrowheads="1"/>
          </p:cNvSpPr>
          <p:nvPr/>
        </p:nvSpPr>
        <p:spPr bwMode="auto">
          <a:xfrm>
            <a:off x="7405688" y="1190625"/>
            <a:ext cx="908050" cy="909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025" name="群組 1024"/>
          <p:cNvGrpSpPr/>
          <p:nvPr/>
        </p:nvGrpSpPr>
        <p:grpSpPr>
          <a:xfrm>
            <a:off x="7572376" y="1389063"/>
            <a:ext cx="542925" cy="544513"/>
            <a:chOff x="7572376" y="1389063"/>
            <a:chExt cx="542925" cy="544513"/>
          </a:xfrm>
        </p:grpSpPr>
        <p:sp>
          <p:nvSpPr>
            <p:cNvPr id="90" name="Oval 46"/>
            <p:cNvSpPr>
              <a:spLocks noChangeArrowheads="1"/>
            </p:cNvSpPr>
            <p:nvPr/>
          </p:nvSpPr>
          <p:spPr bwMode="auto">
            <a:xfrm>
              <a:off x="7831138" y="1617663"/>
              <a:ext cx="57150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7831138" y="1503363"/>
              <a:ext cx="171450" cy="169863"/>
            </a:xfrm>
            <a:custGeom>
              <a:avLst/>
              <a:gdLst>
                <a:gd name="T0" fmla="*/ 360 w 480"/>
                <a:gd name="T1" fmla="*/ 400 h 480"/>
                <a:gd name="T2" fmla="*/ 348 w 480"/>
                <a:gd name="T3" fmla="*/ 480 h 480"/>
                <a:gd name="T4" fmla="*/ 472 w 480"/>
                <a:gd name="T5" fmla="*/ 480 h 480"/>
                <a:gd name="T6" fmla="*/ 480 w 480"/>
                <a:gd name="T7" fmla="*/ 400 h 480"/>
                <a:gd name="T8" fmla="*/ 80 w 480"/>
                <a:gd name="T9" fmla="*/ 0 h 480"/>
                <a:gd name="T10" fmla="*/ 0 w 480"/>
                <a:gd name="T11" fmla="*/ 8 h 480"/>
                <a:gd name="T12" fmla="*/ 0 w 480"/>
                <a:gd name="T13" fmla="*/ 132 h 480"/>
                <a:gd name="T14" fmla="*/ 80 w 480"/>
                <a:gd name="T15" fmla="*/ 120 h 480"/>
                <a:gd name="T16" fmla="*/ 360 w 480"/>
                <a:gd name="T17" fmla="*/ 40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480">
                  <a:moveTo>
                    <a:pt x="360" y="400"/>
                  </a:moveTo>
                  <a:cubicBezTo>
                    <a:pt x="360" y="428"/>
                    <a:pt x="356" y="455"/>
                    <a:pt x="348" y="480"/>
                  </a:cubicBezTo>
                  <a:cubicBezTo>
                    <a:pt x="472" y="480"/>
                    <a:pt x="472" y="480"/>
                    <a:pt x="472" y="480"/>
                  </a:cubicBezTo>
                  <a:cubicBezTo>
                    <a:pt x="477" y="454"/>
                    <a:pt x="480" y="427"/>
                    <a:pt x="480" y="400"/>
                  </a:cubicBezTo>
                  <a:cubicBezTo>
                    <a:pt x="480" y="179"/>
                    <a:pt x="301" y="0"/>
                    <a:pt x="80" y="0"/>
                  </a:cubicBezTo>
                  <a:cubicBezTo>
                    <a:pt x="53" y="0"/>
                    <a:pt x="26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5" y="124"/>
                    <a:pt x="52" y="120"/>
                    <a:pt x="80" y="120"/>
                  </a:cubicBezTo>
                  <a:cubicBezTo>
                    <a:pt x="234" y="120"/>
                    <a:pt x="360" y="246"/>
                    <a:pt x="360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7831138" y="1389063"/>
              <a:ext cx="284163" cy="284163"/>
            </a:xfrm>
            <a:custGeom>
              <a:avLst/>
              <a:gdLst>
                <a:gd name="T0" fmla="*/ 80 w 800"/>
                <a:gd name="T1" fmla="*/ 0 h 800"/>
                <a:gd name="T2" fmla="*/ 0 w 800"/>
                <a:gd name="T3" fmla="*/ 4 h 800"/>
                <a:gd name="T4" fmla="*/ 0 w 800"/>
                <a:gd name="T5" fmla="*/ 125 h 800"/>
                <a:gd name="T6" fmla="*/ 80 w 800"/>
                <a:gd name="T7" fmla="*/ 120 h 800"/>
                <a:gd name="T8" fmla="*/ 504 w 800"/>
                <a:gd name="T9" fmla="*/ 296 h 800"/>
                <a:gd name="T10" fmla="*/ 680 w 800"/>
                <a:gd name="T11" fmla="*/ 720 h 800"/>
                <a:gd name="T12" fmla="*/ 675 w 800"/>
                <a:gd name="T13" fmla="*/ 800 h 800"/>
                <a:gd name="T14" fmla="*/ 796 w 800"/>
                <a:gd name="T15" fmla="*/ 800 h 800"/>
                <a:gd name="T16" fmla="*/ 800 w 800"/>
                <a:gd name="T17" fmla="*/ 720 h 800"/>
                <a:gd name="T18" fmla="*/ 80 w 800"/>
                <a:gd name="T19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0" h="800">
                  <a:moveTo>
                    <a:pt x="80" y="0"/>
                  </a:moveTo>
                  <a:cubicBezTo>
                    <a:pt x="53" y="0"/>
                    <a:pt x="26" y="2"/>
                    <a:pt x="0" y="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6" y="122"/>
                    <a:pt x="53" y="120"/>
                    <a:pt x="80" y="120"/>
                  </a:cubicBezTo>
                  <a:cubicBezTo>
                    <a:pt x="240" y="120"/>
                    <a:pt x="391" y="182"/>
                    <a:pt x="504" y="296"/>
                  </a:cubicBezTo>
                  <a:cubicBezTo>
                    <a:pt x="618" y="409"/>
                    <a:pt x="680" y="560"/>
                    <a:pt x="680" y="720"/>
                  </a:cubicBezTo>
                  <a:cubicBezTo>
                    <a:pt x="680" y="747"/>
                    <a:pt x="678" y="774"/>
                    <a:pt x="675" y="800"/>
                  </a:cubicBezTo>
                  <a:cubicBezTo>
                    <a:pt x="796" y="800"/>
                    <a:pt x="796" y="800"/>
                    <a:pt x="796" y="800"/>
                  </a:cubicBezTo>
                  <a:cubicBezTo>
                    <a:pt x="798" y="774"/>
                    <a:pt x="800" y="747"/>
                    <a:pt x="800" y="720"/>
                  </a:cubicBezTo>
                  <a:cubicBezTo>
                    <a:pt x="800" y="322"/>
                    <a:pt x="478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4" name="Freeform 49"/>
            <p:cNvSpPr>
              <a:spLocks/>
            </p:cNvSpPr>
            <p:nvPr/>
          </p:nvSpPr>
          <p:spPr bwMode="auto">
            <a:xfrm>
              <a:off x="7572376" y="1446213"/>
              <a:ext cx="485775" cy="487363"/>
            </a:xfrm>
            <a:custGeom>
              <a:avLst/>
              <a:gdLst>
                <a:gd name="T0" fmla="*/ 967 w 1371"/>
                <a:gd name="T1" fmla="*/ 968 h 1371"/>
                <a:gd name="T2" fmla="*/ 902 w 1371"/>
                <a:gd name="T3" fmla="*/ 1100 h 1371"/>
                <a:gd name="T4" fmla="*/ 277 w 1371"/>
                <a:gd name="T5" fmla="*/ 467 h 1371"/>
                <a:gd name="T6" fmla="*/ 403 w 1371"/>
                <a:gd name="T7" fmla="*/ 403 h 1371"/>
                <a:gd name="T8" fmla="*/ 322 w 1371"/>
                <a:gd name="T9" fmla="*/ 0 h 1371"/>
                <a:gd name="T10" fmla="*/ 172 w 1371"/>
                <a:gd name="T11" fmla="*/ 1 h 1371"/>
                <a:gd name="T12" fmla="*/ 13 w 1371"/>
                <a:gd name="T13" fmla="*/ 185 h 1371"/>
                <a:gd name="T14" fmla="*/ 1187 w 1371"/>
                <a:gd name="T15" fmla="*/ 1357 h 1371"/>
                <a:gd name="T16" fmla="*/ 1371 w 1371"/>
                <a:gd name="T17" fmla="*/ 1197 h 1371"/>
                <a:gd name="T18" fmla="*/ 1371 w 1371"/>
                <a:gd name="T19" fmla="*/ 1048 h 1371"/>
                <a:gd name="T20" fmla="*/ 967 w 1371"/>
                <a:gd name="T21" fmla="*/ 968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371">
                  <a:moveTo>
                    <a:pt x="967" y="968"/>
                  </a:moveTo>
                  <a:cubicBezTo>
                    <a:pt x="902" y="1100"/>
                    <a:pt x="902" y="1100"/>
                    <a:pt x="902" y="1100"/>
                  </a:cubicBezTo>
                  <a:cubicBezTo>
                    <a:pt x="444" y="912"/>
                    <a:pt x="277" y="467"/>
                    <a:pt x="277" y="467"/>
                  </a:cubicBezTo>
                  <a:cubicBezTo>
                    <a:pt x="403" y="403"/>
                    <a:pt x="403" y="403"/>
                    <a:pt x="403" y="403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74" y="2"/>
                    <a:pt x="0" y="88"/>
                    <a:pt x="13" y="185"/>
                  </a:cubicBezTo>
                  <a:cubicBezTo>
                    <a:pt x="96" y="791"/>
                    <a:pt x="581" y="1271"/>
                    <a:pt x="1187" y="1357"/>
                  </a:cubicBezTo>
                  <a:cubicBezTo>
                    <a:pt x="1284" y="1371"/>
                    <a:pt x="1371" y="1295"/>
                    <a:pt x="1371" y="1197"/>
                  </a:cubicBezTo>
                  <a:cubicBezTo>
                    <a:pt x="1371" y="1048"/>
                    <a:pt x="1371" y="1048"/>
                    <a:pt x="1371" y="1048"/>
                  </a:cubicBezTo>
                  <a:lnTo>
                    <a:pt x="967" y="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29" name="Oval 53"/>
          <p:cNvSpPr>
            <a:spLocks noChangeArrowheads="1"/>
          </p:cNvSpPr>
          <p:nvPr/>
        </p:nvSpPr>
        <p:spPr bwMode="auto">
          <a:xfrm>
            <a:off x="825500" y="3292475"/>
            <a:ext cx="906463" cy="906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047" name="群組 1046"/>
          <p:cNvGrpSpPr/>
          <p:nvPr/>
        </p:nvGrpSpPr>
        <p:grpSpPr>
          <a:xfrm>
            <a:off x="1023938" y="3462338"/>
            <a:ext cx="619125" cy="595313"/>
            <a:chOff x="1023938" y="3462338"/>
            <a:chExt cx="619125" cy="595313"/>
          </a:xfrm>
        </p:grpSpPr>
        <p:sp>
          <p:nvSpPr>
            <p:cNvPr id="1035" name="Freeform 54"/>
            <p:cNvSpPr>
              <a:spLocks noEditPoints="1"/>
            </p:cNvSpPr>
            <p:nvPr/>
          </p:nvSpPr>
          <p:spPr bwMode="auto">
            <a:xfrm>
              <a:off x="1023938" y="3462338"/>
              <a:ext cx="339725" cy="595313"/>
            </a:xfrm>
            <a:custGeom>
              <a:avLst/>
              <a:gdLst>
                <a:gd name="T0" fmla="*/ 800 w 960"/>
                <a:gd name="T1" fmla="*/ 160 h 1680"/>
                <a:gd name="T2" fmla="*/ 160 w 960"/>
                <a:gd name="T3" fmla="*/ 160 h 1680"/>
                <a:gd name="T4" fmla="*/ 160 w 960"/>
                <a:gd name="T5" fmla="*/ 0 h 1680"/>
                <a:gd name="T6" fmla="*/ 0 w 960"/>
                <a:gd name="T7" fmla="*/ 0 h 1680"/>
                <a:gd name="T8" fmla="*/ 0 w 960"/>
                <a:gd name="T9" fmla="*/ 320 h 1680"/>
                <a:gd name="T10" fmla="*/ 0 w 960"/>
                <a:gd name="T11" fmla="*/ 1520 h 1680"/>
                <a:gd name="T12" fmla="*/ 160 w 960"/>
                <a:gd name="T13" fmla="*/ 1680 h 1680"/>
                <a:gd name="T14" fmla="*/ 800 w 960"/>
                <a:gd name="T15" fmla="*/ 1680 h 1680"/>
                <a:gd name="T16" fmla="*/ 960 w 960"/>
                <a:gd name="T17" fmla="*/ 1520 h 1680"/>
                <a:gd name="T18" fmla="*/ 960 w 960"/>
                <a:gd name="T19" fmla="*/ 320 h 1680"/>
                <a:gd name="T20" fmla="*/ 800 w 960"/>
                <a:gd name="T21" fmla="*/ 160 h 1680"/>
                <a:gd name="T22" fmla="*/ 240 w 960"/>
                <a:gd name="T23" fmla="*/ 1520 h 1680"/>
                <a:gd name="T24" fmla="*/ 160 w 960"/>
                <a:gd name="T25" fmla="*/ 1440 h 1680"/>
                <a:gd name="T26" fmla="*/ 240 w 960"/>
                <a:gd name="T27" fmla="*/ 1360 h 1680"/>
                <a:gd name="T28" fmla="*/ 320 w 960"/>
                <a:gd name="T29" fmla="*/ 1440 h 1680"/>
                <a:gd name="T30" fmla="*/ 240 w 960"/>
                <a:gd name="T31" fmla="*/ 1520 h 1680"/>
                <a:gd name="T32" fmla="*/ 240 w 960"/>
                <a:gd name="T33" fmla="*/ 1280 h 1680"/>
                <a:gd name="T34" fmla="*/ 160 w 960"/>
                <a:gd name="T35" fmla="*/ 1200 h 1680"/>
                <a:gd name="T36" fmla="*/ 240 w 960"/>
                <a:gd name="T37" fmla="*/ 1120 h 1680"/>
                <a:gd name="T38" fmla="*/ 320 w 960"/>
                <a:gd name="T39" fmla="*/ 1200 h 1680"/>
                <a:gd name="T40" fmla="*/ 240 w 960"/>
                <a:gd name="T41" fmla="*/ 1280 h 1680"/>
                <a:gd name="T42" fmla="*/ 240 w 960"/>
                <a:gd name="T43" fmla="*/ 1040 h 1680"/>
                <a:gd name="T44" fmla="*/ 160 w 960"/>
                <a:gd name="T45" fmla="*/ 960 h 1680"/>
                <a:gd name="T46" fmla="*/ 240 w 960"/>
                <a:gd name="T47" fmla="*/ 880 h 1680"/>
                <a:gd name="T48" fmla="*/ 320 w 960"/>
                <a:gd name="T49" fmla="*/ 960 h 1680"/>
                <a:gd name="T50" fmla="*/ 240 w 960"/>
                <a:gd name="T51" fmla="*/ 1040 h 1680"/>
                <a:gd name="T52" fmla="*/ 480 w 960"/>
                <a:gd name="T53" fmla="*/ 1520 h 1680"/>
                <a:gd name="T54" fmla="*/ 400 w 960"/>
                <a:gd name="T55" fmla="*/ 1440 h 1680"/>
                <a:gd name="T56" fmla="*/ 480 w 960"/>
                <a:gd name="T57" fmla="*/ 1360 h 1680"/>
                <a:gd name="T58" fmla="*/ 560 w 960"/>
                <a:gd name="T59" fmla="*/ 1440 h 1680"/>
                <a:gd name="T60" fmla="*/ 480 w 960"/>
                <a:gd name="T61" fmla="*/ 1520 h 1680"/>
                <a:gd name="T62" fmla="*/ 480 w 960"/>
                <a:gd name="T63" fmla="*/ 1280 h 1680"/>
                <a:gd name="T64" fmla="*/ 400 w 960"/>
                <a:gd name="T65" fmla="*/ 1200 h 1680"/>
                <a:gd name="T66" fmla="*/ 480 w 960"/>
                <a:gd name="T67" fmla="*/ 1120 h 1680"/>
                <a:gd name="T68" fmla="*/ 560 w 960"/>
                <a:gd name="T69" fmla="*/ 1200 h 1680"/>
                <a:gd name="T70" fmla="*/ 480 w 960"/>
                <a:gd name="T71" fmla="*/ 1280 h 1680"/>
                <a:gd name="T72" fmla="*/ 480 w 960"/>
                <a:gd name="T73" fmla="*/ 1040 h 1680"/>
                <a:gd name="T74" fmla="*/ 400 w 960"/>
                <a:gd name="T75" fmla="*/ 960 h 1680"/>
                <a:gd name="T76" fmla="*/ 480 w 960"/>
                <a:gd name="T77" fmla="*/ 880 h 1680"/>
                <a:gd name="T78" fmla="*/ 560 w 960"/>
                <a:gd name="T79" fmla="*/ 960 h 1680"/>
                <a:gd name="T80" fmla="*/ 480 w 960"/>
                <a:gd name="T81" fmla="*/ 1040 h 1680"/>
                <a:gd name="T82" fmla="*/ 720 w 960"/>
                <a:gd name="T83" fmla="*/ 1520 h 1680"/>
                <a:gd name="T84" fmla="*/ 640 w 960"/>
                <a:gd name="T85" fmla="*/ 1440 h 1680"/>
                <a:gd name="T86" fmla="*/ 720 w 960"/>
                <a:gd name="T87" fmla="*/ 1360 h 1680"/>
                <a:gd name="T88" fmla="*/ 800 w 960"/>
                <a:gd name="T89" fmla="*/ 1440 h 1680"/>
                <a:gd name="T90" fmla="*/ 720 w 960"/>
                <a:gd name="T91" fmla="*/ 1520 h 1680"/>
                <a:gd name="T92" fmla="*/ 720 w 960"/>
                <a:gd name="T93" fmla="*/ 1280 h 1680"/>
                <a:gd name="T94" fmla="*/ 640 w 960"/>
                <a:gd name="T95" fmla="*/ 1200 h 1680"/>
                <a:gd name="T96" fmla="*/ 720 w 960"/>
                <a:gd name="T97" fmla="*/ 1120 h 1680"/>
                <a:gd name="T98" fmla="*/ 800 w 960"/>
                <a:gd name="T99" fmla="*/ 1200 h 1680"/>
                <a:gd name="T100" fmla="*/ 720 w 960"/>
                <a:gd name="T101" fmla="*/ 1280 h 1680"/>
                <a:gd name="T102" fmla="*/ 720 w 960"/>
                <a:gd name="T103" fmla="*/ 1040 h 1680"/>
                <a:gd name="T104" fmla="*/ 640 w 960"/>
                <a:gd name="T105" fmla="*/ 960 h 1680"/>
                <a:gd name="T106" fmla="*/ 720 w 960"/>
                <a:gd name="T107" fmla="*/ 880 h 1680"/>
                <a:gd name="T108" fmla="*/ 800 w 960"/>
                <a:gd name="T109" fmla="*/ 960 h 1680"/>
                <a:gd name="T110" fmla="*/ 720 w 960"/>
                <a:gd name="T111" fmla="*/ 1040 h 1680"/>
                <a:gd name="T112" fmla="*/ 800 w 960"/>
                <a:gd name="T113" fmla="*/ 720 h 1680"/>
                <a:gd name="T114" fmla="*/ 160 w 960"/>
                <a:gd name="T115" fmla="*/ 720 h 1680"/>
                <a:gd name="T116" fmla="*/ 160 w 960"/>
                <a:gd name="T117" fmla="*/ 320 h 1680"/>
                <a:gd name="T118" fmla="*/ 800 w 960"/>
                <a:gd name="T119" fmla="*/ 320 h 1680"/>
                <a:gd name="T120" fmla="*/ 800 w 960"/>
                <a:gd name="T121" fmla="*/ 72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680">
                  <a:moveTo>
                    <a:pt x="800" y="160"/>
                  </a:moveTo>
                  <a:cubicBezTo>
                    <a:pt x="160" y="160"/>
                    <a:pt x="160" y="160"/>
                    <a:pt x="160" y="16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1520"/>
                    <a:pt x="0" y="1520"/>
                    <a:pt x="0" y="1520"/>
                  </a:cubicBezTo>
                  <a:cubicBezTo>
                    <a:pt x="0" y="1608"/>
                    <a:pt x="72" y="1680"/>
                    <a:pt x="160" y="1680"/>
                  </a:cubicBezTo>
                  <a:cubicBezTo>
                    <a:pt x="800" y="1680"/>
                    <a:pt x="800" y="1680"/>
                    <a:pt x="800" y="1680"/>
                  </a:cubicBezTo>
                  <a:cubicBezTo>
                    <a:pt x="888" y="1680"/>
                    <a:pt x="960" y="1608"/>
                    <a:pt x="960" y="1520"/>
                  </a:cubicBezTo>
                  <a:cubicBezTo>
                    <a:pt x="960" y="320"/>
                    <a:pt x="960" y="320"/>
                    <a:pt x="960" y="320"/>
                  </a:cubicBezTo>
                  <a:cubicBezTo>
                    <a:pt x="960" y="232"/>
                    <a:pt x="888" y="160"/>
                    <a:pt x="800" y="160"/>
                  </a:cubicBezTo>
                  <a:close/>
                  <a:moveTo>
                    <a:pt x="240" y="1520"/>
                  </a:moveTo>
                  <a:cubicBezTo>
                    <a:pt x="196" y="1520"/>
                    <a:pt x="160" y="1484"/>
                    <a:pt x="160" y="1440"/>
                  </a:cubicBezTo>
                  <a:cubicBezTo>
                    <a:pt x="160" y="1396"/>
                    <a:pt x="196" y="1360"/>
                    <a:pt x="240" y="1360"/>
                  </a:cubicBezTo>
                  <a:cubicBezTo>
                    <a:pt x="284" y="1360"/>
                    <a:pt x="320" y="1396"/>
                    <a:pt x="320" y="1440"/>
                  </a:cubicBezTo>
                  <a:cubicBezTo>
                    <a:pt x="320" y="1484"/>
                    <a:pt x="284" y="1520"/>
                    <a:pt x="240" y="1520"/>
                  </a:cubicBezTo>
                  <a:close/>
                  <a:moveTo>
                    <a:pt x="240" y="1280"/>
                  </a:moveTo>
                  <a:cubicBezTo>
                    <a:pt x="196" y="1280"/>
                    <a:pt x="160" y="1244"/>
                    <a:pt x="160" y="1200"/>
                  </a:cubicBezTo>
                  <a:cubicBezTo>
                    <a:pt x="160" y="1156"/>
                    <a:pt x="196" y="1120"/>
                    <a:pt x="240" y="1120"/>
                  </a:cubicBezTo>
                  <a:cubicBezTo>
                    <a:pt x="284" y="1120"/>
                    <a:pt x="320" y="1156"/>
                    <a:pt x="320" y="1200"/>
                  </a:cubicBezTo>
                  <a:cubicBezTo>
                    <a:pt x="320" y="1244"/>
                    <a:pt x="284" y="1280"/>
                    <a:pt x="240" y="1280"/>
                  </a:cubicBezTo>
                  <a:close/>
                  <a:moveTo>
                    <a:pt x="240" y="1040"/>
                  </a:moveTo>
                  <a:cubicBezTo>
                    <a:pt x="196" y="1040"/>
                    <a:pt x="160" y="1004"/>
                    <a:pt x="160" y="960"/>
                  </a:cubicBezTo>
                  <a:cubicBezTo>
                    <a:pt x="160" y="916"/>
                    <a:pt x="196" y="880"/>
                    <a:pt x="240" y="880"/>
                  </a:cubicBezTo>
                  <a:cubicBezTo>
                    <a:pt x="284" y="880"/>
                    <a:pt x="320" y="916"/>
                    <a:pt x="320" y="960"/>
                  </a:cubicBezTo>
                  <a:cubicBezTo>
                    <a:pt x="320" y="1004"/>
                    <a:pt x="284" y="1040"/>
                    <a:pt x="240" y="1040"/>
                  </a:cubicBezTo>
                  <a:close/>
                  <a:moveTo>
                    <a:pt x="480" y="1520"/>
                  </a:moveTo>
                  <a:cubicBezTo>
                    <a:pt x="436" y="1520"/>
                    <a:pt x="400" y="1484"/>
                    <a:pt x="400" y="1440"/>
                  </a:cubicBezTo>
                  <a:cubicBezTo>
                    <a:pt x="400" y="1396"/>
                    <a:pt x="436" y="1360"/>
                    <a:pt x="480" y="1360"/>
                  </a:cubicBezTo>
                  <a:cubicBezTo>
                    <a:pt x="524" y="1360"/>
                    <a:pt x="560" y="1396"/>
                    <a:pt x="560" y="1440"/>
                  </a:cubicBezTo>
                  <a:cubicBezTo>
                    <a:pt x="560" y="1484"/>
                    <a:pt x="524" y="1520"/>
                    <a:pt x="480" y="1520"/>
                  </a:cubicBezTo>
                  <a:close/>
                  <a:moveTo>
                    <a:pt x="480" y="1280"/>
                  </a:moveTo>
                  <a:cubicBezTo>
                    <a:pt x="436" y="1280"/>
                    <a:pt x="400" y="1244"/>
                    <a:pt x="400" y="1200"/>
                  </a:cubicBezTo>
                  <a:cubicBezTo>
                    <a:pt x="400" y="1156"/>
                    <a:pt x="436" y="1120"/>
                    <a:pt x="480" y="1120"/>
                  </a:cubicBezTo>
                  <a:cubicBezTo>
                    <a:pt x="524" y="1120"/>
                    <a:pt x="560" y="1156"/>
                    <a:pt x="560" y="1200"/>
                  </a:cubicBezTo>
                  <a:cubicBezTo>
                    <a:pt x="560" y="1244"/>
                    <a:pt x="524" y="1280"/>
                    <a:pt x="480" y="1280"/>
                  </a:cubicBezTo>
                  <a:close/>
                  <a:moveTo>
                    <a:pt x="480" y="1040"/>
                  </a:moveTo>
                  <a:cubicBezTo>
                    <a:pt x="436" y="1040"/>
                    <a:pt x="400" y="1004"/>
                    <a:pt x="400" y="960"/>
                  </a:cubicBezTo>
                  <a:cubicBezTo>
                    <a:pt x="400" y="916"/>
                    <a:pt x="436" y="880"/>
                    <a:pt x="480" y="880"/>
                  </a:cubicBezTo>
                  <a:cubicBezTo>
                    <a:pt x="524" y="880"/>
                    <a:pt x="560" y="916"/>
                    <a:pt x="560" y="960"/>
                  </a:cubicBezTo>
                  <a:cubicBezTo>
                    <a:pt x="560" y="1004"/>
                    <a:pt x="524" y="1040"/>
                    <a:pt x="480" y="1040"/>
                  </a:cubicBezTo>
                  <a:close/>
                  <a:moveTo>
                    <a:pt x="720" y="1520"/>
                  </a:moveTo>
                  <a:cubicBezTo>
                    <a:pt x="676" y="1520"/>
                    <a:pt x="640" y="1484"/>
                    <a:pt x="640" y="1440"/>
                  </a:cubicBezTo>
                  <a:cubicBezTo>
                    <a:pt x="640" y="1396"/>
                    <a:pt x="676" y="1360"/>
                    <a:pt x="720" y="1360"/>
                  </a:cubicBezTo>
                  <a:cubicBezTo>
                    <a:pt x="764" y="1360"/>
                    <a:pt x="800" y="1396"/>
                    <a:pt x="800" y="1440"/>
                  </a:cubicBezTo>
                  <a:cubicBezTo>
                    <a:pt x="800" y="1484"/>
                    <a:pt x="764" y="1520"/>
                    <a:pt x="720" y="1520"/>
                  </a:cubicBezTo>
                  <a:close/>
                  <a:moveTo>
                    <a:pt x="720" y="1280"/>
                  </a:moveTo>
                  <a:cubicBezTo>
                    <a:pt x="676" y="1280"/>
                    <a:pt x="640" y="1244"/>
                    <a:pt x="640" y="1200"/>
                  </a:cubicBezTo>
                  <a:cubicBezTo>
                    <a:pt x="640" y="1156"/>
                    <a:pt x="676" y="1120"/>
                    <a:pt x="720" y="1120"/>
                  </a:cubicBezTo>
                  <a:cubicBezTo>
                    <a:pt x="764" y="1120"/>
                    <a:pt x="800" y="1156"/>
                    <a:pt x="800" y="1200"/>
                  </a:cubicBezTo>
                  <a:cubicBezTo>
                    <a:pt x="800" y="1244"/>
                    <a:pt x="764" y="1280"/>
                    <a:pt x="720" y="1280"/>
                  </a:cubicBezTo>
                  <a:close/>
                  <a:moveTo>
                    <a:pt x="720" y="1040"/>
                  </a:moveTo>
                  <a:cubicBezTo>
                    <a:pt x="676" y="1040"/>
                    <a:pt x="640" y="1004"/>
                    <a:pt x="640" y="960"/>
                  </a:cubicBezTo>
                  <a:cubicBezTo>
                    <a:pt x="640" y="916"/>
                    <a:pt x="676" y="880"/>
                    <a:pt x="720" y="880"/>
                  </a:cubicBezTo>
                  <a:cubicBezTo>
                    <a:pt x="764" y="880"/>
                    <a:pt x="800" y="916"/>
                    <a:pt x="800" y="960"/>
                  </a:cubicBezTo>
                  <a:cubicBezTo>
                    <a:pt x="800" y="1004"/>
                    <a:pt x="764" y="1040"/>
                    <a:pt x="720" y="1040"/>
                  </a:cubicBezTo>
                  <a:close/>
                  <a:moveTo>
                    <a:pt x="800" y="720"/>
                  </a:moveTo>
                  <a:cubicBezTo>
                    <a:pt x="160" y="720"/>
                    <a:pt x="160" y="720"/>
                    <a:pt x="160" y="7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800" y="320"/>
                    <a:pt x="800" y="320"/>
                    <a:pt x="800" y="320"/>
                  </a:cubicBezTo>
                  <a:lnTo>
                    <a:pt x="800" y="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0" name="Freeform 55"/>
            <p:cNvSpPr>
              <a:spLocks/>
            </p:cNvSpPr>
            <p:nvPr/>
          </p:nvSpPr>
          <p:spPr bwMode="auto">
            <a:xfrm>
              <a:off x="1412875" y="3629025"/>
              <a:ext cx="107950" cy="233363"/>
            </a:xfrm>
            <a:custGeom>
              <a:avLst/>
              <a:gdLst>
                <a:gd name="T0" fmla="*/ 148 w 303"/>
                <a:gd name="T1" fmla="*/ 50 h 660"/>
                <a:gd name="T2" fmla="*/ 86 w 303"/>
                <a:gd name="T3" fmla="*/ 0 h 660"/>
                <a:gd name="T4" fmla="*/ 0 w 303"/>
                <a:gd name="T5" fmla="*/ 86 h 660"/>
                <a:gd name="T6" fmla="*/ 64 w 303"/>
                <a:gd name="T7" fmla="*/ 134 h 660"/>
                <a:gd name="T8" fmla="*/ 64 w 303"/>
                <a:gd name="T9" fmla="*/ 526 h 660"/>
                <a:gd name="T10" fmla="*/ 0 w 303"/>
                <a:gd name="T11" fmla="*/ 574 h 660"/>
                <a:gd name="T12" fmla="*/ 86 w 303"/>
                <a:gd name="T13" fmla="*/ 660 h 660"/>
                <a:gd name="T14" fmla="*/ 148 w 303"/>
                <a:gd name="T15" fmla="*/ 610 h 660"/>
                <a:gd name="T16" fmla="*/ 148 w 303"/>
                <a:gd name="T17" fmla="*/ 5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660">
                  <a:moveTo>
                    <a:pt x="148" y="50"/>
                  </a:moveTo>
                  <a:cubicBezTo>
                    <a:pt x="129" y="31"/>
                    <a:pt x="108" y="14"/>
                    <a:pt x="86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3" y="99"/>
                    <a:pt x="45" y="115"/>
                    <a:pt x="64" y="134"/>
                  </a:cubicBezTo>
                  <a:cubicBezTo>
                    <a:pt x="172" y="242"/>
                    <a:pt x="172" y="418"/>
                    <a:pt x="64" y="526"/>
                  </a:cubicBezTo>
                  <a:cubicBezTo>
                    <a:pt x="45" y="545"/>
                    <a:pt x="23" y="561"/>
                    <a:pt x="0" y="574"/>
                  </a:cubicBezTo>
                  <a:cubicBezTo>
                    <a:pt x="86" y="660"/>
                    <a:pt x="86" y="660"/>
                    <a:pt x="86" y="660"/>
                  </a:cubicBezTo>
                  <a:cubicBezTo>
                    <a:pt x="108" y="646"/>
                    <a:pt x="129" y="629"/>
                    <a:pt x="148" y="610"/>
                  </a:cubicBezTo>
                  <a:cubicBezTo>
                    <a:pt x="303" y="455"/>
                    <a:pt x="303" y="205"/>
                    <a:pt x="14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6" name="Freeform 56"/>
            <p:cNvSpPr>
              <a:spLocks/>
            </p:cNvSpPr>
            <p:nvPr/>
          </p:nvSpPr>
          <p:spPr bwMode="auto">
            <a:xfrm>
              <a:off x="1493838" y="3548063"/>
              <a:ext cx="149225" cy="395288"/>
            </a:xfrm>
            <a:custGeom>
              <a:avLst/>
              <a:gdLst>
                <a:gd name="T0" fmla="*/ 144 w 422"/>
                <a:gd name="T1" fmla="*/ 53 h 1114"/>
                <a:gd name="T2" fmla="*/ 85 w 422"/>
                <a:gd name="T3" fmla="*/ 0 h 1114"/>
                <a:gd name="T4" fmla="*/ 0 w 422"/>
                <a:gd name="T5" fmla="*/ 85 h 1114"/>
                <a:gd name="T6" fmla="*/ 60 w 422"/>
                <a:gd name="T7" fmla="*/ 137 h 1114"/>
                <a:gd name="T8" fmla="*/ 234 w 422"/>
                <a:gd name="T9" fmla="*/ 557 h 1114"/>
                <a:gd name="T10" fmla="*/ 60 w 422"/>
                <a:gd name="T11" fmla="*/ 977 h 1114"/>
                <a:gd name="T12" fmla="*/ 0 w 422"/>
                <a:gd name="T13" fmla="*/ 1029 h 1114"/>
                <a:gd name="T14" fmla="*/ 85 w 422"/>
                <a:gd name="T15" fmla="*/ 1114 h 1114"/>
                <a:gd name="T16" fmla="*/ 144 w 422"/>
                <a:gd name="T17" fmla="*/ 1061 h 1114"/>
                <a:gd name="T18" fmla="*/ 144 w 422"/>
                <a:gd name="T19" fmla="*/ 53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1114">
                  <a:moveTo>
                    <a:pt x="144" y="53"/>
                  </a:moveTo>
                  <a:cubicBezTo>
                    <a:pt x="125" y="34"/>
                    <a:pt x="105" y="16"/>
                    <a:pt x="85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1" y="101"/>
                    <a:pt x="41" y="118"/>
                    <a:pt x="60" y="137"/>
                  </a:cubicBezTo>
                  <a:cubicBezTo>
                    <a:pt x="172" y="249"/>
                    <a:pt x="234" y="398"/>
                    <a:pt x="234" y="557"/>
                  </a:cubicBezTo>
                  <a:cubicBezTo>
                    <a:pt x="234" y="716"/>
                    <a:pt x="172" y="865"/>
                    <a:pt x="60" y="977"/>
                  </a:cubicBezTo>
                  <a:cubicBezTo>
                    <a:pt x="41" y="996"/>
                    <a:pt x="21" y="1013"/>
                    <a:pt x="0" y="1029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105" y="1098"/>
                    <a:pt x="125" y="1080"/>
                    <a:pt x="144" y="1061"/>
                  </a:cubicBezTo>
                  <a:cubicBezTo>
                    <a:pt x="422" y="783"/>
                    <a:pt x="422" y="331"/>
                    <a:pt x="14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50" name="AutoShape 58"/>
          <p:cNvSpPr>
            <a:spLocks noChangeAspect="1" noChangeArrowheads="1" noTextEdit="1"/>
          </p:cNvSpPr>
          <p:nvPr/>
        </p:nvSpPr>
        <p:spPr bwMode="auto">
          <a:xfrm>
            <a:off x="2462213" y="3295650"/>
            <a:ext cx="90328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1" name="Oval 60"/>
          <p:cNvSpPr>
            <a:spLocks noChangeArrowheads="1"/>
          </p:cNvSpPr>
          <p:nvPr/>
        </p:nvSpPr>
        <p:spPr bwMode="auto">
          <a:xfrm>
            <a:off x="2462213" y="3295650"/>
            <a:ext cx="903287" cy="9032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2" name="Freeform 61"/>
          <p:cNvSpPr>
            <a:spLocks noEditPoints="1"/>
          </p:cNvSpPr>
          <p:nvPr/>
        </p:nvSpPr>
        <p:spPr bwMode="auto">
          <a:xfrm>
            <a:off x="2603500" y="3436938"/>
            <a:ext cx="620712" cy="592138"/>
          </a:xfrm>
          <a:custGeom>
            <a:avLst/>
            <a:gdLst>
              <a:gd name="T0" fmla="*/ 1437 w 1760"/>
              <a:gd name="T1" fmla="*/ 614 h 1681"/>
              <a:gd name="T2" fmla="*/ 1440 w 1760"/>
              <a:gd name="T3" fmla="*/ 560 h 1681"/>
              <a:gd name="T4" fmla="*/ 880 w 1760"/>
              <a:gd name="T5" fmla="*/ 0 h 1681"/>
              <a:gd name="T6" fmla="*/ 320 w 1760"/>
              <a:gd name="T7" fmla="*/ 560 h 1681"/>
              <a:gd name="T8" fmla="*/ 323 w 1760"/>
              <a:gd name="T9" fmla="*/ 614 h 1681"/>
              <a:gd name="T10" fmla="*/ 0 w 1760"/>
              <a:gd name="T11" fmla="*/ 1121 h 1681"/>
              <a:gd name="T12" fmla="*/ 560 w 1760"/>
              <a:gd name="T13" fmla="*/ 1681 h 1681"/>
              <a:gd name="T14" fmla="*/ 880 w 1760"/>
              <a:gd name="T15" fmla="*/ 1581 h 1681"/>
              <a:gd name="T16" fmla="*/ 1200 w 1760"/>
              <a:gd name="T17" fmla="*/ 1681 h 1681"/>
              <a:gd name="T18" fmla="*/ 1760 w 1760"/>
              <a:gd name="T19" fmla="*/ 1121 h 1681"/>
              <a:gd name="T20" fmla="*/ 1437 w 1760"/>
              <a:gd name="T21" fmla="*/ 614 h 1681"/>
              <a:gd name="T22" fmla="*/ 480 w 1760"/>
              <a:gd name="T23" fmla="*/ 560 h 1681"/>
              <a:gd name="T24" fmla="*/ 880 w 1760"/>
              <a:gd name="T25" fmla="*/ 160 h 1681"/>
              <a:gd name="T26" fmla="*/ 1280 w 1760"/>
              <a:gd name="T27" fmla="*/ 560 h 1681"/>
              <a:gd name="T28" fmla="*/ 1280 w 1760"/>
              <a:gd name="T29" fmla="*/ 567 h 1681"/>
              <a:gd name="T30" fmla="*/ 1200 w 1760"/>
              <a:gd name="T31" fmla="*/ 561 h 1681"/>
              <a:gd name="T32" fmla="*/ 880 w 1760"/>
              <a:gd name="T33" fmla="*/ 661 h 1681"/>
              <a:gd name="T34" fmla="*/ 560 w 1760"/>
              <a:gd name="T35" fmla="*/ 561 h 1681"/>
              <a:gd name="T36" fmla="*/ 480 w 1760"/>
              <a:gd name="T37" fmla="*/ 567 h 1681"/>
              <a:gd name="T38" fmla="*/ 480 w 1760"/>
              <a:gd name="T39" fmla="*/ 560 h 1681"/>
              <a:gd name="T40" fmla="*/ 960 w 1760"/>
              <a:gd name="T41" fmla="*/ 1121 h 1681"/>
              <a:gd name="T42" fmla="*/ 880 w 1760"/>
              <a:gd name="T43" fmla="*/ 1361 h 1681"/>
              <a:gd name="T44" fmla="*/ 800 w 1760"/>
              <a:gd name="T45" fmla="*/ 1121 h 1681"/>
              <a:gd name="T46" fmla="*/ 800 w 1760"/>
              <a:gd name="T47" fmla="*/ 1114 h 1681"/>
              <a:gd name="T48" fmla="*/ 880 w 1760"/>
              <a:gd name="T49" fmla="*/ 1120 h 1681"/>
              <a:gd name="T50" fmla="*/ 960 w 1760"/>
              <a:gd name="T51" fmla="*/ 1114 h 1681"/>
              <a:gd name="T52" fmla="*/ 960 w 1760"/>
              <a:gd name="T53" fmla="*/ 1121 h 1681"/>
              <a:gd name="T54" fmla="*/ 880 w 1760"/>
              <a:gd name="T55" fmla="*/ 960 h 1681"/>
              <a:gd name="T56" fmla="*/ 835 w 1760"/>
              <a:gd name="T57" fmla="*/ 957 h 1681"/>
              <a:gd name="T58" fmla="*/ 880 w 1760"/>
              <a:gd name="T59" fmla="*/ 881 h 1681"/>
              <a:gd name="T60" fmla="*/ 925 w 1760"/>
              <a:gd name="T61" fmla="*/ 957 h 1681"/>
              <a:gd name="T62" fmla="*/ 880 w 1760"/>
              <a:gd name="T63" fmla="*/ 960 h 1681"/>
              <a:gd name="T64" fmla="*/ 682 w 1760"/>
              <a:gd name="T65" fmla="*/ 907 h 1681"/>
              <a:gd name="T66" fmla="*/ 515 w 1760"/>
              <a:gd name="T67" fmla="*/ 724 h 1681"/>
              <a:gd name="T68" fmla="*/ 560 w 1760"/>
              <a:gd name="T69" fmla="*/ 721 h 1681"/>
              <a:gd name="T70" fmla="*/ 760 w 1760"/>
              <a:gd name="T71" fmla="*/ 775 h 1681"/>
              <a:gd name="T72" fmla="*/ 682 w 1760"/>
              <a:gd name="T73" fmla="*/ 907 h 1681"/>
              <a:gd name="T74" fmla="*/ 1000 w 1760"/>
              <a:gd name="T75" fmla="*/ 775 h 1681"/>
              <a:gd name="T76" fmla="*/ 1200 w 1760"/>
              <a:gd name="T77" fmla="*/ 721 h 1681"/>
              <a:gd name="T78" fmla="*/ 1245 w 1760"/>
              <a:gd name="T79" fmla="*/ 724 h 1681"/>
              <a:gd name="T80" fmla="*/ 1078 w 1760"/>
              <a:gd name="T81" fmla="*/ 907 h 1681"/>
              <a:gd name="T82" fmla="*/ 1000 w 1760"/>
              <a:gd name="T83" fmla="*/ 775 h 1681"/>
              <a:gd name="T84" fmla="*/ 160 w 1760"/>
              <a:gd name="T85" fmla="*/ 1121 h 1681"/>
              <a:gd name="T86" fmla="*/ 362 w 1760"/>
              <a:gd name="T87" fmla="*/ 773 h 1681"/>
              <a:gd name="T88" fmla="*/ 643 w 1760"/>
              <a:gd name="T89" fmla="*/ 1067 h 1681"/>
              <a:gd name="T90" fmla="*/ 640 w 1760"/>
              <a:gd name="T91" fmla="*/ 1121 h 1681"/>
              <a:gd name="T92" fmla="*/ 760 w 1760"/>
              <a:gd name="T93" fmla="*/ 1467 h 1681"/>
              <a:gd name="T94" fmla="*/ 560 w 1760"/>
              <a:gd name="T95" fmla="*/ 1521 h 1681"/>
              <a:gd name="T96" fmla="*/ 160 w 1760"/>
              <a:gd name="T97" fmla="*/ 1121 h 1681"/>
              <a:gd name="T98" fmla="*/ 1200 w 1760"/>
              <a:gd name="T99" fmla="*/ 1521 h 1681"/>
              <a:gd name="T100" fmla="*/ 1000 w 1760"/>
              <a:gd name="T101" fmla="*/ 1467 h 1681"/>
              <a:gd name="T102" fmla="*/ 1120 w 1760"/>
              <a:gd name="T103" fmla="*/ 1121 h 1681"/>
              <a:gd name="T104" fmla="*/ 1117 w 1760"/>
              <a:gd name="T105" fmla="*/ 1067 h 1681"/>
              <a:gd name="T106" fmla="*/ 1398 w 1760"/>
              <a:gd name="T107" fmla="*/ 773 h 1681"/>
              <a:gd name="T108" fmla="*/ 1600 w 1760"/>
              <a:gd name="T109" fmla="*/ 1121 h 1681"/>
              <a:gd name="T110" fmla="*/ 1200 w 1760"/>
              <a:gd name="T111" fmla="*/ 1521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0" h="1681">
                <a:moveTo>
                  <a:pt x="1437" y="614"/>
                </a:moveTo>
                <a:cubicBezTo>
                  <a:pt x="1439" y="596"/>
                  <a:pt x="1440" y="578"/>
                  <a:pt x="1440" y="560"/>
                </a:cubicBezTo>
                <a:cubicBezTo>
                  <a:pt x="1440" y="250"/>
                  <a:pt x="1189" y="0"/>
                  <a:pt x="880" y="0"/>
                </a:cubicBezTo>
                <a:cubicBezTo>
                  <a:pt x="571" y="0"/>
                  <a:pt x="320" y="250"/>
                  <a:pt x="320" y="560"/>
                </a:cubicBezTo>
                <a:cubicBezTo>
                  <a:pt x="320" y="578"/>
                  <a:pt x="321" y="596"/>
                  <a:pt x="323" y="614"/>
                </a:cubicBezTo>
                <a:cubicBezTo>
                  <a:pt x="132" y="703"/>
                  <a:pt x="0" y="897"/>
                  <a:pt x="0" y="1121"/>
                </a:cubicBezTo>
                <a:cubicBezTo>
                  <a:pt x="0" y="1430"/>
                  <a:pt x="251" y="1681"/>
                  <a:pt x="560" y="1681"/>
                </a:cubicBezTo>
                <a:cubicBezTo>
                  <a:pt x="679" y="1681"/>
                  <a:pt x="789" y="1644"/>
                  <a:pt x="880" y="1581"/>
                </a:cubicBezTo>
                <a:cubicBezTo>
                  <a:pt x="971" y="1644"/>
                  <a:pt x="1081" y="1681"/>
                  <a:pt x="1200" y="1681"/>
                </a:cubicBezTo>
                <a:cubicBezTo>
                  <a:pt x="1509" y="1681"/>
                  <a:pt x="1760" y="1430"/>
                  <a:pt x="1760" y="1121"/>
                </a:cubicBezTo>
                <a:cubicBezTo>
                  <a:pt x="1760" y="897"/>
                  <a:pt x="1628" y="703"/>
                  <a:pt x="1437" y="614"/>
                </a:cubicBezTo>
                <a:close/>
                <a:moveTo>
                  <a:pt x="480" y="560"/>
                </a:moveTo>
                <a:cubicBezTo>
                  <a:pt x="480" y="339"/>
                  <a:pt x="659" y="160"/>
                  <a:pt x="880" y="160"/>
                </a:cubicBezTo>
                <a:cubicBezTo>
                  <a:pt x="1101" y="160"/>
                  <a:pt x="1280" y="339"/>
                  <a:pt x="1280" y="560"/>
                </a:cubicBezTo>
                <a:cubicBezTo>
                  <a:pt x="1280" y="562"/>
                  <a:pt x="1280" y="564"/>
                  <a:pt x="1280" y="567"/>
                </a:cubicBezTo>
                <a:cubicBezTo>
                  <a:pt x="1254" y="563"/>
                  <a:pt x="1227" y="561"/>
                  <a:pt x="1200" y="561"/>
                </a:cubicBezTo>
                <a:cubicBezTo>
                  <a:pt x="1081" y="561"/>
                  <a:pt x="971" y="598"/>
                  <a:pt x="880" y="661"/>
                </a:cubicBezTo>
                <a:cubicBezTo>
                  <a:pt x="789" y="598"/>
                  <a:pt x="679" y="561"/>
                  <a:pt x="560" y="561"/>
                </a:cubicBezTo>
                <a:cubicBezTo>
                  <a:pt x="533" y="561"/>
                  <a:pt x="506" y="563"/>
                  <a:pt x="480" y="567"/>
                </a:cubicBezTo>
                <a:cubicBezTo>
                  <a:pt x="480" y="564"/>
                  <a:pt x="480" y="562"/>
                  <a:pt x="480" y="560"/>
                </a:cubicBezTo>
                <a:close/>
                <a:moveTo>
                  <a:pt x="960" y="1121"/>
                </a:moveTo>
                <a:cubicBezTo>
                  <a:pt x="960" y="1211"/>
                  <a:pt x="930" y="1294"/>
                  <a:pt x="880" y="1361"/>
                </a:cubicBezTo>
                <a:cubicBezTo>
                  <a:pt x="830" y="1294"/>
                  <a:pt x="800" y="1211"/>
                  <a:pt x="800" y="1121"/>
                </a:cubicBezTo>
                <a:cubicBezTo>
                  <a:pt x="800" y="1119"/>
                  <a:pt x="800" y="1116"/>
                  <a:pt x="800" y="1114"/>
                </a:cubicBezTo>
                <a:cubicBezTo>
                  <a:pt x="826" y="1118"/>
                  <a:pt x="853" y="1120"/>
                  <a:pt x="880" y="1120"/>
                </a:cubicBezTo>
                <a:cubicBezTo>
                  <a:pt x="907" y="1120"/>
                  <a:pt x="934" y="1118"/>
                  <a:pt x="960" y="1114"/>
                </a:cubicBezTo>
                <a:cubicBezTo>
                  <a:pt x="960" y="1116"/>
                  <a:pt x="960" y="1119"/>
                  <a:pt x="960" y="1121"/>
                </a:cubicBezTo>
                <a:close/>
                <a:moveTo>
                  <a:pt x="880" y="960"/>
                </a:moveTo>
                <a:cubicBezTo>
                  <a:pt x="865" y="960"/>
                  <a:pt x="850" y="959"/>
                  <a:pt x="835" y="957"/>
                </a:cubicBezTo>
                <a:cubicBezTo>
                  <a:pt x="847" y="930"/>
                  <a:pt x="862" y="905"/>
                  <a:pt x="880" y="881"/>
                </a:cubicBezTo>
                <a:cubicBezTo>
                  <a:pt x="898" y="905"/>
                  <a:pt x="913" y="930"/>
                  <a:pt x="925" y="957"/>
                </a:cubicBezTo>
                <a:cubicBezTo>
                  <a:pt x="910" y="959"/>
                  <a:pt x="895" y="960"/>
                  <a:pt x="880" y="960"/>
                </a:cubicBezTo>
                <a:close/>
                <a:moveTo>
                  <a:pt x="682" y="907"/>
                </a:moveTo>
                <a:cubicBezTo>
                  <a:pt x="609" y="865"/>
                  <a:pt x="550" y="801"/>
                  <a:pt x="515" y="724"/>
                </a:cubicBezTo>
                <a:cubicBezTo>
                  <a:pt x="530" y="722"/>
                  <a:pt x="545" y="721"/>
                  <a:pt x="560" y="721"/>
                </a:cubicBezTo>
                <a:cubicBezTo>
                  <a:pt x="633" y="721"/>
                  <a:pt x="701" y="741"/>
                  <a:pt x="760" y="775"/>
                </a:cubicBezTo>
                <a:cubicBezTo>
                  <a:pt x="728" y="815"/>
                  <a:pt x="702" y="859"/>
                  <a:pt x="682" y="907"/>
                </a:cubicBezTo>
                <a:close/>
                <a:moveTo>
                  <a:pt x="1000" y="775"/>
                </a:moveTo>
                <a:cubicBezTo>
                  <a:pt x="1059" y="741"/>
                  <a:pt x="1127" y="721"/>
                  <a:pt x="1200" y="721"/>
                </a:cubicBezTo>
                <a:cubicBezTo>
                  <a:pt x="1215" y="721"/>
                  <a:pt x="1230" y="722"/>
                  <a:pt x="1245" y="724"/>
                </a:cubicBezTo>
                <a:cubicBezTo>
                  <a:pt x="1210" y="801"/>
                  <a:pt x="1151" y="865"/>
                  <a:pt x="1078" y="907"/>
                </a:cubicBezTo>
                <a:cubicBezTo>
                  <a:pt x="1058" y="859"/>
                  <a:pt x="1032" y="815"/>
                  <a:pt x="1000" y="775"/>
                </a:cubicBezTo>
                <a:close/>
                <a:moveTo>
                  <a:pt x="160" y="1121"/>
                </a:moveTo>
                <a:cubicBezTo>
                  <a:pt x="160" y="972"/>
                  <a:pt x="242" y="842"/>
                  <a:pt x="362" y="773"/>
                </a:cubicBezTo>
                <a:cubicBezTo>
                  <a:pt x="416" y="903"/>
                  <a:pt x="516" y="1008"/>
                  <a:pt x="643" y="1067"/>
                </a:cubicBezTo>
                <a:cubicBezTo>
                  <a:pt x="641" y="1085"/>
                  <a:pt x="640" y="1103"/>
                  <a:pt x="640" y="1121"/>
                </a:cubicBezTo>
                <a:cubicBezTo>
                  <a:pt x="640" y="1252"/>
                  <a:pt x="685" y="1372"/>
                  <a:pt x="760" y="1467"/>
                </a:cubicBezTo>
                <a:cubicBezTo>
                  <a:pt x="701" y="1501"/>
                  <a:pt x="633" y="1521"/>
                  <a:pt x="560" y="1521"/>
                </a:cubicBezTo>
                <a:cubicBezTo>
                  <a:pt x="339" y="1521"/>
                  <a:pt x="160" y="1342"/>
                  <a:pt x="160" y="1121"/>
                </a:cubicBezTo>
                <a:close/>
                <a:moveTo>
                  <a:pt x="1200" y="1521"/>
                </a:moveTo>
                <a:cubicBezTo>
                  <a:pt x="1127" y="1521"/>
                  <a:pt x="1059" y="1501"/>
                  <a:pt x="1000" y="1467"/>
                </a:cubicBezTo>
                <a:cubicBezTo>
                  <a:pt x="1075" y="1372"/>
                  <a:pt x="1120" y="1252"/>
                  <a:pt x="1120" y="1121"/>
                </a:cubicBezTo>
                <a:cubicBezTo>
                  <a:pt x="1120" y="1103"/>
                  <a:pt x="1119" y="1085"/>
                  <a:pt x="1117" y="1067"/>
                </a:cubicBezTo>
                <a:cubicBezTo>
                  <a:pt x="1244" y="1008"/>
                  <a:pt x="1344" y="903"/>
                  <a:pt x="1398" y="773"/>
                </a:cubicBezTo>
                <a:cubicBezTo>
                  <a:pt x="1518" y="842"/>
                  <a:pt x="1600" y="972"/>
                  <a:pt x="1600" y="1121"/>
                </a:cubicBezTo>
                <a:cubicBezTo>
                  <a:pt x="1600" y="1342"/>
                  <a:pt x="1421" y="1521"/>
                  <a:pt x="1200" y="15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6" name="Oval 65"/>
          <p:cNvSpPr>
            <a:spLocks noChangeArrowheads="1"/>
          </p:cNvSpPr>
          <p:nvPr/>
        </p:nvSpPr>
        <p:spPr bwMode="auto">
          <a:xfrm>
            <a:off x="4129075" y="3292483"/>
            <a:ext cx="900109" cy="90170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062" name="群組 1061"/>
          <p:cNvGrpSpPr/>
          <p:nvPr/>
        </p:nvGrpSpPr>
        <p:grpSpPr>
          <a:xfrm>
            <a:off x="4298937" y="3657609"/>
            <a:ext cx="558798" cy="211138"/>
            <a:chOff x="4298937" y="3657609"/>
            <a:chExt cx="558798" cy="211138"/>
          </a:xfrm>
        </p:grpSpPr>
        <p:sp>
          <p:nvSpPr>
            <p:cNvPr id="1057" name="Freeform 66"/>
            <p:cNvSpPr>
              <a:spLocks noEditPoints="1"/>
            </p:cNvSpPr>
            <p:nvPr/>
          </p:nvSpPr>
          <p:spPr bwMode="auto">
            <a:xfrm>
              <a:off x="4298937" y="3657609"/>
              <a:ext cx="174624" cy="211138"/>
            </a:xfrm>
            <a:custGeom>
              <a:avLst/>
              <a:gdLst>
                <a:gd name="T0" fmla="*/ 416 w 500"/>
                <a:gd name="T1" fmla="*/ 434 h 601"/>
                <a:gd name="T2" fmla="*/ 500 w 500"/>
                <a:gd name="T3" fmla="*/ 533 h 601"/>
                <a:gd name="T4" fmla="*/ 425 w 500"/>
                <a:gd name="T5" fmla="*/ 601 h 601"/>
                <a:gd name="T6" fmla="*/ 326 w 500"/>
                <a:gd name="T7" fmla="*/ 484 h 601"/>
                <a:gd name="T8" fmla="*/ 250 w 500"/>
                <a:gd name="T9" fmla="*/ 496 h 601"/>
                <a:gd name="T10" fmla="*/ 0 w 500"/>
                <a:gd name="T11" fmla="*/ 249 h 601"/>
                <a:gd name="T12" fmla="*/ 250 w 500"/>
                <a:gd name="T13" fmla="*/ 0 h 601"/>
                <a:gd name="T14" fmla="*/ 500 w 500"/>
                <a:gd name="T15" fmla="*/ 249 h 601"/>
                <a:gd name="T16" fmla="*/ 416 w 500"/>
                <a:gd name="T17" fmla="*/ 434 h 601"/>
                <a:gd name="T18" fmla="*/ 250 w 500"/>
                <a:gd name="T19" fmla="*/ 405 h 601"/>
                <a:gd name="T20" fmla="*/ 403 w 500"/>
                <a:gd name="T21" fmla="*/ 249 h 601"/>
                <a:gd name="T22" fmla="*/ 250 w 500"/>
                <a:gd name="T23" fmla="*/ 91 h 601"/>
                <a:gd name="T24" fmla="*/ 97 w 500"/>
                <a:gd name="T25" fmla="*/ 249 h 601"/>
                <a:gd name="T26" fmla="*/ 250 w 500"/>
                <a:gd name="T27" fmla="*/ 40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601">
                  <a:moveTo>
                    <a:pt x="416" y="434"/>
                  </a:moveTo>
                  <a:cubicBezTo>
                    <a:pt x="500" y="533"/>
                    <a:pt x="500" y="533"/>
                    <a:pt x="500" y="533"/>
                  </a:cubicBezTo>
                  <a:cubicBezTo>
                    <a:pt x="425" y="601"/>
                    <a:pt x="425" y="601"/>
                    <a:pt x="425" y="601"/>
                  </a:cubicBezTo>
                  <a:cubicBezTo>
                    <a:pt x="326" y="484"/>
                    <a:pt x="326" y="484"/>
                    <a:pt x="326" y="484"/>
                  </a:cubicBezTo>
                  <a:cubicBezTo>
                    <a:pt x="302" y="492"/>
                    <a:pt x="276" y="496"/>
                    <a:pt x="250" y="496"/>
                  </a:cubicBezTo>
                  <a:cubicBezTo>
                    <a:pt x="110" y="496"/>
                    <a:pt x="0" y="387"/>
                    <a:pt x="0" y="249"/>
                  </a:cubicBezTo>
                  <a:cubicBezTo>
                    <a:pt x="0" y="111"/>
                    <a:pt x="110" y="0"/>
                    <a:pt x="250" y="0"/>
                  </a:cubicBezTo>
                  <a:cubicBezTo>
                    <a:pt x="390" y="0"/>
                    <a:pt x="500" y="111"/>
                    <a:pt x="500" y="249"/>
                  </a:cubicBezTo>
                  <a:cubicBezTo>
                    <a:pt x="500" y="323"/>
                    <a:pt x="468" y="390"/>
                    <a:pt x="416" y="434"/>
                  </a:cubicBezTo>
                  <a:close/>
                  <a:moveTo>
                    <a:pt x="250" y="405"/>
                  </a:moveTo>
                  <a:cubicBezTo>
                    <a:pt x="336" y="405"/>
                    <a:pt x="403" y="339"/>
                    <a:pt x="403" y="249"/>
                  </a:cubicBezTo>
                  <a:cubicBezTo>
                    <a:pt x="403" y="158"/>
                    <a:pt x="336" y="91"/>
                    <a:pt x="250" y="91"/>
                  </a:cubicBezTo>
                  <a:cubicBezTo>
                    <a:pt x="164" y="91"/>
                    <a:pt x="97" y="158"/>
                    <a:pt x="97" y="249"/>
                  </a:cubicBezTo>
                  <a:cubicBezTo>
                    <a:pt x="97" y="339"/>
                    <a:pt x="164" y="405"/>
                    <a:pt x="250" y="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8" name="Freeform 67"/>
            <p:cNvSpPr>
              <a:spLocks noEditPoints="1"/>
            </p:cNvSpPr>
            <p:nvPr/>
          </p:nvSpPr>
          <p:spPr bwMode="auto">
            <a:xfrm>
              <a:off x="4298937" y="3657609"/>
              <a:ext cx="174624" cy="211138"/>
            </a:xfrm>
            <a:custGeom>
              <a:avLst/>
              <a:gdLst>
                <a:gd name="T0" fmla="*/ 416 w 500"/>
                <a:gd name="T1" fmla="*/ 434 h 601"/>
                <a:gd name="T2" fmla="*/ 500 w 500"/>
                <a:gd name="T3" fmla="*/ 533 h 601"/>
                <a:gd name="T4" fmla="*/ 425 w 500"/>
                <a:gd name="T5" fmla="*/ 601 h 601"/>
                <a:gd name="T6" fmla="*/ 326 w 500"/>
                <a:gd name="T7" fmla="*/ 484 h 601"/>
                <a:gd name="T8" fmla="*/ 250 w 500"/>
                <a:gd name="T9" fmla="*/ 496 h 601"/>
                <a:gd name="T10" fmla="*/ 0 w 500"/>
                <a:gd name="T11" fmla="*/ 249 h 601"/>
                <a:gd name="T12" fmla="*/ 250 w 500"/>
                <a:gd name="T13" fmla="*/ 0 h 601"/>
                <a:gd name="T14" fmla="*/ 500 w 500"/>
                <a:gd name="T15" fmla="*/ 249 h 601"/>
                <a:gd name="T16" fmla="*/ 416 w 500"/>
                <a:gd name="T17" fmla="*/ 434 h 601"/>
                <a:gd name="T18" fmla="*/ 250 w 500"/>
                <a:gd name="T19" fmla="*/ 405 h 601"/>
                <a:gd name="T20" fmla="*/ 403 w 500"/>
                <a:gd name="T21" fmla="*/ 249 h 601"/>
                <a:gd name="T22" fmla="*/ 250 w 500"/>
                <a:gd name="T23" fmla="*/ 91 h 601"/>
                <a:gd name="T24" fmla="*/ 97 w 500"/>
                <a:gd name="T25" fmla="*/ 249 h 601"/>
                <a:gd name="T26" fmla="*/ 250 w 500"/>
                <a:gd name="T27" fmla="*/ 40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601">
                  <a:moveTo>
                    <a:pt x="416" y="434"/>
                  </a:moveTo>
                  <a:cubicBezTo>
                    <a:pt x="500" y="533"/>
                    <a:pt x="500" y="533"/>
                    <a:pt x="500" y="533"/>
                  </a:cubicBezTo>
                  <a:cubicBezTo>
                    <a:pt x="425" y="601"/>
                    <a:pt x="425" y="601"/>
                    <a:pt x="425" y="601"/>
                  </a:cubicBezTo>
                  <a:cubicBezTo>
                    <a:pt x="326" y="484"/>
                    <a:pt x="326" y="484"/>
                    <a:pt x="326" y="484"/>
                  </a:cubicBezTo>
                  <a:cubicBezTo>
                    <a:pt x="302" y="492"/>
                    <a:pt x="276" y="496"/>
                    <a:pt x="250" y="496"/>
                  </a:cubicBezTo>
                  <a:cubicBezTo>
                    <a:pt x="110" y="496"/>
                    <a:pt x="0" y="387"/>
                    <a:pt x="0" y="249"/>
                  </a:cubicBezTo>
                  <a:cubicBezTo>
                    <a:pt x="0" y="111"/>
                    <a:pt x="110" y="0"/>
                    <a:pt x="250" y="0"/>
                  </a:cubicBezTo>
                  <a:cubicBezTo>
                    <a:pt x="390" y="0"/>
                    <a:pt x="500" y="111"/>
                    <a:pt x="500" y="249"/>
                  </a:cubicBezTo>
                  <a:cubicBezTo>
                    <a:pt x="500" y="323"/>
                    <a:pt x="468" y="390"/>
                    <a:pt x="416" y="434"/>
                  </a:cubicBezTo>
                  <a:close/>
                  <a:moveTo>
                    <a:pt x="250" y="405"/>
                  </a:moveTo>
                  <a:cubicBezTo>
                    <a:pt x="336" y="405"/>
                    <a:pt x="403" y="339"/>
                    <a:pt x="403" y="249"/>
                  </a:cubicBezTo>
                  <a:cubicBezTo>
                    <a:pt x="403" y="158"/>
                    <a:pt x="336" y="91"/>
                    <a:pt x="250" y="91"/>
                  </a:cubicBezTo>
                  <a:cubicBezTo>
                    <a:pt x="164" y="91"/>
                    <a:pt x="97" y="158"/>
                    <a:pt x="97" y="249"/>
                  </a:cubicBezTo>
                  <a:cubicBezTo>
                    <a:pt x="97" y="339"/>
                    <a:pt x="164" y="405"/>
                    <a:pt x="250" y="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9" name="Freeform 68"/>
            <p:cNvSpPr>
              <a:spLocks noEditPoints="1"/>
            </p:cNvSpPr>
            <p:nvPr/>
          </p:nvSpPr>
          <p:spPr bwMode="auto">
            <a:xfrm>
              <a:off x="4478324" y="3660784"/>
              <a:ext cx="176212" cy="166688"/>
            </a:xfrm>
            <a:custGeom>
              <a:avLst/>
              <a:gdLst>
                <a:gd name="T0" fmla="*/ 88 w 111"/>
                <a:gd name="T1" fmla="*/ 105 h 105"/>
                <a:gd name="T2" fmla="*/ 79 w 111"/>
                <a:gd name="T3" fmla="*/ 83 h 105"/>
                <a:gd name="T4" fmla="*/ 33 w 111"/>
                <a:gd name="T5" fmla="*/ 83 h 105"/>
                <a:gd name="T6" fmla="*/ 24 w 111"/>
                <a:gd name="T7" fmla="*/ 105 h 105"/>
                <a:gd name="T8" fmla="*/ 0 w 111"/>
                <a:gd name="T9" fmla="*/ 105 h 105"/>
                <a:gd name="T10" fmla="*/ 46 w 111"/>
                <a:gd name="T11" fmla="*/ 0 h 105"/>
                <a:gd name="T12" fmla="*/ 66 w 111"/>
                <a:gd name="T13" fmla="*/ 0 h 105"/>
                <a:gd name="T14" fmla="*/ 111 w 111"/>
                <a:gd name="T15" fmla="*/ 105 h 105"/>
                <a:gd name="T16" fmla="*/ 88 w 111"/>
                <a:gd name="T17" fmla="*/ 105 h 105"/>
                <a:gd name="T18" fmla="*/ 56 w 111"/>
                <a:gd name="T19" fmla="*/ 26 h 105"/>
                <a:gd name="T20" fmla="*/ 41 w 111"/>
                <a:gd name="T21" fmla="*/ 64 h 105"/>
                <a:gd name="T22" fmla="*/ 71 w 111"/>
                <a:gd name="T23" fmla="*/ 64 h 105"/>
                <a:gd name="T24" fmla="*/ 56 w 111"/>
                <a:gd name="T25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05">
                  <a:moveTo>
                    <a:pt x="88" y="105"/>
                  </a:moveTo>
                  <a:lnTo>
                    <a:pt x="79" y="83"/>
                  </a:lnTo>
                  <a:lnTo>
                    <a:pt x="33" y="83"/>
                  </a:lnTo>
                  <a:lnTo>
                    <a:pt x="24" y="105"/>
                  </a:lnTo>
                  <a:lnTo>
                    <a:pt x="0" y="105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111" y="105"/>
                  </a:lnTo>
                  <a:lnTo>
                    <a:pt x="88" y="105"/>
                  </a:lnTo>
                  <a:close/>
                  <a:moveTo>
                    <a:pt x="56" y="26"/>
                  </a:moveTo>
                  <a:lnTo>
                    <a:pt x="41" y="64"/>
                  </a:lnTo>
                  <a:lnTo>
                    <a:pt x="71" y="6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0" name="Freeform 69"/>
            <p:cNvSpPr>
              <a:spLocks/>
            </p:cNvSpPr>
            <p:nvPr/>
          </p:nvSpPr>
          <p:spPr bwMode="auto">
            <a:xfrm>
              <a:off x="4671998" y="3660784"/>
              <a:ext cx="185737" cy="166688"/>
            </a:xfrm>
            <a:custGeom>
              <a:avLst/>
              <a:gdLst>
                <a:gd name="T0" fmla="*/ 117 w 117"/>
                <a:gd name="T1" fmla="*/ 105 h 105"/>
                <a:gd name="T2" fmla="*/ 97 w 117"/>
                <a:gd name="T3" fmla="*/ 105 h 105"/>
                <a:gd name="T4" fmla="*/ 97 w 117"/>
                <a:gd name="T5" fmla="*/ 45 h 105"/>
                <a:gd name="T6" fmla="*/ 64 w 117"/>
                <a:gd name="T7" fmla="*/ 105 h 105"/>
                <a:gd name="T8" fmla="*/ 54 w 117"/>
                <a:gd name="T9" fmla="*/ 105 h 105"/>
                <a:gd name="T10" fmla="*/ 21 w 117"/>
                <a:gd name="T11" fmla="*/ 45 h 105"/>
                <a:gd name="T12" fmla="*/ 21 w 117"/>
                <a:gd name="T13" fmla="*/ 105 h 105"/>
                <a:gd name="T14" fmla="*/ 0 w 117"/>
                <a:gd name="T15" fmla="*/ 105 h 105"/>
                <a:gd name="T16" fmla="*/ 0 w 117"/>
                <a:gd name="T17" fmla="*/ 0 h 105"/>
                <a:gd name="T18" fmla="*/ 19 w 117"/>
                <a:gd name="T19" fmla="*/ 0 h 105"/>
                <a:gd name="T20" fmla="*/ 59 w 117"/>
                <a:gd name="T21" fmla="*/ 73 h 105"/>
                <a:gd name="T22" fmla="*/ 99 w 117"/>
                <a:gd name="T23" fmla="*/ 0 h 105"/>
                <a:gd name="T24" fmla="*/ 117 w 117"/>
                <a:gd name="T25" fmla="*/ 0 h 105"/>
                <a:gd name="T26" fmla="*/ 117 w 117"/>
                <a:gd name="T2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05">
                  <a:moveTo>
                    <a:pt x="117" y="105"/>
                  </a:moveTo>
                  <a:lnTo>
                    <a:pt x="97" y="105"/>
                  </a:lnTo>
                  <a:lnTo>
                    <a:pt x="97" y="45"/>
                  </a:lnTo>
                  <a:lnTo>
                    <a:pt x="64" y="105"/>
                  </a:lnTo>
                  <a:lnTo>
                    <a:pt x="54" y="105"/>
                  </a:lnTo>
                  <a:lnTo>
                    <a:pt x="21" y="45"/>
                  </a:lnTo>
                  <a:lnTo>
                    <a:pt x="21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9" y="73"/>
                  </a:lnTo>
                  <a:lnTo>
                    <a:pt x="99" y="0"/>
                  </a:lnTo>
                  <a:lnTo>
                    <a:pt x="117" y="0"/>
                  </a:lnTo>
                  <a:lnTo>
                    <a:pt x="117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11" name="Freeform 90"/>
          <p:cNvSpPr>
            <a:spLocks/>
          </p:cNvSpPr>
          <p:nvPr/>
        </p:nvSpPr>
        <p:spPr bwMode="auto">
          <a:xfrm flipH="1">
            <a:off x="5790189" y="3296859"/>
            <a:ext cx="899593" cy="902079"/>
          </a:xfrm>
          <a:custGeom>
            <a:avLst/>
            <a:gdLst>
              <a:gd name="T0" fmla="*/ 5 w 2903"/>
              <a:gd name="T1" fmla="*/ 1563 h 2903"/>
              <a:gd name="T2" fmla="*/ 30 w 2903"/>
              <a:gd name="T3" fmla="*/ 1744 h 2903"/>
              <a:gd name="T4" fmla="*/ 76 w 2903"/>
              <a:gd name="T5" fmla="*/ 1918 h 2903"/>
              <a:gd name="T6" fmla="*/ 143 w 2903"/>
              <a:gd name="T7" fmla="*/ 2081 h 2903"/>
              <a:gd name="T8" fmla="*/ 229 w 2903"/>
              <a:gd name="T9" fmla="*/ 2234 h 2903"/>
              <a:gd name="T10" fmla="*/ 331 w 2903"/>
              <a:gd name="T11" fmla="*/ 2375 h 2903"/>
              <a:gd name="T12" fmla="*/ 450 w 2903"/>
              <a:gd name="T13" fmla="*/ 2503 h 2903"/>
              <a:gd name="T14" fmla="*/ 583 w 2903"/>
              <a:gd name="T15" fmla="*/ 2615 h 2903"/>
              <a:gd name="T16" fmla="*/ 729 w 2903"/>
              <a:gd name="T17" fmla="*/ 2711 h 2903"/>
              <a:gd name="T18" fmla="*/ 887 w 2903"/>
              <a:gd name="T19" fmla="*/ 2789 h 2903"/>
              <a:gd name="T20" fmla="*/ 1055 w 2903"/>
              <a:gd name="T21" fmla="*/ 2848 h 2903"/>
              <a:gd name="T22" fmla="*/ 1230 w 2903"/>
              <a:gd name="T23" fmla="*/ 2886 h 2903"/>
              <a:gd name="T24" fmla="*/ 1414 w 2903"/>
              <a:gd name="T25" fmla="*/ 2903 h 2903"/>
              <a:gd name="T26" fmla="*/ 1563 w 2903"/>
              <a:gd name="T27" fmla="*/ 2899 h 2903"/>
              <a:gd name="T28" fmla="*/ 1744 w 2903"/>
              <a:gd name="T29" fmla="*/ 2874 h 2903"/>
              <a:gd name="T30" fmla="*/ 1918 w 2903"/>
              <a:gd name="T31" fmla="*/ 2827 h 2903"/>
              <a:gd name="T32" fmla="*/ 2081 w 2903"/>
              <a:gd name="T33" fmla="*/ 2760 h 2903"/>
              <a:gd name="T34" fmla="*/ 2234 w 2903"/>
              <a:gd name="T35" fmla="*/ 2674 h 2903"/>
              <a:gd name="T36" fmla="*/ 2375 w 2903"/>
              <a:gd name="T37" fmla="*/ 2572 h 2903"/>
              <a:gd name="T38" fmla="*/ 2503 w 2903"/>
              <a:gd name="T39" fmla="*/ 2453 h 2903"/>
              <a:gd name="T40" fmla="*/ 2615 w 2903"/>
              <a:gd name="T41" fmla="*/ 2320 h 2903"/>
              <a:gd name="T42" fmla="*/ 2710 w 2903"/>
              <a:gd name="T43" fmla="*/ 2174 h 2903"/>
              <a:gd name="T44" fmla="*/ 2788 w 2903"/>
              <a:gd name="T45" fmla="*/ 2016 h 2903"/>
              <a:gd name="T46" fmla="*/ 2847 w 2903"/>
              <a:gd name="T47" fmla="*/ 1849 h 2903"/>
              <a:gd name="T48" fmla="*/ 2886 w 2903"/>
              <a:gd name="T49" fmla="*/ 1673 h 2903"/>
              <a:gd name="T50" fmla="*/ 2903 w 2903"/>
              <a:gd name="T51" fmla="*/ 1489 h 2903"/>
              <a:gd name="T52" fmla="*/ 2898 w 2903"/>
              <a:gd name="T53" fmla="*/ 1341 h 2903"/>
              <a:gd name="T54" fmla="*/ 2874 w 2903"/>
              <a:gd name="T55" fmla="*/ 1159 h 2903"/>
              <a:gd name="T56" fmla="*/ 2827 w 2903"/>
              <a:gd name="T57" fmla="*/ 986 h 2903"/>
              <a:gd name="T58" fmla="*/ 2760 w 2903"/>
              <a:gd name="T59" fmla="*/ 822 h 2903"/>
              <a:gd name="T60" fmla="*/ 2674 w 2903"/>
              <a:gd name="T61" fmla="*/ 669 h 2903"/>
              <a:gd name="T62" fmla="*/ 2572 w 2903"/>
              <a:gd name="T63" fmla="*/ 529 h 2903"/>
              <a:gd name="T64" fmla="*/ 2453 w 2903"/>
              <a:gd name="T65" fmla="*/ 400 h 2903"/>
              <a:gd name="T66" fmla="*/ 2320 w 2903"/>
              <a:gd name="T67" fmla="*/ 288 h 2903"/>
              <a:gd name="T68" fmla="*/ 2174 w 2903"/>
              <a:gd name="T69" fmla="*/ 193 h 2903"/>
              <a:gd name="T70" fmla="*/ 2016 w 2903"/>
              <a:gd name="T71" fmla="*/ 115 h 2903"/>
              <a:gd name="T72" fmla="*/ 1848 w 2903"/>
              <a:gd name="T73" fmla="*/ 56 h 2903"/>
              <a:gd name="T74" fmla="*/ 1673 w 2903"/>
              <a:gd name="T75" fmla="*/ 17 h 2903"/>
              <a:gd name="T76" fmla="*/ 1489 w 2903"/>
              <a:gd name="T77" fmla="*/ 0 h 2903"/>
              <a:gd name="T78" fmla="*/ 1340 w 2903"/>
              <a:gd name="T79" fmla="*/ 5 h 2903"/>
              <a:gd name="T80" fmla="*/ 1159 w 2903"/>
              <a:gd name="T81" fmla="*/ 30 h 2903"/>
              <a:gd name="T82" fmla="*/ 985 w 2903"/>
              <a:gd name="T83" fmla="*/ 76 h 2903"/>
              <a:gd name="T84" fmla="*/ 822 w 2903"/>
              <a:gd name="T85" fmla="*/ 143 h 2903"/>
              <a:gd name="T86" fmla="*/ 669 w 2903"/>
              <a:gd name="T87" fmla="*/ 229 h 2903"/>
              <a:gd name="T88" fmla="*/ 528 w 2903"/>
              <a:gd name="T89" fmla="*/ 331 h 2903"/>
              <a:gd name="T90" fmla="*/ 400 w 2903"/>
              <a:gd name="T91" fmla="*/ 450 h 2903"/>
              <a:gd name="T92" fmla="*/ 288 w 2903"/>
              <a:gd name="T93" fmla="*/ 583 h 2903"/>
              <a:gd name="T94" fmla="*/ 193 w 2903"/>
              <a:gd name="T95" fmla="*/ 729 h 2903"/>
              <a:gd name="T96" fmla="*/ 115 w 2903"/>
              <a:gd name="T97" fmla="*/ 887 h 2903"/>
              <a:gd name="T98" fmla="*/ 56 w 2903"/>
              <a:gd name="T99" fmla="*/ 1055 h 2903"/>
              <a:gd name="T100" fmla="*/ 17 w 2903"/>
              <a:gd name="T101" fmla="*/ 1231 h 2903"/>
              <a:gd name="T102" fmla="*/ 0 w 2903"/>
              <a:gd name="T103" fmla="*/ 1414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03" h="2903">
                <a:moveTo>
                  <a:pt x="0" y="1452"/>
                </a:moveTo>
                <a:lnTo>
                  <a:pt x="0" y="1452"/>
                </a:lnTo>
                <a:lnTo>
                  <a:pt x="0" y="1489"/>
                </a:lnTo>
                <a:lnTo>
                  <a:pt x="2" y="1527"/>
                </a:lnTo>
                <a:lnTo>
                  <a:pt x="5" y="1563"/>
                </a:lnTo>
                <a:lnTo>
                  <a:pt x="8" y="1600"/>
                </a:lnTo>
                <a:lnTo>
                  <a:pt x="11" y="1637"/>
                </a:lnTo>
                <a:lnTo>
                  <a:pt x="17" y="1673"/>
                </a:lnTo>
                <a:lnTo>
                  <a:pt x="23" y="1709"/>
                </a:lnTo>
                <a:lnTo>
                  <a:pt x="30" y="1744"/>
                </a:lnTo>
                <a:lnTo>
                  <a:pt x="37" y="1779"/>
                </a:lnTo>
                <a:lnTo>
                  <a:pt x="45" y="1815"/>
                </a:lnTo>
                <a:lnTo>
                  <a:pt x="56" y="1849"/>
                </a:lnTo>
                <a:lnTo>
                  <a:pt x="66" y="1884"/>
                </a:lnTo>
                <a:lnTo>
                  <a:pt x="76" y="1918"/>
                </a:lnTo>
                <a:lnTo>
                  <a:pt x="89" y="1951"/>
                </a:lnTo>
                <a:lnTo>
                  <a:pt x="101" y="1984"/>
                </a:lnTo>
                <a:lnTo>
                  <a:pt x="115" y="2016"/>
                </a:lnTo>
                <a:lnTo>
                  <a:pt x="128" y="2049"/>
                </a:lnTo>
                <a:lnTo>
                  <a:pt x="143" y="2081"/>
                </a:lnTo>
                <a:lnTo>
                  <a:pt x="159" y="2113"/>
                </a:lnTo>
                <a:lnTo>
                  <a:pt x="175" y="2144"/>
                </a:lnTo>
                <a:lnTo>
                  <a:pt x="193" y="2174"/>
                </a:lnTo>
                <a:lnTo>
                  <a:pt x="210" y="2205"/>
                </a:lnTo>
                <a:lnTo>
                  <a:pt x="229" y="2234"/>
                </a:lnTo>
                <a:lnTo>
                  <a:pt x="248" y="2264"/>
                </a:lnTo>
                <a:lnTo>
                  <a:pt x="268" y="2292"/>
                </a:lnTo>
                <a:lnTo>
                  <a:pt x="288" y="2320"/>
                </a:lnTo>
                <a:lnTo>
                  <a:pt x="310" y="2348"/>
                </a:lnTo>
                <a:lnTo>
                  <a:pt x="331" y="2375"/>
                </a:lnTo>
                <a:lnTo>
                  <a:pt x="354" y="2402"/>
                </a:lnTo>
                <a:lnTo>
                  <a:pt x="378" y="2428"/>
                </a:lnTo>
                <a:lnTo>
                  <a:pt x="400" y="2453"/>
                </a:lnTo>
                <a:lnTo>
                  <a:pt x="425" y="2478"/>
                </a:lnTo>
                <a:lnTo>
                  <a:pt x="450" y="2503"/>
                </a:lnTo>
                <a:lnTo>
                  <a:pt x="475" y="2526"/>
                </a:lnTo>
                <a:lnTo>
                  <a:pt x="501" y="2549"/>
                </a:lnTo>
                <a:lnTo>
                  <a:pt x="528" y="2572"/>
                </a:lnTo>
                <a:lnTo>
                  <a:pt x="556" y="2594"/>
                </a:lnTo>
                <a:lnTo>
                  <a:pt x="583" y="2615"/>
                </a:lnTo>
                <a:lnTo>
                  <a:pt x="611" y="2636"/>
                </a:lnTo>
                <a:lnTo>
                  <a:pt x="640" y="2655"/>
                </a:lnTo>
                <a:lnTo>
                  <a:pt x="669" y="2674"/>
                </a:lnTo>
                <a:lnTo>
                  <a:pt x="699" y="2694"/>
                </a:lnTo>
                <a:lnTo>
                  <a:pt x="729" y="2711"/>
                </a:lnTo>
                <a:lnTo>
                  <a:pt x="760" y="2729"/>
                </a:lnTo>
                <a:lnTo>
                  <a:pt x="790" y="2745"/>
                </a:lnTo>
                <a:lnTo>
                  <a:pt x="822" y="2760"/>
                </a:lnTo>
                <a:lnTo>
                  <a:pt x="854" y="2775"/>
                </a:lnTo>
                <a:lnTo>
                  <a:pt x="887" y="2789"/>
                </a:lnTo>
                <a:lnTo>
                  <a:pt x="920" y="2802"/>
                </a:lnTo>
                <a:lnTo>
                  <a:pt x="953" y="2815"/>
                </a:lnTo>
                <a:lnTo>
                  <a:pt x="985" y="2827"/>
                </a:lnTo>
                <a:lnTo>
                  <a:pt x="1019" y="2838"/>
                </a:lnTo>
                <a:lnTo>
                  <a:pt x="1055" y="2848"/>
                </a:lnTo>
                <a:lnTo>
                  <a:pt x="1089" y="2858"/>
                </a:lnTo>
                <a:lnTo>
                  <a:pt x="1124" y="2866"/>
                </a:lnTo>
                <a:lnTo>
                  <a:pt x="1159" y="2874"/>
                </a:lnTo>
                <a:lnTo>
                  <a:pt x="1194" y="2881"/>
                </a:lnTo>
                <a:lnTo>
                  <a:pt x="1230" y="2886"/>
                </a:lnTo>
                <a:lnTo>
                  <a:pt x="1267" y="2892"/>
                </a:lnTo>
                <a:lnTo>
                  <a:pt x="1303" y="2895"/>
                </a:lnTo>
                <a:lnTo>
                  <a:pt x="1340" y="2899"/>
                </a:lnTo>
                <a:lnTo>
                  <a:pt x="1377" y="2901"/>
                </a:lnTo>
                <a:lnTo>
                  <a:pt x="1414" y="2903"/>
                </a:lnTo>
                <a:lnTo>
                  <a:pt x="1452" y="2903"/>
                </a:lnTo>
                <a:lnTo>
                  <a:pt x="1452" y="2903"/>
                </a:lnTo>
                <a:lnTo>
                  <a:pt x="1489" y="2903"/>
                </a:lnTo>
                <a:lnTo>
                  <a:pt x="1526" y="2901"/>
                </a:lnTo>
                <a:lnTo>
                  <a:pt x="1563" y="2899"/>
                </a:lnTo>
                <a:lnTo>
                  <a:pt x="1600" y="2895"/>
                </a:lnTo>
                <a:lnTo>
                  <a:pt x="1636" y="2892"/>
                </a:lnTo>
                <a:lnTo>
                  <a:pt x="1673" y="2886"/>
                </a:lnTo>
                <a:lnTo>
                  <a:pt x="1709" y="2881"/>
                </a:lnTo>
                <a:lnTo>
                  <a:pt x="1744" y="2874"/>
                </a:lnTo>
                <a:lnTo>
                  <a:pt x="1779" y="2866"/>
                </a:lnTo>
                <a:lnTo>
                  <a:pt x="1814" y="2858"/>
                </a:lnTo>
                <a:lnTo>
                  <a:pt x="1848" y="2848"/>
                </a:lnTo>
                <a:lnTo>
                  <a:pt x="1884" y="2838"/>
                </a:lnTo>
                <a:lnTo>
                  <a:pt x="1918" y="2827"/>
                </a:lnTo>
                <a:lnTo>
                  <a:pt x="1950" y="2815"/>
                </a:lnTo>
                <a:lnTo>
                  <a:pt x="1983" y="2802"/>
                </a:lnTo>
                <a:lnTo>
                  <a:pt x="2016" y="2789"/>
                </a:lnTo>
                <a:lnTo>
                  <a:pt x="2049" y="2775"/>
                </a:lnTo>
                <a:lnTo>
                  <a:pt x="2081" y="2760"/>
                </a:lnTo>
                <a:lnTo>
                  <a:pt x="2113" y="2745"/>
                </a:lnTo>
                <a:lnTo>
                  <a:pt x="2143" y="2729"/>
                </a:lnTo>
                <a:lnTo>
                  <a:pt x="2174" y="2711"/>
                </a:lnTo>
                <a:lnTo>
                  <a:pt x="2204" y="2694"/>
                </a:lnTo>
                <a:lnTo>
                  <a:pt x="2234" y="2674"/>
                </a:lnTo>
                <a:lnTo>
                  <a:pt x="2263" y="2655"/>
                </a:lnTo>
                <a:lnTo>
                  <a:pt x="2292" y="2636"/>
                </a:lnTo>
                <a:lnTo>
                  <a:pt x="2320" y="2615"/>
                </a:lnTo>
                <a:lnTo>
                  <a:pt x="2347" y="2594"/>
                </a:lnTo>
                <a:lnTo>
                  <a:pt x="2375" y="2572"/>
                </a:lnTo>
                <a:lnTo>
                  <a:pt x="2402" y="2549"/>
                </a:lnTo>
                <a:lnTo>
                  <a:pt x="2428" y="2526"/>
                </a:lnTo>
                <a:lnTo>
                  <a:pt x="2453" y="2503"/>
                </a:lnTo>
                <a:lnTo>
                  <a:pt x="2478" y="2478"/>
                </a:lnTo>
                <a:lnTo>
                  <a:pt x="2503" y="2453"/>
                </a:lnTo>
                <a:lnTo>
                  <a:pt x="2525" y="2428"/>
                </a:lnTo>
                <a:lnTo>
                  <a:pt x="2549" y="2402"/>
                </a:lnTo>
                <a:lnTo>
                  <a:pt x="2572" y="2375"/>
                </a:lnTo>
                <a:lnTo>
                  <a:pt x="2593" y="2348"/>
                </a:lnTo>
                <a:lnTo>
                  <a:pt x="2615" y="2320"/>
                </a:lnTo>
                <a:lnTo>
                  <a:pt x="2635" y="2292"/>
                </a:lnTo>
                <a:lnTo>
                  <a:pt x="2655" y="2264"/>
                </a:lnTo>
                <a:lnTo>
                  <a:pt x="2674" y="2234"/>
                </a:lnTo>
                <a:lnTo>
                  <a:pt x="2693" y="2205"/>
                </a:lnTo>
                <a:lnTo>
                  <a:pt x="2710" y="2174"/>
                </a:lnTo>
                <a:lnTo>
                  <a:pt x="2728" y="2144"/>
                </a:lnTo>
                <a:lnTo>
                  <a:pt x="2744" y="2113"/>
                </a:lnTo>
                <a:lnTo>
                  <a:pt x="2760" y="2081"/>
                </a:lnTo>
                <a:lnTo>
                  <a:pt x="2775" y="2049"/>
                </a:lnTo>
                <a:lnTo>
                  <a:pt x="2788" y="2016"/>
                </a:lnTo>
                <a:lnTo>
                  <a:pt x="2802" y="1984"/>
                </a:lnTo>
                <a:lnTo>
                  <a:pt x="2815" y="1951"/>
                </a:lnTo>
                <a:lnTo>
                  <a:pt x="2827" y="1918"/>
                </a:lnTo>
                <a:lnTo>
                  <a:pt x="2837" y="1884"/>
                </a:lnTo>
                <a:lnTo>
                  <a:pt x="2847" y="1849"/>
                </a:lnTo>
                <a:lnTo>
                  <a:pt x="2858" y="1815"/>
                </a:lnTo>
                <a:lnTo>
                  <a:pt x="2866" y="1779"/>
                </a:lnTo>
                <a:lnTo>
                  <a:pt x="2874" y="1744"/>
                </a:lnTo>
                <a:lnTo>
                  <a:pt x="2880" y="1709"/>
                </a:lnTo>
                <a:lnTo>
                  <a:pt x="2886" y="1673"/>
                </a:lnTo>
                <a:lnTo>
                  <a:pt x="2892" y="1637"/>
                </a:lnTo>
                <a:lnTo>
                  <a:pt x="2895" y="1600"/>
                </a:lnTo>
                <a:lnTo>
                  <a:pt x="2898" y="1563"/>
                </a:lnTo>
                <a:lnTo>
                  <a:pt x="2901" y="1527"/>
                </a:lnTo>
                <a:lnTo>
                  <a:pt x="2903" y="1489"/>
                </a:lnTo>
                <a:lnTo>
                  <a:pt x="2903" y="1452"/>
                </a:lnTo>
                <a:lnTo>
                  <a:pt x="2903" y="1452"/>
                </a:lnTo>
                <a:lnTo>
                  <a:pt x="2903" y="1414"/>
                </a:lnTo>
                <a:lnTo>
                  <a:pt x="2901" y="1377"/>
                </a:lnTo>
                <a:lnTo>
                  <a:pt x="2898" y="1341"/>
                </a:lnTo>
                <a:lnTo>
                  <a:pt x="2895" y="1303"/>
                </a:lnTo>
                <a:lnTo>
                  <a:pt x="2892" y="1267"/>
                </a:lnTo>
                <a:lnTo>
                  <a:pt x="2886" y="1231"/>
                </a:lnTo>
                <a:lnTo>
                  <a:pt x="2880" y="1194"/>
                </a:lnTo>
                <a:lnTo>
                  <a:pt x="2874" y="1159"/>
                </a:lnTo>
                <a:lnTo>
                  <a:pt x="2866" y="1124"/>
                </a:lnTo>
                <a:lnTo>
                  <a:pt x="2858" y="1089"/>
                </a:lnTo>
                <a:lnTo>
                  <a:pt x="2847" y="1055"/>
                </a:lnTo>
                <a:lnTo>
                  <a:pt x="2837" y="1020"/>
                </a:lnTo>
                <a:lnTo>
                  <a:pt x="2827" y="986"/>
                </a:lnTo>
                <a:lnTo>
                  <a:pt x="2815" y="953"/>
                </a:lnTo>
                <a:lnTo>
                  <a:pt x="2802" y="920"/>
                </a:lnTo>
                <a:lnTo>
                  <a:pt x="2788" y="887"/>
                </a:lnTo>
                <a:lnTo>
                  <a:pt x="2775" y="854"/>
                </a:lnTo>
                <a:lnTo>
                  <a:pt x="2760" y="822"/>
                </a:lnTo>
                <a:lnTo>
                  <a:pt x="2744" y="791"/>
                </a:lnTo>
                <a:lnTo>
                  <a:pt x="2728" y="760"/>
                </a:lnTo>
                <a:lnTo>
                  <a:pt x="2710" y="729"/>
                </a:lnTo>
                <a:lnTo>
                  <a:pt x="2693" y="699"/>
                </a:lnTo>
                <a:lnTo>
                  <a:pt x="2674" y="669"/>
                </a:lnTo>
                <a:lnTo>
                  <a:pt x="2655" y="640"/>
                </a:lnTo>
                <a:lnTo>
                  <a:pt x="2635" y="611"/>
                </a:lnTo>
                <a:lnTo>
                  <a:pt x="2615" y="583"/>
                </a:lnTo>
                <a:lnTo>
                  <a:pt x="2593" y="556"/>
                </a:lnTo>
                <a:lnTo>
                  <a:pt x="2572" y="529"/>
                </a:lnTo>
                <a:lnTo>
                  <a:pt x="2549" y="501"/>
                </a:lnTo>
                <a:lnTo>
                  <a:pt x="2525" y="475"/>
                </a:lnTo>
                <a:lnTo>
                  <a:pt x="2503" y="450"/>
                </a:lnTo>
                <a:lnTo>
                  <a:pt x="2478" y="425"/>
                </a:lnTo>
                <a:lnTo>
                  <a:pt x="2453" y="400"/>
                </a:lnTo>
                <a:lnTo>
                  <a:pt x="2428" y="378"/>
                </a:lnTo>
                <a:lnTo>
                  <a:pt x="2402" y="354"/>
                </a:lnTo>
                <a:lnTo>
                  <a:pt x="2375" y="331"/>
                </a:lnTo>
                <a:lnTo>
                  <a:pt x="2347" y="310"/>
                </a:lnTo>
                <a:lnTo>
                  <a:pt x="2320" y="288"/>
                </a:lnTo>
                <a:lnTo>
                  <a:pt x="2292" y="268"/>
                </a:lnTo>
                <a:lnTo>
                  <a:pt x="2263" y="248"/>
                </a:lnTo>
                <a:lnTo>
                  <a:pt x="2234" y="229"/>
                </a:lnTo>
                <a:lnTo>
                  <a:pt x="2204" y="210"/>
                </a:lnTo>
                <a:lnTo>
                  <a:pt x="2174" y="193"/>
                </a:lnTo>
                <a:lnTo>
                  <a:pt x="2143" y="175"/>
                </a:lnTo>
                <a:lnTo>
                  <a:pt x="2113" y="159"/>
                </a:lnTo>
                <a:lnTo>
                  <a:pt x="2081" y="143"/>
                </a:lnTo>
                <a:lnTo>
                  <a:pt x="2049" y="128"/>
                </a:lnTo>
                <a:lnTo>
                  <a:pt x="2016" y="115"/>
                </a:lnTo>
                <a:lnTo>
                  <a:pt x="1983" y="101"/>
                </a:lnTo>
                <a:lnTo>
                  <a:pt x="1950" y="89"/>
                </a:lnTo>
                <a:lnTo>
                  <a:pt x="1918" y="76"/>
                </a:lnTo>
                <a:lnTo>
                  <a:pt x="1884" y="66"/>
                </a:lnTo>
                <a:lnTo>
                  <a:pt x="1848" y="56"/>
                </a:lnTo>
                <a:lnTo>
                  <a:pt x="1814" y="45"/>
                </a:lnTo>
                <a:lnTo>
                  <a:pt x="1779" y="38"/>
                </a:lnTo>
                <a:lnTo>
                  <a:pt x="1744" y="30"/>
                </a:lnTo>
                <a:lnTo>
                  <a:pt x="1709" y="23"/>
                </a:lnTo>
                <a:lnTo>
                  <a:pt x="1673" y="17"/>
                </a:lnTo>
                <a:lnTo>
                  <a:pt x="1636" y="11"/>
                </a:lnTo>
                <a:lnTo>
                  <a:pt x="1600" y="8"/>
                </a:lnTo>
                <a:lnTo>
                  <a:pt x="1563" y="5"/>
                </a:lnTo>
                <a:lnTo>
                  <a:pt x="1526" y="2"/>
                </a:lnTo>
                <a:lnTo>
                  <a:pt x="1489" y="0"/>
                </a:lnTo>
                <a:lnTo>
                  <a:pt x="1452" y="0"/>
                </a:lnTo>
                <a:lnTo>
                  <a:pt x="1452" y="0"/>
                </a:lnTo>
                <a:lnTo>
                  <a:pt x="1414" y="0"/>
                </a:lnTo>
                <a:lnTo>
                  <a:pt x="1377" y="2"/>
                </a:lnTo>
                <a:lnTo>
                  <a:pt x="1340" y="5"/>
                </a:lnTo>
                <a:lnTo>
                  <a:pt x="1303" y="8"/>
                </a:lnTo>
                <a:lnTo>
                  <a:pt x="1267" y="11"/>
                </a:lnTo>
                <a:lnTo>
                  <a:pt x="1230" y="17"/>
                </a:lnTo>
                <a:lnTo>
                  <a:pt x="1194" y="23"/>
                </a:lnTo>
                <a:lnTo>
                  <a:pt x="1159" y="30"/>
                </a:lnTo>
                <a:lnTo>
                  <a:pt x="1124" y="38"/>
                </a:lnTo>
                <a:lnTo>
                  <a:pt x="1089" y="45"/>
                </a:lnTo>
                <a:lnTo>
                  <a:pt x="1055" y="56"/>
                </a:lnTo>
                <a:lnTo>
                  <a:pt x="1019" y="66"/>
                </a:lnTo>
                <a:lnTo>
                  <a:pt x="985" y="76"/>
                </a:lnTo>
                <a:lnTo>
                  <a:pt x="953" y="89"/>
                </a:lnTo>
                <a:lnTo>
                  <a:pt x="920" y="101"/>
                </a:lnTo>
                <a:lnTo>
                  <a:pt x="887" y="115"/>
                </a:lnTo>
                <a:lnTo>
                  <a:pt x="854" y="128"/>
                </a:lnTo>
                <a:lnTo>
                  <a:pt x="822" y="143"/>
                </a:lnTo>
                <a:lnTo>
                  <a:pt x="790" y="159"/>
                </a:lnTo>
                <a:lnTo>
                  <a:pt x="760" y="175"/>
                </a:lnTo>
                <a:lnTo>
                  <a:pt x="729" y="193"/>
                </a:lnTo>
                <a:lnTo>
                  <a:pt x="699" y="210"/>
                </a:lnTo>
                <a:lnTo>
                  <a:pt x="669" y="229"/>
                </a:lnTo>
                <a:lnTo>
                  <a:pt x="640" y="248"/>
                </a:lnTo>
                <a:lnTo>
                  <a:pt x="611" y="268"/>
                </a:lnTo>
                <a:lnTo>
                  <a:pt x="583" y="288"/>
                </a:lnTo>
                <a:lnTo>
                  <a:pt x="556" y="310"/>
                </a:lnTo>
                <a:lnTo>
                  <a:pt x="528" y="331"/>
                </a:lnTo>
                <a:lnTo>
                  <a:pt x="501" y="354"/>
                </a:lnTo>
                <a:lnTo>
                  <a:pt x="475" y="378"/>
                </a:lnTo>
                <a:lnTo>
                  <a:pt x="450" y="400"/>
                </a:lnTo>
                <a:lnTo>
                  <a:pt x="425" y="425"/>
                </a:lnTo>
                <a:lnTo>
                  <a:pt x="400" y="450"/>
                </a:lnTo>
                <a:lnTo>
                  <a:pt x="378" y="475"/>
                </a:lnTo>
                <a:lnTo>
                  <a:pt x="354" y="501"/>
                </a:lnTo>
                <a:lnTo>
                  <a:pt x="331" y="529"/>
                </a:lnTo>
                <a:lnTo>
                  <a:pt x="310" y="556"/>
                </a:lnTo>
                <a:lnTo>
                  <a:pt x="288" y="583"/>
                </a:lnTo>
                <a:lnTo>
                  <a:pt x="268" y="611"/>
                </a:lnTo>
                <a:lnTo>
                  <a:pt x="248" y="640"/>
                </a:lnTo>
                <a:lnTo>
                  <a:pt x="229" y="669"/>
                </a:lnTo>
                <a:lnTo>
                  <a:pt x="210" y="699"/>
                </a:lnTo>
                <a:lnTo>
                  <a:pt x="193" y="729"/>
                </a:lnTo>
                <a:lnTo>
                  <a:pt x="175" y="760"/>
                </a:lnTo>
                <a:lnTo>
                  <a:pt x="159" y="791"/>
                </a:lnTo>
                <a:lnTo>
                  <a:pt x="143" y="822"/>
                </a:lnTo>
                <a:lnTo>
                  <a:pt x="128" y="854"/>
                </a:lnTo>
                <a:lnTo>
                  <a:pt x="115" y="887"/>
                </a:lnTo>
                <a:lnTo>
                  <a:pt x="101" y="920"/>
                </a:lnTo>
                <a:lnTo>
                  <a:pt x="89" y="953"/>
                </a:lnTo>
                <a:lnTo>
                  <a:pt x="76" y="986"/>
                </a:lnTo>
                <a:lnTo>
                  <a:pt x="66" y="1020"/>
                </a:lnTo>
                <a:lnTo>
                  <a:pt x="56" y="1055"/>
                </a:lnTo>
                <a:lnTo>
                  <a:pt x="45" y="1089"/>
                </a:lnTo>
                <a:lnTo>
                  <a:pt x="37" y="1124"/>
                </a:lnTo>
                <a:lnTo>
                  <a:pt x="30" y="1159"/>
                </a:lnTo>
                <a:lnTo>
                  <a:pt x="23" y="1194"/>
                </a:lnTo>
                <a:lnTo>
                  <a:pt x="17" y="1231"/>
                </a:lnTo>
                <a:lnTo>
                  <a:pt x="11" y="1267"/>
                </a:lnTo>
                <a:lnTo>
                  <a:pt x="8" y="1303"/>
                </a:lnTo>
                <a:lnTo>
                  <a:pt x="5" y="1341"/>
                </a:lnTo>
                <a:lnTo>
                  <a:pt x="2" y="1377"/>
                </a:lnTo>
                <a:lnTo>
                  <a:pt x="0" y="1414"/>
                </a:lnTo>
                <a:lnTo>
                  <a:pt x="0" y="1452"/>
                </a:lnTo>
                <a:lnTo>
                  <a:pt x="0" y="1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242" name="群組 1241"/>
          <p:cNvGrpSpPr/>
          <p:nvPr/>
        </p:nvGrpSpPr>
        <p:grpSpPr>
          <a:xfrm>
            <a:off x="5899530" y="3659678"/>
            <a:ext cx="665999" cy="176440"/>
            <a:chOff x="5899530" y="3659678"/>
            <a:chExt cx="665999" cy="176440"/>
          </a:xfrm>
        </p:grpSpPr>
        <p:sp>
          <p:nvSpPr>
            <p:cNvPr id="412" name="Freeform 243"/>
            <p:cNvSpPr>
              <a:spLocks/>
            </p:cNvSpPr>
            <p:nvPr/>
          </p:nvSpPr>
          <p:spPr bwMode="auto">
            <a:xfrm flipH="1">
              <a:off x="5899530" y="3659678"/>
              <a:ext cx="171470" cy="176440"/>
            </a:xfrm>
            <a:custGeom>
              <a:avLst/>
              <a:gdLst>
                <a:gd name="T0" fmla="*/ 0 w 553"/>
                <a:gd name="T1" fmla="*/ 351 h 567"/>
                <a:gd name="T2" fmla="*/ 24 w 553"/>
                <a:gd name="T3" fmla="*/ 422 h 567"/>
                <a:gd name="T4" fmla="*/ 62 w 553"/>
                <a:gd name="T5" fmla="*/ 480 h 567"/>
                <a:gd name="T6" fmla="*/ 113 w 553"/>
                <a:gd name="T7" fmla="*/ 524 h 567"/>
                <a:gd name="T8" fmla="*/ 175 w 553"/>
                <a:gd name="T9" fmla="*/ 554 h 567"/>
                <a:gd name="T10" fmla="*/ 244 w 553"/>
                <a:gd name="T11" fmla="*/ 566 h 567"/>
                <a:gd name="T12" fmla="*/ 282 w 553"/>
                <a:gd name="T13" fmla="*/ 567 h 567"/>
                <a:gd name="T14" fmla="*/ 326 w 553"/>
                <a:gd name="T15" fmla="*/ 562 h 567"/>
                <a:gd name="T16" fmla="*/ 367 w 553"/>
                <a:gd name="T17" fmla="*/ 550 h 567"/>
                <a:gd name="T18" fmla="*/ 429 w 553"/>
                <a:gd name="T19" fmla="*/ 520 h 567"/>
                <a:gd name="T20" fmla="*/ 489 w 553"/>
                <a:gd name="T21" fmla="*/ 465 h 567"/>
                <a:gd name="T22" fmla="*/ 525 w 553"/>
                <a:gd name="T23" fmla="*/ 409 h 567"/>
                <a:gd name="T24" fmla="*/ 541 w 553"/>
                <a:gd name="T25" fmla="*/ 369 h 567"/>
                <a:gd name="T26" fmla="*/ 550 w 553"/>
                <a:gd name="T27" fmla="*/ 328 h 567"/>
                <a:gd name="T28" fmla="*/ 553 w 553"/>
                <a:gd name="T29" fmla="*/ 284 h 567"/>
                <a:gd name="T30" fmla="*/ 552 w 553"/>
                <a:gd name="T31" fmla="*/ 254 h 567"/>
                <a:gd name="T32" fmla="*/ 544 w 553"/>
                <a:gd name="T33" fmla="*/ 212 h 567"/>
                <a:gd name="T34" fmla="*/ 531 w 553"/>
                <a:gd name="T35" fmla="*/ 173 h 567"/>
                <a:gd name="T36" fmla="*/ 489 w 553"/>
                <a:gd name="T37" fmla="*/ 102 h 567"/>
                <a:gd name="T38" fmla="*/ 429 w 553"/>
                <a:gd name="T39" fmla="*/ 48 h 567"/>
                <a:gd name="T40" fmla="*/ 367 w 553"/>
                <a:gd name="T41" fmla="*/ 17 h 567"/>
                <a:gd name="T42" fmla="*/ 326 w 553"/>
                <a:gd name="T43" fmla="*/ 6 h 567"/>
                <a:gd name="T44" fmla="*/ 282 w 553"/>
                <a:gd name="T45" fmla="*/ 0 h 567"/>
                <a:gd name="T46" fmla="*/ 244 w 553"/>
                <a:gd name="T47" fmla="*/ 1 h 567"/>
                <a:gd name="T48" fmla="*/ 175 w 553"/>
                <a:gd name="T49" fmla="*/ 14 h 567"/>
                <a:gd name="T50" fmla="*/ 113 w 553"/>
                <a:gd name="T51" fmla="*/ 43 h 567"/>
                <a:gd name="T52" fmla="*/ 62 w 553"/>
                <a:gd name="T53" fmla="*/ 85 h 567"/>
                <a:gd name="T54" fmla="*/ 24 w 553"/>
                <a:gd name="T55" fmla="*/ 141 h 567"/>
                <a:gd name="T56" fmla="*/ 0 w 553"/>
                <a:gd name="T57" fmla="*/ 209 h 567"/>
                <a:gd name="T58" fmla="*/ 112 w 553"/>
                <a:gd name="T59" fmla="*/ 223 h 567"/>
                <a:gd name="T60" fmla="*/ 130 w 553"/>
                <a:gd name="T61" fmla="*/ 178 h 567"/>
                <a:gd name="T62" fmla="*/ 156 w 553"/>
                <a:gd name="T63" fmla="*/ 146 h 567"/>
                <a:gd name="T64" fmla="*/ 189 w 553"/>
                <a:gd name="T65" fmla="*/ 122 h 567"/>
                <a:gd name="T66" fmla="*/ 227 w 553"/>
                <a:gd name="T67" fmla="*/ 108 h 567"/>
                <a:gd name="T68" fmla="*/ 267 w 553"/>
                <a:gd name="T69" fmla="*/ 104 h 567"/>
                <a:gd name="T70" fmla="*/ 304 w 553"/>
                <a:gd name="T71" fmla="*/ 107 h 567"/>
                <a:gd name="T72" fmla="*/ 351 w 553"/>
                <a:gd name="T73" fmla="*/ 125 h 567"/>
                <a:gd name="T74" fmla="*/ 391 w 553"/>
                <a:gd name="T75" fmla="*/ 156 h 567"/>
                <a:gd name="T76" fmla="*/ 422 w 553"/>
                <a:gd name="T77" fmla="*/ 197 h 567"/>
                <a:gd name="T78" fmla="*/ 439 w 553"/>
                <a:gd name="T79" fmla="*/ 246 h 567"/>
                <a:gd name="T80" fmla="*/ 442 w 553"/>
                <a:gd name="T81" fmla="*/ 284 h 567"/>
                <a:gd name="T82" fmla="*/ 434 w 553"/>
                <a:gd name="T83" fmla="*/ 338 h 567"/>
                <a:gd name="T84" fmla="*/ 413 w 553"/>
                <a:gd name="T85" fmla="*/ 386 h 567"/>
                <a:gd name="T86" fmla="*/ 379 w 553"/>
                <a:gd name="T87" fmla="*/ 424 h 567"/>
                <a:gd name="T88" fmla="*/ 337 w 553"/>
                <a:gd name="T89" fmla="*/ 451 h 567"/>
                <a:gd name="T90" fmla="*/ 286 w 553"/>
                <a:gd name="T91" fmla="*/ 464 h 567"/>
                <a:gd name="T92" fmla="*/ 254 w 553"/>
                <a:gd name="T93" fmla="*/ 464 h 567"/>
                <a:gd name="T94" fmla="*/ 214 w 553"/>
                <a:gd name="T95" fmla="*/ 456 h 567"/>
                <a:gd name="T96" fmla="*/ 178 w 553"/>
                <a:gd name="T97" fmla="*/ 440 h 567"/>
                <a:gd name="T98" fmla="*/ 147 w 553"/>
                <a:gd name="T99" fmla="*/ 413 h 567"/>
                <a:gd name="T100" fmla="*/ 123 w 553"/>
                <a:gd name="T101" fmla="*/ 376 h 567"/>
                <a:gd name="T102" fmla="*/ 108 w 553"/>
                <a:gd name="T103" fmla="*/ 32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567">
                  <a:moveTo>
                    <a:pt x="108" y="328"/>
                  </a:moveTo>
                  <a:lnTo>
                    <a:pt x="0" y="351"/>
                  </a:lnTo>
                  <a:lnTo>
                    <a:pt x="0" y="351"/>
                  </a:lnTo>
                  <a:lnTo>
                    <a:pt x="7" y="376"/>
                  </a:lnTo>
                  <a:lnTo>
                    <a:pt x="15" y="400"/>
                  </a:lnTo>
                  <a:lnTo>
                    <a:pt x="24" y="422"/>
                  </a:lnTo>
                  <a:lnTo>
                    <a:pt x="35" y="443"/>
                  </a:lnTo>
                  <a:lnTo>
                    <a:pt x="48" y="463"/>
                  </a:lnTo>
                  <a:lnTo>
                    <a:pt x="62" y="480"/>
                  </a:lnTo>
                  <a:lnTo>
                    <a:pt x="78" y="497"/>
                  </a:lnTo>
                  <a:lnTo>
                    <a:pt x="95" y="512"/>
                  </a:lnTo>
                  <a:lnTo>
                    <a:pt x="113" y="524"/>
                  </a:lnTo>
                  <a:lnTo>
                    <a:pt x="133" y="536"/>
                  </a:lnTo>
                  <a:lnTo>
                    <a:pt x="153" y="546"/>
                  </a:lnTo>
                  <a:lnTo>
                    <a:pt x="175" y="554"/>
                  </a:lnTo>
                  <a:lnTo>
                    <a:pt x="197" y="559"/>
                  </a:lnTo>
                  <a:lnTo>
                    <a:pt x="220" y="564"/>
                  </a:lnTo>
                  <a:lnTo>
                    <a:pt x="244" y="566"/>
                  </a:lnTo>
                  <a:lnTo>
                    <a:pt x="267" y="567"/>
                  </a:lnTo>
                  <a:lnTo>
                    <a:pt x="267" y="567"/>
                  </a:lnTo>
                  <a:lnTo>
                    <a:pt x="282" y="567"/>
                  </a:lnTo>
                  <a:lnTo>
                    <a:pt x="297" y="566"/>
                  </a:lnTo>
                  <a:lnTo>
                    <a:pt x="312" y="564"/>
                  </a:lnTo>
                  <a:lnTo>
                    <a:pt x="326" y="562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0"/>
                  </a:lnTo>
                  <a:lnTo>
                    <a:pt x="380" y="546"/>
                  </a:lnTo>
                  <a:lnTo>
                    <a:pt x="405" y="534"/>
                  </a:lnTo>
                  <a:lnTo>
                    <a:pt x="429" y="520"/>
                  </a:lnTo>
                  <a:lnTo>
                    <a:pt x="450" y="504"/>
                  </a:lnTo>
                  <a:lnTo>
                    <a:pt x="470" y="486"/>
                  </a:lnTo>
                  <a:lnTo>
                    <a:pt x="489" y="465"/>
                  </a:lnTo>
                  <a:lnTo>
                    <a:pt x="506" y="444"/>
                  </a:lnTo>
                  <a:lnTo>
                    <a:pt x="519" y="420"/>
                  </a:lnTo>
                  <a:lnTo>
                    <a:pt x="525" y="409"/>
                  </a:lnTo>
                  <a:lnTo>
                    <a:pt x="531" y="396"/>
                  </a:lnTo>
                  <a:lnTo>
                    <a:pt x="536" y="383"/>
                  </a:lnTo>
                  <a:lnTo>
                    <a:pt x="541" y="369"/>
                  </a:lnTo>
                  <a:lnTo>
                    <a:pt x="544" y="355"/>
                  </a:lnTo>
                  <a:lnTo>
                    <a:pt x="548" y="342"/>
                  </a:lnTo>
                  <a:lnTo>
                    <a:pt x="550" y="328"/>
                  </a:lnTo>
                  <a:lnTo>
                    <a:pt x="552" y="313"/>
                  </a:lnTo>
                  <a:lnTo>
                    <a:pt x="553" y="299"/>
                  </a:lnTo>
                  <a:lnTo>
                    <a:pt x="553" y="284"/>
                  </a:lnTo>
                  <a:lnTo>
                    <a:pt x="553" y="284"/>
                  </a:lnTo>
                  <a:lnTo>
                    <a:pt x="553" y="269"/>
                  </a:lnTo>
                  <a:lnTo>
                    <a:pt x="552" y="254"/>
                  </a:lnTo>
                  <a:lnTo>
                    <a:pt x="550" y="240"/>
                  </a:lnTo>
                  <a:lnTo>
                    <a:pt x="548" y="226"/>
                  </a:lnTo>
                  <a:lnTo>
                    <a:pt x="544" y="212"/>
                  </a:lnTo>
                  <a:lnTo>
                    <a:pt x="541" y="199"/>
                  </a:lnTo>
                  <a:lnTo>
                    <a:pt x="536" y="185"/>
                  </a:lnTo>
                  <a:lnTo>
                    <a:pt x="531" y="173"/>
                  </a:lnTo>
                  <a:lnTo>
                    <a:pt x="519" y="148"/>
                  </a:lnTo>
                  <a:lnTo>
                    <a:pt x="506" y="124"/>
                  </a:lnTo>
                  <a:lnTo>
                    <a:pt x="489" y="102"/>
                  </a:lnTo>
                  <a:lnTo>
                    <a:pt x="470" y="82"/>
                  </a:lnTo>
                  <a:lnTo>
                    <a:pt x="450" y="64"/>
                  </a:lnTo>
                  <a:lnTo>
                    <a:pt x="429" y="48"/>
                  </a:lnTo>
                  <a:lnTo>
                    <a:pt x="405" y="34"/>
                  </a:lnTo>
                  <a:lnTo>
                    <a:pt x="380" y="22"/>
                  </a:lnTo>
                  <a:lnTo>
                    <a:pt x="367" y="17"/>
                  </a:lnTo>
                  <a:lnTo>
                    <a:pt x="354" y="13"/>
                  </a:lnTo>
                  <a:lnTo>
                    <a:pt x="340" y="9"/>
                  </a:lnTo>
                  <a:lnTo>
                    <a:pt x="326" y="6"/>
                  </a:lnTo>
                  <a:lnTo>
                    <a:pt x="312" y="4"/>
                  </a:lnTo>
                  <a:lnTo>
                    <a:pt x="297" y="1"/>
                  </a:lnTo>
                  <a:lnTo>
                    <a:pt x="282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44" y="1"/>
                  </a:lnTo>
                  <a:lnTo>
                    <a:pt x="220" y="4"/>
                  </a:lnTo>
                  <a:lnTo>
                    <a:pt x="197" y="8"/>
                  </a:lnTo>
                  <a:lnTo>
                    <a:pt x="175" y="14"/>
                  </a:lnTo>
                  <a:lnTo>
                    <a:pt x="154" y="22"/>
                  </a:lnTo>
                  <a:lnTo>
                    <a:pt x="134" y="32"/>
                  </a:lnTo>
                  <a:lnTo>
                    <a:pt x="113" y="43"/>
                  </a:lnTo>
                  <a:lnTo>
                    <a:pt x="95" y="56"/>
                  </a:lnTo>
                  <a:lnTo>
                    <a:pt x="78" y="70"/>
                  </a:lnTo>
                  <a:lnTo>
                    <a:pt x="62" y="85"/>
                  </a:lnTo>
                  <a:lnTo>
                    <a:pt x="49" y="102"/>
                  </a:lnTo>
                  <a:lnTo>
                    <a:pt x="35" y="122"/>
                  </a:lnTo>
                  <a:lnTo>
                    <a:pt x="24" y="141"/>
                  </a:lnTo>
                  <a:lnTo>
                    <a:pt x="15" y="163"/>
                  </a:lnTo>
                  <a:lnTo>
                    <a:pt x="7" y="185"/>
                  </a:lnTo>
                  <a:lnTo>
                    <a:pt x="0" y="209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12" y="223"/>
                  </a:lnTo>
                  <a:lnTo>
                    <a:pt x="117" y="207"/>
                  </a:lnTo>
                  <a:lnTo>
                    <a:pt x="123" y="192"/>
                  </a:lnTo>
                  <a:lnTo>
                    <a:pt x="130" y="178"/>
                  </a:lnTo>
                  <a:lnTo>
                    <a:pt x="138" y="166"/>
                  </a:lnTo>
                  <a:lnTo>
                    <a:pt x="147" y="155"/>
                  </a:lnTo>
                  <a:lnTo>
                    <a:pt x="156" y="146"/>
                  </a:lnTo>
                  <a:lnTo>
                    <a:pt x="167" y="136"/>
                  </a:lnTo>
                  <a:lnTo>
                    <a:pt x="178" y="128"/>
                  </a:lnTo>
                  <a:lnTo>
                    <a:pt x="189" y="122"/>
                  </a:lnTo>
                  <a:lnTo>
                    <a:pt x="202" y="116"/>
                  </a:lnTo>
                  <a:lnTo>
                    <a:pt x="214" y="111"/>
                  </a:lnTo>
                  <a:lnTo>
                    <a:pt x="227" y="108"/>
                  </a:lnTo>
                  <a:lnTo>
                    <a:pt x="240" y="106"/>
                  </a:lnTo>
                  <a:lnTo>
                    <a:pt x="254" y="105"/>
                  </a:lnTo>
                  <a:lnTo>
                    <a:pt x="267" y="104"/>
                  </a:lnTo>
                  <a:lnTo>
                    <a:pt x="267" y="104"/>
                  </a:lnTo>
                  <a:lnTo>
                    <a:pt x="286" y="105"/>
                  </a:lnTo>
                  <a:lnTo>
                    <a:pt x="304" y="107"/>
                  </a:lnTo>
                  <a:lnTo>
                    <a:pt x="320" y="111"/>
                  </a:lnTo>
                  <a:lnTo>
                    <a:pt x="337" y="117"/>
                  </a:lnTo>
                  <a:lnTo>
                    <a:pt x="351" y="125"/>
                  </a:lnTo>
                  <a:lnTo>
                    <a:pt x="366" y="134"/>
                  </a:lnTo>
                  <a:lnTo>
                    <a:pt x="379" y="144"/>
                  </a:lnTo>
                  <a:lnTo>
                    <a:pt x="391" y="156"/>
                  </a:lnTo>
                  <a:lnTo>
                    <a:pt x="402" y="168"/>
                  </a:lnTo>
                  <a:lnTo>
                    <a:pt x="413" y="182"/>
                  </a:lnTo>
                  <a:lnTo>
                    <a:pt x="422" y="197"/>
                  </a:lnTo>
                  <a:lnTo>
                    <a:pt x="429" y="212"/>
                  </a:lnTo>
                  <a:lnTo>
                    <a:pt x="434" y="229"/>
                  </a:lnTo>
                  <a:lnTo>
                    <a:pt x="439" y="246"/>
                  </a:lnTo>
                  <a:lnTo>
                    <a:pt x="441" y="265"/>
                  </a:lnTo>
                  <a:lnTo>
                    <a:pt x="442" y="284"/>
                  </a:lnTo>
                  <a:lnTo>
                    <a:pt x="442" y="284"/>
                  </a:lnTo>
                  <a:lnTo>
                    <a:pt x="441" y="303"/>
                  </a:lnTo>
                  <a:lnTo>
                    <a:pt x="439" y="321"/>
                  </a:lnTo>
                  <a:lnTo>
                    <a:pt x="434" y="338"/>
                  </a:lnTo>
                  <a:lnTo>
                    <a:pt x="429" y="355"/>
                  </a:lnTo>
                  <a:lnTo>
                    <a:pt x="422" y="371"/>
                  </a:lnTo>
                  <a:lnTo>
                    <a:pt x="413" y="386"/>
                  </a:lnTo>
                  <a:lnTo>
                    <a:pt x="402" y="401"/>
                  </a:lnTo>
                  <a:lnTo>
                    <a:pt x="391" y="413"/>
                  </a:lnTo>
                  <a:lnTo>
                    <a:pt x="379" y="424"/>
                  </a:lnTo>
                  <a:lnTo>
                    <a:pt x="366" y="435"/>
                  </a:lnTo>
                  <a:lnTo>
                    <a:pt x="351" y="444"/>
                  </a:lnTo>
                  <a:lnTo>
                    <a:pt x="337" y="451"/>
                  </a:lnTo>
                  <a:lnTo>
                    <a:pt x="320" y="457"/>
                  </a:lnTo>
                  <a:lnTo>
                    <a:pt x="304" y="461"/>
                  </a:lnTo>
                  <a:lnTo>
                    <a:pt x="286" y="464"/>
                  </a:lnTo>
                  <a:lnTo>
                    <a:pt x="267" y="464"/>
                  </a:lnTo>
                  <a:lnTo>
                    <a:pt x="267" y="464"/>
                  </a:lnTo>
                  <a:lnTo>
                    <a:pt x="254" y="464"/>
                  </a:lnTo>
                  <a:lnTo>
                    <a:pt x="240" y="463"/>
                  </a:lnTo>
                  <a:lnTo>
                    <a:pt x="227" y="461"/>
                  </a:lnTo>
                  <a:lnTo>
                    <a:pt x="214" y="456"/>
                  </a:lnTo>
                  <a:lnTo>
                    <a:pt x="202" y="452"/>
                  </a:lnTo>
                  <a:lnTo>
                    <a:pt x="189" y="446"/>
                  </a:lnTo>
                  <a:lnTo>
                    <a:pt x="178" y="440"/>
                  </a:lnTo>
                  <a:lnTo>
                    <a:pt x="167" y="432"/>
                  </a:lnTo>
                  <a:lnTo>
                    <a:pt x="156" y="423"/>
                  </a:lnTo>
                  <a:lnTo>
                    <a:pt x="147" y="413"/>
                  </a:lnTo>
                  <a:lnTo>
                    <a:pt x="138" y="402"/>
                  </a:lnTo>
                  <a:lnTo>
                    <a:pt x="130" y="389"/>
                  </a:lnTo>
                  <a:lnTo>
                    <a:pt x="123" y="376"/>
                  </a:lnTo>
                  <a:lnTo>
                    <a:pt x="117" y="362"/>
                  </a:lnTo>
                  <a:lnTo>
                    <a:pt x="112" y="345"/>
                  </a:lnTo>
                  <a:lnTo>
                    <a:pt x="108" y="328"/>
                  </a:lnTo>
                  <a:lnTo>
                    <a:pt x="108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3" name="Freeform 244"/>
            <p:cNvSpPr>
              <a:spLocks noEditPoints="1"/>
            </p:cNvSpPr>
            <p:nvPr/>
          </p:nvSpPr>
          <p:spPr bwMode="auto">
            <a:xfrm flipH="1">
              <a:off x="6098337" y="3664648"/>
              <a:ext cx="139164" cy="168984"/>
            </a:xfrm>
            <a:custGeom>
              <a:avLst/>
              <a:gdLst>
                <a:gd name="T0" fmla="*/ 86 w 443"/>
                <a:gd name="T1" fmla="*/ 266 h 543"/>
                <a:gd name="T2" fmla="*/ 61 w 443"/>
                <a:gd name="T3" fmla="*/ 277 h 543"/>
                <a:gd name="T4" fmla="*/ 37 w 443"/>
                <a:gd name="T5" fmla="*/ 295 h 543"/>
                <a:gd name="T6" fmla="*/ 18 w 443"/>
                <a:gd name="T7" fmla="*/ 320 h 543"/>
                <a:gd name="T8" fmla="*/ 5 w 443"/>
                <a:gd name="T9" fmla="*/ 351 h 543"/>
                <a:gd name="T10" fmla="*/ 0 w 443"/>
                <a:gd name="T11" fmla="*/ 392 h 543"/>
                <a:gd name="T12" fmla="*/ 2 w 443"/>
                <a:gd name="T13" fmla="*/ 424 h 543"/>
                <a:gd name="T14" fmla="*/ 16 w 443"/>
                <a:gd name="T15" fmla="*/ 466 h 543"/>
                <a:gd name="T16" fmla="*/ 42 w 443"/>
                <a:gd name="T17" fmla="*/ 500 h 543"/>
                <a:gd name="T18" fmla="*/ 81 w 443"/>
                <a:gd name="T19" fmla="*/ 525 h 543"/>
                <a:gd name="T20" fmla="*/ 133 w 443"/>
                <a:gd name="T21" fmla="*/ 540 h 543"/>
                <a:gd name="T22" fmla="*/ 443 w 443"/>
                <a:gd name="T23" fmla="*/ 543 h 543"/>
                <a:gd name="T24" fmla="*/ 176 w 443"/>
                <a:gd name="T25" fmla="*/ 0 h 543"/>
                <a:gd name="T26" fmla="*/ 125 w 443"/>
                <a:gd name="T27" fmla="*/ 5 h 543"/>
                <a:gd name="T28" fmla="*/ 82 w 443"/>
                <a:gd name="T29" fmla="*/ 23 h 543"/>
                <a:gd name="T30" fmla="*/ 49 w 443"/>
                <a:gd name="T31" fmla="*/ 51 h 543"/>
                <a:gd name="T32" fmla="*/ 26 w 443"/>
                <a:gd name="T33" fmla="*/ 88 h 543"/>
                <a:gd name="T34" fmla="*/ 16 w 443"/>
                <a:gd name="T35" fmla="*/ 134 h 543"/>
                <a:gd name="T36" fmla="*/ 16 w 443"/>
                <a:gd name="T37" fmla="*/ 163 h 543"/>
                <a:gd name="T38" fmla="*/ 23 w 443"/>
                <a:gd name="T39" fmla="*/ 196 h 543"/>
                <a:gd name="T40" fmla="*/ 37 w 443"/>
                <a:gd name="T41" fmla="*/ 222 h 543"/>
                <a:gd name="T42" fmla="*/ 56 w 443"/>
                <a:gd name="T43" fmla="*/ 243 h 543"/>
                <a:gd name="T44" fmla="*/ 82 w 443"/>
                <a:gd name="T45" fmla="*/ 258 h 543"/>
                <a:gd name="T46" fmla="*/ 333 w 443"/>
                <a:gd name="T47" fmla="*/ 227 h 543"/>
                <a:gd name="T48" fmla="*/ 179 w 443"/>
                <a:gd name="T49" fmla="*/ 225 h 543"/>
                <a:gd name="T50" fmla="*/ 153 w 443"/>
                <a:gd name="T51" fmla="*/ 215 h 543"/>
                <a:gd name="T52" fmla="*/ 137 w 443"/>
                <a:gd name="T53" fmla="*/ 203 h 543"/>
                <a:gd name="T54" fmla="*/ 127 w 443"/>
                <a:gd name="T55" fmla="*/ 185 h 543"/>
                <a:gd name="T56" fmla="*/ 123 w 443"/>
                <a:gd name="T57" fmla="*/ 164 h 543"/>
                <a:gd name="T58" fmla="*/ 123 w 443"/>
                <a:gd name="T59" fmla="*/ 150 h 543"/>
                <a:gd name="T60" fmla="*/ 127 w 443"/>
                <a:gd name="T61" fmla="*/ 130 h 543"/>
                <a:gd name="T62" fmla="*/ 151 w 443"/>
                <a:gd name="T63" fmla="*/ 103 h 543"/>
                <a:gd name="T64" fmla="*/ 188 w 443"/>
                <a:gd name="T65" fmla="*/ 93 h 543"/>
                <a:gd name="T66" fmla="*/ 187 w 443"/>
                <a:gd name="T67" fmla="*/ 449 h 543"/>
                <a:gd name="T68" fmla="*/ 162 w 443"/>
                <a:gd name="T69" fmla="*/ 446 h 543"/>
                <a:gd name="T70" fmla="*/ 142 w 443"/>
                <a:gd name="T71" fmla="*/ 438 h 543"/>
                <a:gd name="T72" fmla="*/ 127 w 443"/>
                <a:gd name="T73" fmla="*/ 425 h 543"/>
                <a:gd name="T74" fmla="*/ 117 w 443"/>
                <a:gd name="T75" fmla="*/ 409 h 543"/>
                <a:gd name="T76" fmla="*/ 112 w 443"/>
                <a:gd name="T77" fmla="*/ 381 h 543"/>
                <a:gd name="T78" fmla="*/ 116 w 443"/>
                <a:gd name="T79" fmla="*/ 359 h 543"/>
                <a:gd name="T80" fmla="*/ 124 w 443"/>
                <a:gd name="T81" fmla="*/ 341 h 543"/>
                <a:gd name="T82" fmla="*/ 143 w 443"/>
                <a:gd name="T83" fmla="*/ 324 h 543"/>
                <a:gd name="T84" fmla="*/ 183 w 443"/>
                <a:gd name="T85" fmla="*/ 314 h 543"/>
                <a:gd name="T86" fmla="*/ 187 w 443"/>
                <a:gd name="T87" fmla="*/ 44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3" h="543">
                  <a:moveTo>
                    <a:pt x="94" y="265"/>
                  </a:moveTo>
                  <a:lnTo>
                    <a:pt x="94" y="265"/>
                  </a:lnTo>
                  <a:lnTo>
                    <a:pt x="86" y="266"/>
                  </a:lnTo>
                  <a:lnTo>
                    <a:pt x="78" y="269"/>
                  </a:lnTo>
                  <a:lnTo>
                    <a:pt x="69" y="272"/>
                  </a:lnTo>
                  <a:lnTo>
                    <a:pt x="61" y="277"/>
                  </a:lnTo>
                  <a:lnTo>
                    <a:pt x="53" y="281"/>
                  </a:lnTo>
                  <a:lnTo>
                    <a:pt x="45" y="288"/>
                  </a:lnTo>
                  <a:lnTo>
                    <a:pt x="37" y="295"/>
                  </a:lnTo>
                  <a:lnTo>
                    <a:pt x="31" y="301"/>
                  </a:lnTo>
                  <a:lnTo>
                    <a:pt x="24" y="311"/>
                  </a:lnTo>
                  <a:lnTo>
                    <a:pt x="18" y="320"/>
                  </a:lnTo>
                  <a:lnTo>
                    <a:pt x="13" y="330"/>
                  </a:lnTo>
                  <a:lnTo>
                    <a:pt x="8" y="340"/>
                  </a:lnTo>
                  <a:lnTo>
                    <a:pt x="5" y="351"/>
                  </a:lnTo>
                  <a:lnTo>
                    <a:pt x="2" y="364"/>
                  </a:lnTo>
                  <a:lnTo>
                    <a:pt x="0" y="377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408"/>
                  </a:lnTo>
                  <a:lnTo>
                    <a:pt x="2" y="424"/>
                  </a:lnTo>
                  <a:lnTo>
                    <a:pt x="6" y="439"/>
                  </a:lnTo>
                  <a:lnTo>
                    <a:pt x="10" y="452"/>
                  </a:lnTo>
                  <a:lnTo>
                    <a:pt x="16" y="466"/>
                  </a:lnTo>
                  <a:lnTo>
                    <a:pt x="24" y="478"/>
                  </a:lnTo>
                  <a:lnTo>
                    <a:pt x="32" y="490"/>
                  </a:lnTo>
                  <a:lnTo>
                    <a:pt x="42" y="500"/>
                  </a:lnTo>
                  <a:lnTo>
                    <a:pt x="53" y="510"/>
                  </a:lnTo>
                  <a:lnTo>
                    <a:pt x="67" y="518"/>
                  </a:lnTo>
                  <a:lnTo>
                    <a:pt x="81" y="525"/>
                  </a:lnTo>
                  <a:lnTo>
                    <a:pt x="96" y="532"/>
                  </a:lnTo>
                  <a:lnTo>
                    <a:pt x="113" y="536"/>
                  </a:lnTo>
                  <a:lnTo>
                    <a:pt x="133" y="540"/>
                  </a:lnTo>
                  <a:lnTo>
                    <a:pt x="153" y="542"/>
                  </a:lnTo>
                  <a:lnTo>
                    <a:pt x="175" y="543"/>
                  </a:lnTo>
                  <a:lnTo>
                    <a:pt x="443" y="543"/>
                  </a:lnTo>
                  <a:lnTo>
                    <a:pt x="443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1" y="2"/>
                  </a:lnTo>
                  <a:lnTo>
                    <a:pt x="125" y="5"/>
                  </a:lnTo>
                  <a:lnTo>
                    <a:pt x="109" y="10"/>
                  </a:lnTo>
                  <a:lnTo>
                    <a:pt x="95" y="16"/>
                  </a:lnTo>
                  <a:lnTo>
                    <a:pt x="82" y="23"/>
                  </a:lnTo>
                  <a:lnTo>
                    <a:pt x="69" y="32"/>
                  </a:lnTo>
                  <a:lnTo>
                    <a:pt x="59" y="41"/>
                  </a:lnTo>
                  <a:lnTo>
                    <a:pt x="49" y="51"/>
                  </a:lnTo>
                  <a:lnTo>
                    <a:pt x="40" y="62"/>
                  </a:lnTo>
                  <a:lnTo>
                    <a:pt x="33" y="75"/>
                  </a:lnTo>
                  <a:lnTo>
                    <a:pt x="26" y="88"/>
                  </a:lnTo>
                  <a:lnTo>
                    <a:pt x="22" y="102"/>
                  </a:lnTo>
                  <a:lnTo>
                    <a:pt x="18" y="118"/>
                  </a:lnTo>
                  <a:lnTo>
                    <a:pt x="16" y="134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6" y="163"/>
                  </a:lnTo>
                  <a:lnTo>
                    <a:pt x="17" y="174"/>
                  </a:lnTo>
                  <a:lnTo>
                    <a:pt x="19" y="186"/>
                  </a:lnTo>
                  <a:lnTo>
                    <a:pt x="23" y="196"/>
                  </a:lnTo>
                  <a:lnTo>
                    <a:pt x="27" y="205"/>
                  </a:lnTo>
                  <a:lnTo>
                    <a:pt x="32" y="214"/>
                  </a:lnTo>
                  <a:lnTo>
                    <a:pt x="37" y="222"/>
                  </a:lnTo>
                  <a:lnTo>
                    <a:pt x="43" y="230"/>
                  </a:lnTo>
                  <a:lnTo>
                    <a:pt x="49" y="237"/>
                  </a:lnTo>
                  <a:lnTo>
                    <a:pt x="56" y="243"/>
                  </a:lnTo>
                  <a:lnTo>
                    <a:pt x="61" y="247"/>
                  </a:lnTo>
                  <a:lnTo>
                    <a:pt x="68" y="252"/>
                  </a:lnTo>
                  <a:lnTo>
                    <a:pt x="82" y="258"/>
                  </a:lnTo>
                  <a:lnTo>
                    <a:pt x="94" y="262"/>
                  </a:lnTo>
                  <a:lnTo>
                    <a:pt x="94" y="265"/>
                  </a:lnTo>
                  <a:close/>
                  <a:moveTo>
                    <a:pt x="333" y="227"/>
                  </a:moveTo>
                  <a:lnTo>
                    <a:pt x="195" y="227"/>
                  </a:lnTo>
                  <a:lnTo>
                    <a:pt x="195" y="227"/>
                  </a:lnTo>
                  <a:lnTo>
                    <a:pt x="179" y="225"/>
                  </a:lnTo>
                  <a:lnTo>
                    <a:pt x="166" y="221"/>
                  </a:lnTo>
                  <a:lnTo>
                    <a:pt x="159" y="219"/>
                  </a:lnTo>
                  <a:lnTo>
                    <a:pt x="153" y="215"/>
                  </a:lnTo>
                  <a:lnTo>
                    <a:pt x="147" y="212"/>
                  </a:lnTo>
                  <a:lnTo>
                    <a:pt x="142" y="207"/>
                  </a:lnTo>
                  <a:lnTo>
                    <a:pt x="137" y="203"/>
                  </a:lnTo>
                  <a:lnTo>
                    <a:pt x="134" y="197"/>
                  </a:lnTo>
                  <a:lnTo>
                    <a:pt x="130" y="191"/>
                  </a:lnTo>
                  <a:lnTo>
                    <a:pt x="127" y="185"/>
                  </a:lnTo>
                  <a:lnTo>
                    <a:pt x="125" y="179"/>
                  </a:lnTo>
                  <a:lnTo>
                    <a:pt x="124" y="172"/>
                  </a:lnTo>
                  <a:lnTo>
                    <a:pt x="123" y="164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23" y="150"/>
                  </a:lnTo>
                  <a:lnTo>
                    <a:pt x="124" y="143"/>
                  </a:lnTo>
                  <a:lnTo>
                    <a:pt x="125" y="137"/>
                  </a:lnTo>
                  <a:lnTo>
                    <a:pt x="127" y="130"/>
                  </a:lnTo>
                  <a:lnTo>
                    <a:pt x="134" y="120"/>
                  </a:lnTo>
                  <a:lnTo>
                    <a:pt x="142" y="111"/>
                  </a:lnTo>
                  <a:lnTo>
                    <a:pt x="151" y="103"/>
                  </a:lnTo>
                  <a:lnTo>
                    <a:pt x="162" y="97"/>
                  </a:lnTo>
                  <a:lnTo>
                    <a:pt x="175" y="94"/>
                  </a:lnTo>
                  <a:lnTo>
                    <a:pt x="188" y="93"/>
                  </a:lnTo>
                  <a:lnTo>
                    <a:pt x="333" y="93"/>
                  </a:lnTo>
                  <a:lnTo>
                    <a:pt x="333" y="227"/>
                  </a:lnTo>
                  <a:close/>
                  <a:moveTo>
                    <a:pt x="187" y="449"/>
                  </a:moveTo>
                  <a:lnTo>
                    <a:pt x="187" y="449"/>
                  </a:lnTo>
                  <a:lnTo>
                    <a:pt x="170" y="447"/>
                  </a:lnTo>
                  <a:lnTo>
                    <a:pt x="162" y="446"/>
                  </a:lnTo>
                  <a:lnTo>
                    <a:pt x="154" y="443"/>
                  </a:lnTo>
                  <a:lnTo>
                    <a:pt x="147" y="441"/>
                  </a:lnTo>
                  <a:lnTo>
                    <a:pt x="142" y="438"/>
                  </a:lnTo>
                  <a:lnTo>
                    <a:pt x="136" y="434"/>
                  </a:lnTo>
                  <a:lnTo>
                    <a:pt x="132" y="430"/>
                  </a:lnTo>
                  <a:lnTo>
                    <a:pt x="127" y="425"/>
                  </a:lnTo>
                  <a:lnTo>
                    <a:pt x="123" y="421"/>
                  </a:lnTo>
                  <a:lnTo>
                    <a:pt x="120" y="415"/>
                  </a:lnTo>
                  <a:lnTo>
                    <a:pt x="117" y="409"/>
                  </a:lnTo>
                  <a:lnTo>
                    <a:pt x="113" y="396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12" y="374"/>
                  </a:lnTo>
                  <a:lnTo>
                    <a:pt x="113" y="366"/>
                  </a:lnTo>
                  <a:lnTo>
                    <a:pt x="116" y="359"/>
                  </a:lnTo>
                  <a:lnTo>
                    <a:pt x="118" y="354"/>
                  </a:lnTo>
                  <a:lnTo>
                    <a:pt x="120" y="347"/>
                  </a:lnTo>
                  <a:lnTo>
                    <a:pt x="124" y="341"/>
                  </a:lnTo>
                  <a:lnTo>
                    <a:pt x="128" y="337"/>
                  </a:lnTo>
                  <a:lnTo>
                    <a:pt x="133" y="332"/>
                  </a:lnTo>
                  <a:lnTo>
                    <a:pt x="143" y="324"/>
                  </a:lnTo>
                  <a:lnTo>
                    <a:pt x="154" y="318"/>
                  </a:lnTo>
                  <a:lnTo>
                    <a:pt x="168" y="315"/>
                  </a:lnTo>
                  <a:lnTo>
                    <a:pt x="183" y="314"/>
                  </a:lnTo>
                  <a:lnTo>
                    <a:pt x="333" y="314"/>
                  </a:lnTo>
                  <a:lnTo>
                    <a:pt x="333" y="449"/>
                  </a:lnTo>
                  <a:lnTo>
                    <a:pt x="187" y="4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4" name="Freeform 245"/>
            <p:cNvSpPr>
              <a:spLocks noEditPoints="1"/>
            </p:cNvSpPr>
            <p:nvPr/>
          </p:nvSpPr>
          <p:spPr bwMode="auto">
            <a:xfrm flipH="1">
              <a:off x="6264835" y="3664648"/>
              <a:ext cx="149104" cy="168984"/>
            </a:xfrm>
            <a:custGeom>
              <a:avLst/>
              <a:gdLst>
                <a:gd name="T0" fmla="*/ 315 w 482"/>
                <a:gd name="T1" fmla="*/ 343 h 543"/>
                <a:gd name="T2" fmla="*/ 371 w 482"/>
                <a:gd name="T3" fmla="*/ 543 h 543"/>
                <a:gd name="T4" fmla="*/ 482 w 482"/>
                <a:gd name="T5" fmla="*/ 0 h 543"/>
                <a:gd name="T6" fmla="*/ 222 w 482"/>
                <a:gd name="T7" fmla="*/ 0 h 543"/>
                <a:gd name="T8" fmla="*/ 180 w 482"/>
                <a:gd name="T9" fmla="*/ 2 h 543"/>
                <a:gd name="T10" fmla="*/ 142 w 482"/>
                <a:gd name="T11" fmla="*/ 11 h 543"/>
                <a:gd name="T12" fmla="*/ 109 w 482"/>
                <a:gd name="T13" fmla="*/ 27 h 543"/>
                <a:gd name="T14" fmla="*/ 81 w 482"/>
                <a:gd name="T15" fmla="*/ 46 h 543"/>
                <a:gd name="T16" fmla="*/ 58 w 482"/>
                <a:gd name="T17" fmla="*/ 71 h 543"/>
                <a:gd name="T18" fmla="*/ 41 w 482"/>
                <a:gd name="T19" fmla="*/ 101 h 543"/>
                <a:gd name="T20" fmla="*/ 31 w 482"/>
                <a:gd name="T21" fmla="*/ 134 h 543"/>
                <a:gd name="T22" fmla="*/ 28 w 482"/>
                <a:gd name="T23" fmla="*/ 171 h 543"/>
                <a:gd name="T24" fmla="*/ 28 w 482"/>
                <a:gd name="T25" fmla="*/ 188 h 543"/>
                <a:gd name="T26" fmla="*/ 33 w 482"/>
                <a:gd name="T27" fmla="*/ 220 h 543"/>
                <a:gd name="T28" fmla="*/ 45 w 482"/>
                <a:gd name="T29" fmla="*/ 248 h 543"/>
                <a:gd name="T30" fmla="*/ 59 w 482"/>
                <a:gd name="T31" fmla="*/ 273 h 543"/>
                <a:gd name="T32" fmla="*/ 80 w 482"/>
                <a:gd name="T33" fmla="*/ 296 h 543"/>
                <a:gd name="T34" fmla="*/ 105 w 482"/>
                <a:gd name="T35" fmla="*/ 314 h 543"/>
                <a:gd name="T36" fmla="*/ 133 w 482"/>
                <a:gd name="T37" fmla="*/ 328 h 543"/>
                <a:gd name="T38" fmla="*/ 166 w 482"/>
                <a:gd name="T39" fmla="*/ 338 h 543"/>
                <a:gd name="T40" fmla="*/ 0 w 482"/>
                <a:gd name="T41" fmla="*/ 543 h 543"/>
                <a:gd name="T42" fmla="*/ 222 w 482"/>
                <a:gd name="T43" fmla="*/ 244 h 543"/>
                <a:gd name="T44" fmla="*/ 212 w 482"/>
                <a:gd name="T45" fmla="*/ 243 h 543"/>
                <a:gd name="T46" fmla="*/ 195 w 482"/>
                <a:gd name="T47" fmla="*/ 240 h 543"/>
                <a:gd name="T48" fmla="*/ 180 w 482"/>
                <a:gd name="T49" fmla="*/ 236 h 543"/>
                <a:gd name="T50" fmla="*/ 166 w 482"/>
                <a:gd name="T51" fmla="*/ 228 h 543"/>
                <a:gd name="T52" fmla="*/ 155 w 482"/>
                <a:gd name="T53" fmla="*/ 219 h 543"/>
                <a:gd name="T54" fmla="*/ 147 w 482"/>
                <a:gd name="T55" fmla="*/ 207 h 543"/>
                <a:gd name="T56" fmla="*/ 140 w 482"/>
                <a:gd name="T57" fmla="*/ 194 h 543"/>
                <a:gd name="T58" fmla="*/ 138 w 482"/>
                <a:gd name="T59" fmla="*/ 179 h 543"/>
                <a:gd name="T60" fmla="*/ 136 w 482"/>
                <a:gd name="T61" fmla="*/ 171 h 543"/>
                <a:gd name="T62" fmla="*/ 139 w 482"/>
                <a:gd name="T63" fmla="*/ 155 h 543"/>
                <a:gd name="T64" fmla="*/ 143 w 482"/>
                <a:gd name="T65" fmla="*/ 142 h 543"/>
                <a:gd name="T66" fmla="*/ 150 w 482"/>
                <a:gd name="T67" fmla="*/ 129 h 543"/>
                <a:gd name="T68" fmla="*/ 160 w 482"/>
                <a:gd name="T69" fmla="*/ 119 h 543"/>
                <a:gd name="T70" fmla="*/ 173 w 482"/>
                <a:gd name="T71" fmla="*/ 111 h 543"/>
                <a:gd name="T72" fmla="*/ 187 w 482"/>
                <a:gd name="T73" fmla="*/ 104 h 543"/>
                <a:gd name="T74" fmla="*/ 203 w 482"/>
                <a:gd name="T75" fmla="*/ 101 h 543"/>
                <a:gd name="T76" fmla="*/ 222 w 482"/>
                <a:gd name="T77" fmla="*/ 98 h 543"/>
                <a:gd name="T78" fmla="*/ 371 w 482"/>
                <a:gd name="T79" fmla="*/ 24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2" h="543">
                  <a:moveTo>
                    <a:pt x="135" y="543"/>
                  </a:moveTo>
                  <a:lnTo>
                    <a:pt x="315" y="343"/>
                  </a:lnTo>
                  <a:lnTo>
                    <a:pt x="371" y="343"/>
                  </a:lnTo>
                  <a:lnTo>
                    <a:pt x="371" y="543"/>
                  </a:lnTo>
                  <a:lnTo>
                    <a:pt x="482" y="543"/>
                  </a:lnTo>
                  <a:lnTo>
                    <a:pt x="48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0" y="0"/>
                  </a:lnTo>
                  <a:lnTo>
                    <a:pt x="180" y="2"/>
                  </a:lnTo>
                  <a:lnTo>
                    <a:pt x="160" y="7"/>
                  </a:lnTo>
                  <a:lnTo>
                    <a:pt x="142" y="11"/>
                  </a:lnTo>
                  <a:lnTo>
                    <a:pt x="125" y="18"/>
                  </a:lnTo>
                  <a:lnTo>
                    <a:pt x="109" y="27"/>
                  </a:lnTo>
                  <a:lnTo>
                    <a:pt x="95" y="36"/>
                  </a:lnTo>
                  <a:lnTo>
                    <a:pt x="81" y="46"/>
                  </a:lnTo>
                  <a:lnTo>
                    <a:pt x="68" y="59"/>
                  </a:lnTo>
                  <a:lnTo>
                    <a:pt x="58" y="71"/>
                  </a:lnTo>
                  <a:lnTo>
                    <a:pt x="49" y="86"/>
                  </a:lnTo>
                  <a:lnTo>
                    <a:pt x="41" y="101"/>
                  </a:lnTo>
                  <a:lnTo>
                    <a:pt x="36" y="117"/>
                  </a:lnTo>
                  <a:lnTo>
                    <a:pt x="31" y="134"/>
                  </a:lnTo>
                  <a:lnTo>
                    <a:pt x="28" y="152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8" y="188"/>
                  </a:lnTo>
                  <a:lnTo>
                    <a:pt x="30" y="204"/>
                  </a:lnTo>
                  <a:lnTo>
                    <a:pt x="33" y="220"/>
                  </a:lnTo>
                  <a:lnTo>
                    <a:pt x="38" y="233"/>
                  </a:lnTo>
                  <a:lnTo>
                    <a:pt x="45" y="248"/>
                  </a:lnTo>
                  <a:lnTo>
                    <a:pt x="51" y="261"/>
                  </a:lnTo>
                  <a:lnTo>
                    <a:pt x="59" y="273"/>
                  </a:lnTo>
                  <a:lnTo>
                    <a:pt x="70" y="284"/>
                  </a:lnTo>
                  <a:lnTo>
                    <a:pt x="80" y="296"/>
                  </a:lnTo>
                  <a:lnTo>
                    <a:pt x="92" y="305"/>
                  </a:lnTo>
                  <a:lnTo>
                    <a:pt x="105" y="314"/>
                  </a:lnTo>
                  <a:lnTo>
                    <a:pt x="118" y="321"/>
                  </a:lnTo>
                  <a:lnTo>
                    <a:pt x="133" y="328"/>
                  </a:lnTo>
                  <a:lnTo>
                    <a:pt x="149" y="333"/>
                  </a:lnTo>
                  <a:lnTo>
                    <a:pt x="166" y="338"/>
                  </a:lnTo>
                  <a:lnTo>
                    <a:pt x="183" y="340"/>
                  </a:lnTo>
                  <a:lnTo>
                    <a:pt x="0" y="543"/>
                  </a:lnTo>
                  <a:lnTo>
                    <a:pt x="135" y="543"/>
                  </a:lnTo>
                  <a:close/>
                  <a:moveTo>
                    <a:pt x="222" y="244"/>
                  </a:moveTo>
                  <a:lnTo>
                    <a:pt x="222" y="244"/>
                  </a:lnTo>
                  <a:lnTo>
                    <a:pt x="212" y="243"/>
                  </a:lnTo>
                  <a:lnTo>
                    <a:pt x="203" y="243"/>
                  </a:lnTo>
                  <a:lnTo>
                    <a:pt x="195" y="240"/>
                  </a:lnTo>
                  <a:lnTo>
                    <a:pt x="187" y="238"/>
                  </a:lnTo>
                  <a:lnTo>
                    <a:pt x="180" y="236"/>
                  </a:lnTo>
                  <a:lnTo>
                    <a:pt x="173" y="232"/>
                  </a:lnTo>
                  <a:lnTo>
                    <a:pt x="166" y="228"/>
                  </a:lnTo>
                  <a:lnTo>
                    <a:pt x="160" y="223"/>
                  </a:lnTo>
                  <a:lnTo>
                    <a:pt x="155" y="219"/>
                  </a:lnTo>
                  <a:lnTo>
                    <a:pt x="150" y="213"/>
                  </a:lnTo>
                  <a:lnTo>
                    <a:pt x="147" y="207"/>
                  </a:lnTo>
                  <a:lnTo>
                    <a:pt x="143" y="201"/>
                  </a:lnTo>
                  <a:lnTo>
                    <a:pt x="140" y="194"/>
                  </a:lnTo>
                  <a:lnTo>
                    <a:pt x="139" y="187"/>
                  </a:lnTo>
                  <a:lnTo>
                    <a:pt x="138" y="179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8" y="163"/>
                  </a:lnTo>
                  <a:lnTo>
                    <a:pt x="139" y="155"/>
                  </a:lnTo>
                  <a:lnTo>
                    <a:pt x="140" y="148"/>
                  </a:lnTo>
                  <a:lnTo>
                    <a:pt x="143" y="142"/>
                  </a:lnTo>
                  <a:lnTo>
                    <a:pt x="147" y="136"/>
                  </a:lnTo>
                  <a:lnTo>
                    <a:pt x="150" y="129"/>
                  </a:lnTo>
                  <a:lnTo>
                    <a:pt x="155" y="123"/>
                  </a:lnTo>
                  <a:lnTo>
                    <a:pt x="160" y="119"/>
                  </a:lnTo>
                  <a:lnTo>
                    <a:pt x="166" y="114"/>
                  </a:lnTo>
                  <a:lnTo>
                    <a:pt x="173" y="111"/>
                  </a:lnTo>
                  <a:lnTo>
                    <a:pt x="180" y="108"/>
                  </a:lnTo>
                  <a:lnTo>
                    <a:pt x="187" y="104"/>
                  </a:lnTo>
                  <a:lnTo>
                    <a:pt x="195" y="102"/>
                  </a:lnTo>
                  <a:lnTo>
                    <a:pt x="203" y="101"/>
                  </a:lnTo>
                  <a:lnTo>
                    <a:pt x="212" y="100"/>
                  </a:lnTo>
                  <a:lnTo>
                    <a:pt x="222" y="98"/>
                  </a:lnTo>
                  <a:lnTo>
                    <a:pt x="371" y="98"/>
                  </a:lnTo>
                  <a:lnTo>
                    <a:pt x="371" y="244"/>
                  </a:lnTo>
                  <a:lnTo>
                    <a:pt x="222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5" name="Freeform 246"/>
            <p:cNvSpPr>
              <a:spLocks/>
            </p:cNvSpPr>
            <p:nvPr/>
          </p:nvSpPr>
          <p:spPr bwMode="auto">
            <a:xfrm flipH="1">
              <a:off x="6428850" y="3659678"/>
              <a:ext cx="136679" cy="176440"/>
            </a:xfrm>
            <a:custGeom>
              <a:avLst/>
              <a:gdLst>
                <a:gd name="T0" fmla="*/ 121 w 443"/>
                <a:gd name="T1" fmla="*/ 170 h 567"/>
                <a:gd name="T2" fmla="*/ 136 w 443"/>
                <a:gd name="T3" fmla="*/ 138 h 567"/>
                <a:gd name="T4" fmla="*/ 162 w 443"/>
                <a:gd name="T5" fmla="*/ 113 h 567"/>
                <a:gd name="T6" fmla="*/ 197 w 443"/>
                <a:gd name="T7" fmla="*/ 98 h 567"/>
                <a:gd name="T8" fmla="*/ 226 w 443"/>
                <a:gd name="T9" fmla="*/ 94 h 567"/>
                <a:gd name="T10" fmla="*/ 262 w 443"/>
                <a:gd name="T11" fmla="*/ 100 h 567"/>
                <a:gd name="T12" fmla="*/ 291 w 443"/>
                <a:gd name="T13" fmla="*/ 115 h 567"/>
                <a:gd name="T14" fmla="*/ 308 w 443"/>
                <a:gd name="T15" fmla="*/ 136 h 567"/>
                <a:gd name="T16" fmla="*/ 314 w 443"/>
                <a:gd name="T17" fmla="*/ 163 h 567"/>
                <a:gd name="T18" fmla="*/ 308 w 443"/>
                <a:gd name="T19" fmla="*/ 190 h 567"/>
                <a:gd name="T20" fmla="*/ 275 w 443"/>
                <a:gd name="T21" fmla="*/ 214 h 567"/>
                <a:gd name="T22" fmla="*/ 127 w 443"/>
                <a:gd name="T23" fmla="*/ 245 h 567"/>
                <a:gd name="T24" fmla="*/ 71 w 443"/>
                <a:gd name="T25" fmla="*/ 268 h 567"/>
                <a:gd name="T26" fmla="*/ 30 w 443"/>
                <a:gd name="T27" fmla="*/ 304 h 567"/>
                <a:gd name="T28" fmla="*/ 6 w 443"/>
                <a:gd name="T29" fmla="*/ 353 h 567"/>
                <a:gd name="T30" fmla="*/ 0 w 443"/>
                <a:gd name="T31" fmla="*/ 396 h 567"/>
                <a:gd name="T32" fmla="*/ 16 w 443"/>
                <a:gd name="T33" fmla="*/ 468 h 567"/>
                <a:gd name="T34" fmla="*/ 59 w 443"/>
                <a:gd name="T35" fmla="*/ 522 h 567"/>
                <a:gd name="T36" fmla="*/ 127 w 443"/>
                <a:gd name="T37" fmla="*/ 556 h 567"/>
                <a:gd name="T38" fmla="*/ 216 w 443"/>
                <a:gd name="T39" fmla="*/ 567 h 567"/>
                <a:gd name="T40" fmla="*/ 278 w 443"/>
                <a:gd name="T41" fmla="*/ 562 h 567"/>
                <a:gd name="T42" fmla="*/ 351 w 443"/>
                <a:gd name="T43" fmla="*/ 537 h 567"/>
                <a:gd name="T44" fmla="*/ 407 w 443"/>
                <a:gd name="T45" fmla="*/ 491 h 567"/>
                <a:gd name="T46" fmla="*/ 439 w 443"/>
                <a:gd name="T47" fmla="*/ 426 h 567"/>
                <a:gd name="T48" fmla="*/ 324 w 443"/>
                <a:gd name="T49" fmla="*/ 394 h 567"/>
                <a:gd name="T50" fmla="*/ 304 w 443"/>
                <a:gd name="T51" fmla="*/ 430 h 567"/>
                <a:gd name="T52" fmla="*/ 276 w 443"/>
                <a:gd name="T53" fmla="*/ 455 h 567"/>
                <a:gd name="T54" fmla="*/ 238 w 443"/>
                <a:gd name="T55" fmla="*/ 469 h 567"/>
                <a:gd name="T56" fmla="*/ 194 w 443"/>
                <a:gd name="T57" fmla="*/ 471 h 567"/>
                <a:gd name="T58" fmla="*/ 155 w 443"/>
                <a:gd name="T59" fmla="*/ 463 h 567"/>
                <a:gd name="T60" fmla="*/ 127 w 443"/>
                <a:gd name="T61" fmla="*/ 446 h 567"/>
                <a:gd name="T62" fmla="*/ 113 w 443"/>
                <a:gd name="T63" fmla="*/ 423 h 567"/>
                <a:gd name="T64" fmla="*/ 109 w 443"/>
                <a:gd name="T65" fmla="*/ 402 h 567"/>
                <a:gd name="T66" fmla="*/ 123 w 443"/>
                <a:gd name="T67" fmla="*/ 364 h 567"/>
                <a:gd name="T68" fmla="*/ 173 w 443"/>
                <a:gd name="T69" fmla="*/ 343 h 567"/>
                <a:gd name="T70" fmla="*/ 325 w 443"/>
                <a:gd name="T71" fmla="*/ 311 h 567"/>
                <a:gd name="T72" fmla="*/ 372 w 443"/>
                <a:gd name="T73" fmla="*/ 286 h 567"/>
                <a:gd name="T74" fmla="*/ 410 w 443"/>
                <a:gd name="T75" fmla="*/ 246 h 567"/>
                <a:gd name="T76" fmla="*/ 429 w 443"/>
                <a:gd name="T77" fmla="*/ 184 h 567"/>
                <a:gd name="T78" fmla="*/ 427 w 443"/>
                <a:gd name="T79" fmla="*/ 131 h 567"/>
                <a:gd name="T80" fmla="*/ 398 w 443"/>
                <a:gd name="T81" fmla="*/ 71 h 567"/>
                <a:gd name="T82" fmla="*/ 345 w 443"/>
                <a:gd name="T83" fmla="*/ 26 h 567"/>
                <a:gd name="T84" fmla="*/ 269 w 443"/>
                <a:gd name="T85" fmla="*/ 4 h 567"/>
                <a:gd name="T86" fmla="*/ 203 w 443"/>
                <a:gd name="T87" fmla="*/ 0 h 567"/>
                <a:gd name="T88" fmla="*/ 128 w 443"/>
                <a:gd name="T89" fmla="*/ 17 h 567"/>
                <a:gd name="T90" fmla="*/ 69 w 443"/>
                <a:gd name="T91" fmla="*/ 53 h 567"/>
                <a:gd name="T92" fmla="*/ 26 w 443"/>
                <a:gd name="T93" fmla="*/ 106 h 567"/>
                <a:gd name="T94" fmla="*/ 8 w 443"/>
                <a:gd name="T95" fmla="*/ 15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3" h="567">
                  <a:moveTo>
                    <a:pt x="8" y="157"/>
                  </a:moveTo>
                  <a:lnTo>
                    <a:pt x="118" y="180"/>
                  </a:lnTo>
                  <a:lnTo>
                    <a:pt x="118" y="180"/>
                  </a:lnTo>
                  <a:lnTo>
                    <a:pt x="121" y="170"/>
                  </a:lnTo>
                  <a:lnTo>
                    <a:pt x="124" y="161"/>
                  </a:lnTo>
                  <a:lnTo>
                    <a:pt x="127" y="152"/>
                  </a:lnTo>
                  <a:lnTo>
                    <a:pt x="131" y="144"/>
                  </a:lnTo>
                  <a:lnTo>
                    <a:pt x="136" y="138"/>
                  </a:lnTo>
                  <a:lnTo>
                    <a:pt x="142" y="130"/>
                  </a:lnTo>
                  <a:lnTo>
                    <a:pt x="148" y="124"/>
                  </a:lnTo>
                  <a:lnTo>
                    <a:pt x="155" y="118"/>
                  </a:lnTo>
                  <a:lnTo>
                    <a:pt x="162" y="113"/>
                  </a:lnTo>
                  <a:lnTo>
                    <a:pt x="170" y="108"/>
                  </a:lnTo>
                  <a:lnTo>
                    <a:pt x="178" y="105"/>
                  </a:lnTo>
                  <a:lnTo>
                    <a:pt x="187" y="101"/>
                  </a:lnTo>
                  <a:lnTo>
                    <a:pt x="197" y="98"/>
                  </a:lnTo>
                  <a:lnTo>
                    <a:pt x="206" y="97"/>
                  </a:lnTo>
                  <a:lnTo>
                    <a:pt x="216" y="96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36" y="96"/>
                  </a:lnTo>
                  <a:lnTo>
                    <a:pt x="245" y="97"/>
                  </a:lnTo>
                  <a:lnTo>
                    <a:pt x="254" y="98"/>
                  </a:lnTo>
                  <a:lnTo>
                    <a:pt x="262" y="100"/>
                  </a:lnTo>
                  <a:lnTo>
                    <a:pt x="270" y="104"/>
                  </a:lnTo>
                  <a:lnTo>
                    <a:pt x="278" y="107"/>
                  </a:lnTo>
                  <a:lnTo>
                    <a:pt x="285" y="110"/>
                  </a:lnTo>
                  <a:lnTo>
                    <a:pt x="291" y="115"/>
                  </a:lnTo>
                  <a:lnTo>
                    <a:pt x="296" y="119"/>
                  </a:lnTo>
                  <a:lnTo>
                    <a:pt x="301" y="125"/>
                  </a:lnTo>
                  <a:lnTo>
                    <a:pt x="304" y="131"/>
                  </a:lnTo>
                  <a:lnTo>
                    <a:pt x="308" y="136"/>
                  </a:lnTo>
                  <a:lnTo>
                    <a:pt x="311" y="142"/>
                  </a:lnTo>
                  <a:lnTo>
                    <a:pt x="312" y="149"/>
                  </a:lnTo>
                  <a:lnTo>
                    <a:pt x="313" y="156"/>
                  </a:lnTo>
                  <a:lnTo>
                    <a:pt x="314" y="163"/>
                  </a:lnTo>
                  <a:lnTo>
                    <a:pt x="314" y="163"/>
                  </a:lnTo>
                  <a:lnTo>
                    <a:pt x="313" y="173"/>
                  </a:lnTo>
                  <a:lnTo>
                    <a:pt x="311" y="182"/>
                  </a:lnTo>
                  <a:lnTo>
                    <a:pt x="308" y="190"/>
                  </a:lnTo>
                  <a:lnTo>
                    <a:pt x="303" y="198"/>
                  </a:lnTo>
                  <a:lnTo>
                    <a:pt x="295" y="203"/>
                  </a:lnTo>
                  <a:lnTo>
                    <a:pt x="286" y="209"/>
                  </a:lnTo>
                  <a:lnTo>
                    <a:pt x="275" y="214"/>
                  </a:lnTo>
                  <a:lnTo>
                    <a:pt x="260" y="217"/>
                  </a:lnTo>
                  <a:lnTo>
                    <a:pt x="143" y="241"/>
                  </a:lnTo>
                  <a:lnTo>
                    <a:pt x="143" y="241"/>
                  </a:lnTo>
                  <a:lnTo>
                    <a:pt x="127" y="245"/>
                  </a:lnTo>
                  <a:lnTo>
                    <a:pt x="111" y="250"/>
                  </a:lnTo>
                  <a:lnTo>
                    <a:pt x="97" y="256"/>
                  </a:lnTo>
                  <a:lnTo>
                    <a:pt x="83" y="261"/>
                  </a:lnTo>
                  <a:lnTo>
                    <a:pt x="71" y="268"/>
                  </a:lnTo>
                  <a:lnTo>
                    <a:pt x="59" y="276"/>
                  </a:lnTo>
                  <a:lnTo>
                    <a:pt x="48" y="285"/>
                  </a:lnTo>
                  <a:lnTo>
                    <a:pt x="39" y="294"/>
                  </a:lnTo>
                  <a:lnTo>
                    <a:pt x="30" y="304"/>
                  </a:lnTo>
                  <a:lnTo>
                    <a:pt x="22" y="316"/>
                  </a:lnTo>
                  <a:lnTo>
                    <a:pt x="15" y="327"/>
                  </a:lnTo>
                  <a:lnTo>
                    <a:pt x="11" y="339"/>
                  </a:lnTo>
                  <a:lnTo>
                    <a:pt x="6" y="353"/>
                  </a:lnTo>
                  <a:lnTo>
                    <a:pt x="3" y="367"/>
                  </a:lnTo>
                  <a:lnTo>
                    <a:pt x="1" y="381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1" y="415"/>
                  </a:lnTo>
                  <a:lnTo>
                    <a:pt x="5" y="435"/>
                  </a:lnTo>
                  <a:lnTo>
                    <a:pt x="9" y="452"/>
                  </a:lnTo>
                  <a:lnTo>
                    <a:pt x="16" y="468"/>
                  </a:lnTo>
                  <a:lnTo>
                    <a:pt x="24" y="483"/>
                  </a:lnTo>
                  <a:lnTo>
                    <a:pt x="34" y="497"/>
                  </a:lnTo>
                  <a:lnTo>
                    <a:pt x="47" y="510"/>
                  </a:lnTo>
                  <a:lnTo>
                    <a:pt x="59" y="522"/>
                  </a:lnTo>
                  <a:lnTo>
                    <a:pt x="75" y="532"/>
                  </a:lnTo>
                  <a:lnTo>
                    <a:pt x="91" y="541"/>
                  </a:lnTo>
                  <a:lnTo>
                    <a:pt x="109" y="549"/>
                  </a:lnTo>
                  <a:lnTo>
                    <a:pt x="127" y="556"/>
                  </a:lnTo>
                  <a:lnTo>
                    <a:pt x="148" y="561"/>
                  </a:lnTo>
                  <a:lnTo>
                    <a:pt x="169" y="565"/>
                  </a:lnTo>
                  <a:lnTo>
                    <a:pt x="192" y="567"/>
                  </a:lnTo>
                  <a:lnTo>
                    <a:pt x="216" y="567"/>
                  </a:lnTo>
                  <a:lnTo>
                    <a:pt x="216" y="567"/>
                  </a:lnTo>
                  <a:lnTo>
                    <a:pt x="237" y="567"/>
                  </a:lnTo>
                  <a:lnTo>
                    <a:pt x="258" y="565"/>
                  </a:lnTo>
                  <a:lnTo>
                    <a:pt x="278" y="562"/>
                  </a:lnTo>
                  <a:lnTo>
                    <a:pt x="297" y="557"/>
                  </a:lnTo>
                  <a:lnTo>
                    <a:pt x="317" y="553"/>
                  </a:lnTo>
                  <a:lnTo>
                    <a:pt x="334" y="545"/>
                  </a:lnTo>
                  <a:lnTo>
                    <a:pt x="351" y="537"/>
                  </a:lnTo>
                  <a:lnTo>
                    <a:pt x="367" y="528"/>
                  </a:lnTo>
                  <a:lnTo>
                    <a:pt x="381" y="517"/>
                  </a:lnTo>
                  <a:lnTo>
                    <a:pt x="395" y="505"/>
                  </a:lnTo>
                  <a:lnTo>
                    <a:pt x="407" y="491"/>
                  </a:lnTo>
                  <a:lnTo>
                    <a:pt x="418" y="478"/>
                  </a:lnTo>
                  <a:lnTo>
                    <a:pt x="427" y="462"/>
                  </a:lnTo>
                  <a:lnTo>
                    <a:pt x="433" y="445"/>
                  </a:lnTo>
                  <a:lnTo>
                    <a:pt x="439" y="426"/>
                  </a:lnTo>
                  <a:lnTo>
                    <a:pt x="443" y="406"/>
                  </a:lnTo>
                  <a:lnTo>
                    <a:pt x="327" y="383"/>
                  </a:lnTo>
                  <a:lnTo>
                    <a:pt x="327" y="383"/>
                  </a:lnTo>
                  <a:lnTo>
                    <a:pt x="324" y="394"/>
                  </a:lnTo>
                  <a:lnTo>
                    <a:pt x="320" y="404"/>
                  </a:lnTo>
                  <a:lnTo>
                    <a:pt x="316" y="414"/>
                  </a:lnTo>
                  <a:lnTo>
                    <a:pt x="311" y="422"/>
                  </a:lnTo>
                  <a:lnTo>
                    <a:pt x="304" y="430"/>
                  </a:lnTo>
                  <a:lnTo>
                    <a:pt x="299" y="438"/>
                  </a:lnTo>
                  <a:lnTo>
                    <a:pt x="292" y="444"/>
                  </a:lnTo>
                  <a:lnTo>
                    <a:pt x="284" y="451"/>
                  </a:lnTo>
                  <a:lnTo>
                    <a:pt x="276" y="455"/>
                  </a:lnTo>
                  <a:lnTo>
                    <a:pt x="267" y="460"/>
                  </a:lnTo>
                  <a:lnTo>
                    <a:pt x="258" y="463"/>
                  </a:lnTo>
                  <a:lnTo>
                    <a:pt x="249" y="466"/>
                  </a:lnTo>
                  <a:lnTo>
                    <a:pt x="238" y="469"/>
                  </a:lnTo>
                  <a:lnTo>
                    <a:pt x="228" y="470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194" y="471"/>
                  </a:lnTo>
                  <a:lnTo>
                    <a:pt x="183" y="470"/>
                  </a:lnTo>
                  <a:lnTo>
                    <a:pt x="173" y="468"/>
                  </a:lnTo>
                  <a:lnTo>
                    <a:pt x="164" y="465"/>
                  </a:lnTo>
                  <a:lnTo>
                    <a:pt x="155" y="463"/>
                  </a:lnTo>
                  <a:lnTo>
                    <a:pt x="147" y="460"/>
                  </a:lnTo>
                  <a:lnTo>
                    <a:pt x="140" y="456"/>
                  </a:lnTo>
                  <a:lnTo>
                    <a:pt x="133" y="452"/>
                  </a:lnTo>
                  <a:lnTo>
                    <a:pt x="127" y="446"/>
                  </a:lnTo>
                  <a:lnTo>
                    <a:pt x="123" y="441"/>
                  </a:lnTo>
                  <a:lnTo>
                    <a:pt x="118" y="436"/>
                  </a:lnTo>
                  <a:lnTo>
                    <a:pt x="115" y="429"/>
                  </a:lnTo>
                  <a:lnTo>
                    <a:pt x="113" y="423"/>
                  </a:lnTo>
                  <a:lnTo>
                    <a:pt x="110" y="417"/>
                  </a:lnTo>
                  <a:lnTo>
                    <a:pt x="109" y="410"/>
                  </a:lnTo>
                  <a:lnTo>
                    <a:pt x="109" y="402"/>
                  </a:lnTo>
                  <a:lnTo>
                    <a:pt x="109" y="402"/>
                  </a:lnTo>
                  <a:lnTo>
                    <a:pt x="109" y="392"/>
                  </a:lnTo>
                  <a:lnTo>
                    <a:pt x="111" y="381"/>
                  </a:lnTo>
                  <a:lnTo>
                    <a:pt x="116" y="372"/>
                  </a:lnTo>
                  <a:lnTo>
                    <a:pt x="123" y="364"/>
                  </a:lnTo>
                  <a:lnTo>
                    <a:pt x="131" y="358"/>
                  </a:lnTo>
                  <a:lnTo>
                    <a:pt x="142" y="352"/>
                  </a:lnTo>
                  <a:lnTo>
                    <a:pt x="156" y="347"/>
                  </a:lnTo>
                  <a:lnTo>
                    <a:pt x="173" y="343"/>
                  </a:lnTo>
                  <a:lnTo>
                    <a:pt x="287" y="321"/>
                  </a:lnTo>
                  <a:lnTo>
                    <a:pt x="287" y="321"/>
                  </a:lnTo>
                  <a:lnTo>
                    <a:pt x="312" y="314"/>
                  </a:lnTo>
                  <a:lnTo>
                    <a:pt x="325" y="311"/>
                  </a:lnTo>
                  <a:lnTo>
                    <a:pt x="337" y="305"/>
                  </a:lnTo>
                  <a:lnTo>
                    <a:pt x="350" y="301"/>
                  </a:lnTo>
                  <a:lnTo>
                    <a:pt x="361" y="294"/>
                  </a:lnTo>
                  <a:lnTo>
                    <a:pt x="372" y="286"/>
                  </a:lnTo>
                  <a:lnTo>
                    <a:pt x="382" y="278"/>
                  </a:lnTo>
                  <a:lnTo>
                    <a:pt x="393" y="268"/>
                  </a:lnTo>
                  <a:lnTo>
                    <a:pt x="402" y="258"/>
                  </a:lnTo>
                  <a:lnTo>
                    <a:pt x="410" y="246"/>
                  </a:lnTo>
                  <a:lnTo>
                    <a:pt x="416" y="233"/>
                  </a:lnTo>
                  <a:lnTo>
                    <a:pt x="422" y="218"/>
                  </a:lnTo>
                  <a:lnTo>
                    <a:pt x="427" y="202"/>
                  </a:lnTo>
                  <a:lnTo>
                    <a:pt x="429" y="184"/>
                  </a:lnTo>
                  <a:lnTo>
                    <a:pt x="430" y="166"/>
                  </a:lnTo>
                  <a:lnTo>
                    <a:pt x="430" y="166"/>
                  </a:lnTo>
                  <a:lnTo>
                    <a:pt x="429" y="148"/>
                  </a:lnTo>
                  <a:lnTo>
                    <a:pt x="427" y="131"/>
                  </a:lnTo>
                  <a:lnTo>
                    <a:pt x="422" y="114"/>
                  </a:lnTo>
                  <a:lnTo>
                    <a:pt x="415" y="99"/>
                  </a:lnTo>
                  <a:lnTo>
                    <a:pt x="407" y="84"/>
                  </a:lnTo>
                  <a:lnTo>
                    <a:pt x="398" y="71"/>
                  </a:lnTo>
                  <a:lnTo>
                    <a:pt x="387" y="58"/>
                  </a:lnTo>
                  <a:lnTo>
                    <a:pt x="375" y="47"/>
                  </a:lnTo>
                  <a:lnTo>
                    <a:pt x="360" y="36"/>
                  </a:lnTo>
                  <a:lnTo>
                    <a:pt x="345" y="26"/>
                  </a:lnTo>
                  <a:lnTo>
                    <a:pt x="328" y="18"/>
                  </a:lnTo>
                  <a:lnTo>
                    <a:pt x="309" y="13"/>
                  </a:lnTo>
                  <a:lnTo>
                    <a:pt x="289" y="7"/>
                  </a:lnTo>
                  <a:lnTo>
                    <a:pt x="269" y="4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3" y="3"/>
                  </a:lnTo>
                  <a:lnTo>
                    <a:pt x="165" y="6"/>
                  </a:lnTo>
                  <a:lnTo>
                    <a:pt x="147" y="11"/>
                  </a:lnTo>
                  <a:lnTo>
                    <a:pt x="128" y="17"/>
                  </a:lnTo>
                  <a:lnTo>
                    <a:pt x="113" y="24"/>
                  </a:lnTo>
                  <a:lnTo>
                    <a:pt x="97" y="32"/>
                  </a:lnTo>
                  <a:lnTo>
                    <a:pt x="82" y="42"/>
                  </a:lnTo>
                  <a:lnTo>
                    <a:pt x="69" y="53"/>
                  </a:lnTo>
                  <a:lnTo>
                    <a:pt x="57" y="65"/>
                  </a:lnTo>
                  <a:lnTo>
                    <a:pt x="46" y="77"/>
                  </a:lnTo>
                  <a:lnTo>
                    <a:pt x="35" y="91"/>
                  </a:lnTo>
                  <a:lnTo>
                    <a:pt x="26" y="106"/>
                  </a:lnTo>
                  <a:lnTo>
                    <a:pt x="20" y="122"/>
                  </a:lnTo>
                  <a:lnTo>
                    <a:pt x="13" y="139"/>
                  </a:lnTo>
                  <a:lnTo>
                    <a:pt x="8" y="157"/>
                  </a:lnTo>
                  <a:lnTo>
                    <a:pt x="8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26" name="Freeform 92"/>
          <p:cNvSpPr>
            <a:spLocks/>
          </p:cNvSpPr>
          <p:nvPr/>
        </p:nvSpPr>
        <p:spPr bwMode="auto">
          <a:xfrm flipH="1">
            <a:off x="7405693" y="3298828"/>
            <a:ext cx="895360" cy="895361"/>
          </a:xfrm>
          <a:custGeom>
            <a:avLst/>
            <a:gdLst>
              <a:gd name="T0" fmla="*/ 5 w 2903"/>
              <a:gd name="T1" fmla="*/ 1563 h 2903"/>
              <a:gd name="T2" fmla="*/ 30 w 2903"/>
              <a:gd name="T3" fmla="*/ 1744 h 2903"/>
              <a:gd name="T4" fmla="*/ 76 w 2903"/>
              <a:gd name="T5" fmla="*/ 1918 h 2903"/>
              <a:gd name="T6" fmla="*/ 143 w 2903"/>
              <a:gd name="T7" fmla="*/ 2081 h 2903"/>
              <a:gd name="T8" fmla="*/ 229 w 2903"/>
              <a:gd name="T9" fmla="*/ 2234 h 2903"/>
              <a:gd name="T10" fmla="*/ 331 w 2903"/>
              <a:gd name="T11" fmla="*/ 2375 h 2903"/>
              <a:gd name="T12" fmla="*/ 450 w 2903"/>
              <a:gd name="T13" fmla="*/ 2503 h 2903"/>
              <a:gd name="T14" fmla="*/ 583 w 2903"/>
              <a:gd name="T15" fmla="*/ 2615 h 2903"/>
              <a:gd name="T16" fmla="*/ 729 w 2903"/>
              <a:gd name="T17" fmla="*/ 2711 h 2903"/>
              <a:gd name="T18" fmla="*/ 887 w 2903"/>
              <a:gd name="T19" fmla="*/ 2789 h 2903"/>
              <a:gd name="T20" fmla="*/ 1055 w 2903"/>
              <a:gd name="T21" fmla="*/ 2848 h 2903"/>
              <a:gd name="T22" fmla="*/ 1230 w 2903"/>
              <a:gd name="T23" fmla="*/ 2886 h 2903"/>
              <a:gd name="T24" fmla="*/ 1414 w 2903"/>
              <a:gd name="T25" fmla="*/ 2903 h 2903"/>
              <a:gd name="T26" fmla="*/ 1563 w 2903"/>
              <a:gd name="T27" fmla="*/ 2899 h 2903"/>
              <a:gd name="T28" fmla="*/ 1744 w 2903"/>
              <a:gd name="T29" fmla="*/ 2874 h 2903"/>
              <a:gd name="T30" fmla="*/ 1918 w 2903"/>
              <a:gd name="T31" fmla="*/ 2827 h 2903"/>
              <a:gd name="T32" fmla="*/ 2081 w 2903"/>
              <a:gd name="T33" fmla="*/ 2760 h 2903"/>
              <a:gd name="T34" fmla="*/ 2234 w 2903"/>
              <a:gd name="T35" fmla="*/ 2674 h 2903"/>
              <a:gd name="T36" fmla="*/ 2375 w 2903"/>
              <a:gd name="T37" fmla="*/ 2572 h 2903"/>
              <a:gd name="T38" fmla="*/ 2503 w 2903"/>
              <a:gd name="T39" fmla="*/ 2453 h 2903"/>
              <a:gd name="T40" fmla="*/ 2615 w 2903"/>
              <a:gd name="T41" fmla="*/ 2320 h 2903"/>
              <a:gd name="T42" fmla="*/ 2710 w 2903"/>
              <a:gd name="T43" fmla="*/ 2174 h 2903"/>
              <a:gd name="T44" fmla="*/ 2789 w 2903"/>
              <a:gd name="T45" fmla="*/ 2016 h 2903"/>
              <a:gd name="T46" fmla="*/ 2848 w 2903"/>
              <a:gd name="T47" fmla="*/ 1849 h 2903"/>
              <a:gd name="T48" fmla="*/ 2886 w 2903"/>
              <a:gd name="T49" fmla="*/ 1673 h 2903"/>
              <a:gd name="T50" fmla="*/ 2903 w 2903"/>
              <a:gd name="T51" fmla="*/ 1489 h 2903"/>
              <a:gd name="T52" fmla="*/ 2899 w 2903"/>
              <a:gd name="T53" fmla="*/ 1341 h 2903"/>
              <a:gd name="T54" fmla="*/ 2874 w 2903"/>
              <a:gd name="T55" fmla="*/ 1159 h 2903"/>
              <a:gd name="T56" fmla="*/ 2827 w 2903"/>
              <a:gd name="T57" fmla="*/ 986 h 2903"/>
              <a:gd name="T58" fmla="*/ 2760 w 2903"/>
              <a:gd name="T59" fmla="*/ 822 h 2903"/>
              <a:gd name="T60" fmla="*/ 2674 w 2903"/>
              <a:gd name="T61" fmla="*/ 669 h 2903"/>
              <a:gd name="T62" fmla="*/ 2572 w 2903"/>
              <a:gd name="T63" fmla="*/ 529 h 2903"/>
              <a:gd name="T64" fmla="*/ 2453 w 2903"/>
              <a:gd name="T65" fmla="*/ 400 h 2903"/>
              <a:gd name="T66" fmla="*/ 2320 w 2903"/>
              <a:gd name="T67" fmla="*/ 288 h 2903"/>
              <a:gd name="T68" fmla="*/ 2174 w 2903"/>
              <a:gd name="T69" fmla="*/ 193 h 2903"/>
              <a:gd name="T70" fmla="*/ 2016 w 2903"/>
              <a:gd name="T71" fmla="*/ 115 h 2903"/>
              <a:gd name="T72" fmla="*/ 1848 w 2903"/>
              <a:gd name="T73" fmla="*/ 56 h 2903"/>
              <a:gd name="T74" fmla="*/ 1673 w 2903"/>
              <a:gd name="T75" fmla="*/ 17 h 2903"/>
              <a:gd name="T76" fmla="*/ 1489 w 2903"/>
              <a:gd name="T77" fmla="*/ 0 h 2903"/>
              <a:gd name="T78" fmla="*/ 1340 w 2903"/>
              <a:gd name="T79" fmla="*/ 5 h 2903"/>
              <a:gd name="T80" fmla="*/ 1159 w 2903"/>
              <a:gd name="T81" fmla="*/ 30 h 2903"/>
              <a:gd name="T82" fmla="*/ 986 w 2903"/>
              <a:gd name="T83" fmla="*/ 76 h 2903"/>
              <a:gd name="T84" fmla="*/ 822 w 2903"/>
              <a:gd name="T85" fmla="*/ 143 h 2903"/>
              <a:gd name="T86" fmla="*/ 669 w 2903"/>
              <a:gd name="T87" fmla="*/ 229 h 2903"/>
              <a:gd name="T88" fmla="*/ 529 w 2903"/>
              <a:gd name="T89" fmla="*/ 331 h 2903"/>
              <a:gd name="T90" fmla="*/ 400 w 2903"/>
              <a:gd name="T91" fmla="*/ 450 h 2903"/>
              <a:gd name="T92" fmla="*/ 288 w 2903"/>
              <a:gd name="T93" fmla="*/ 583 h 2903"/>
              <a:gd name="T94" fmla="*/ 193 w 2903"/>
              <a:gd name="T95" fmla="*/ 729 h 2903"/>
              <a:gd name="T96" fmla="*/ 115 w 2903"/>
              <a:gd name="T97" fmla="*/ 887 h 2903"/>
              <a:gd name="T98" fmla="*/ 56 w 2903"/>
              <a:gd name="T99" fmla="*/ 1055 h 2903"/>
              <a:gd name="T100" fmla="*/ 17 w 2903"/>
              <a:gd name="T101" fmla="*/ 1231 h 2903"/>
              <a:gd name="T102" fmla="*/ 0 w 2903"/>
              <a:gd name="T103" fmla="*/ 1414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03" h="2903">
                <a:moveTo>
                  <a:pt x="0" y="1452"/>
                </a:moveTo>
                <a:lnTo>
                  <a:pt x="0" y="1452"/>
                </a:lnTo>
                <a:lnTo>
                  <a:pt x="0" y="1489"/>
                </a:lnTo>
                <a:lnTo>
                  <a:pt x="2" y="1527"/>
                </a:lnTo>
                <a:lnTo>
                  <a:pt x="5" y="1563"/>
                </a:lnTo>
                <a:lnTo>
                  <a:pt x="8" y="1600"/>
                </a:lnTo>
                <a:lnTo>
                  <a:pt x="11" y="1637"/>
                </a:lnTo>
                <a:lnTo>
                  <a:pt x="17" y="1673"/>
                </a:lnTo>
                <a:lnTo>
                  <a:pt x="23" y="1709"/>
                </a:lnTo>
                <a:lnTo>
                  <a:pt x="30" y="1744"/>
                </a:lnTo>
                <a:lnTo>
                  <a:pt x="38" y="1779"/>
                </a:lnTo>
                <a:lnTo>
                  <a:pt x="45" y="1815"/>
                </a:lnTo>
                <a:lnTo>
                  <a:pt x="56" y="1849"/>
                </a:lnTo>
                <a:lnTo>
                  <a:pt x="66" y="1884"/>
                </a:lnTo>
                <a:lnTo>
                  <a:pt x="76" y="1918"/>
                </a:lnTo>
                <a:lnTo>
                  <a:pt x="89" y="1951"/>
                </a:lnTo>
                <a:lnTo>
                  <a:pt x="101" y="1984"/>
                </a:lnTo>
                <a:lnTo>
                  <a:pt x="115" y="2016"/>
                </a:lnTo>
                <a:lnTo>
                  <a:pt x="128" y="2049"/>
                </a:lnTo>
                <a:lnTo>
                  <a:pt x="143" y="2081"/>
                </a:lnTo>
                <a:lnTo>
                  <a:pt x="159" y="2113"/>
                </a:lnTo>
                <a:lnTo>
                  <a:pt x="175" y="2144"/>
                </a:lnTo>
                <a:lnTo>
                  <a:pt x="193" y="2174"/>
                </a:lnTo>
                <a:lnTo>
                  <a:pt x="210" y="2205"/>
                </a:lnTo>
                <a:lnTo>
                  <a:pt x="229" y="2234"/>
                </a:lnTo>
                <a:lnTo>
                  <a:pt x="248" y="2264"/>
                </a:lnTo>
                <a:lnTo>
                  <a:pt x="268" y="2292"/>
                </a:lnTo>
                <a:lnTo>
                  <a:pt x="288" y="2320"/>
                </a:lnTo>
                <a:lnTo>
                  <a:pt x="310" y="2348"/>
                </a:lnTo>
                <a:lnTo>
                  <a:pt x="331" y="2375"/>
                </a:lnTo>
                <a:lnTo>
                  <a:pt x="354" y="2402"/>
                </a:lnTo>
                <a:lnTo>
                  <a:pt x="378" y="2428"/>
                </a:lnTo>
                <a:lnTo>
                  <a:pt x="400" y="2453"/>
                </a:lnTo>
                <a:lnTo>
                  <a:pt x="425" y="2478"/>
                </a:lnTo>
                <a:lnTo>
                  <a:pt x="450" y="2503"/>
                </a:lnTo>
                <a:lnTo>
                  <a:pt x="475" y="2526"/>
                </a:lnTo>
                <a:lnTo>
                  <a:pt x="501" y="2549"/>
                </a:lnTo>
                <a:lnTo>
                  <a:pt x="529" y="2572"/>
                </a:lnTo>
                <a:lnTo>
                  <a:pt x="556" y="2594"/>
                </a:lnTo>
                <a:lnTo>
                  <a:pt x="583" y="2615"/>
                </a:lnTo>
                <a:lnTo>
                  <a:pt x="611" y="2636"/>
                </a:lnTo>
                <a:lnTo>
                  <a:pt x="640" y="2655"/>
                </a:lnTo>
                <a:lnTo>
                  <a:pt x="669" y="2674"/>
                </a:lnTo>
                <a:lnTo>
                  <a:pt x="699" y="2694"/>
                </a:lnTo>
                <a:lnTo>
                  <a:pt x="729" y="2711"/>
                </a:lnTo>
                <a:lnTo>
                  <a:pt x="760" y="2729"/>
                </a:lnTo>
                <a:lnTo>
                  <a:pt x="791" y="2745"/>
                </a:lnTo>
                <a:lnTo>
                  <a:pt x="822" y="2760"/>
                </a:lnTo>
                <a:lnTo>
                  <a:pt x="854" y="2775"/>
                </a:lnTo>
                <a:lnTo>
                  <a:pt x="887" y="2789"/>
                </a:lnTo>
                <a:lnTo>
                  <a:pt x="920" y="2802"/>
                </a:lnTo>
                <a:lnTo>
                  <a:pt x="953" y="2815"/>
                </a:lnTo>
                <a:lnTo>
                  <a:pt x="986" y="2827"/>
                </a:lnTo>
                <a:lnTo>
                  <a:pt x="1020" y="2838"/>
                </a:lnTo>
                <a:lnTo>
                  <a:pt x="1055" y="2848"/>
                </a:lnTo>
                <a:lnTo>
                  <a:pt x="1089" y="2858"/>
                </a:lnTo>
                <a:lnTo>
                  <a:pt x="1124" y="2866"/>
                </a:lnTo>
                <a:lnTo>
                  <a:pt x="1159" y="2874"/>
                </a:lnTo>
                <a:lnTo>
                  <a:pt x="1194" y="2881"/>
                </a:lnTo>
                <a:lnTo>
                  <a:pt x="1230" y="2886"/>
                </a:lnTo>
                <a:lnTo>
                  <a:pt x="1267" y="2892"/>
                </a:lnTo>
                <a:lnTo>
                  <a:pt x="1303" y="2895"/>
                </a:lnTo>
                <a:lnTo>
                  <a:pt x="1340" y="2899"/>
                </a:lnTo>
                <a:lnTo>
                  <a:pt x="1377" y="2901"/>
                </a:lnTo>
                <a:lnTo>
                  <a:pt x="1414" y="2903"/>
                </a:lnTo>
                <a:lnTo>
                  <a:pt x="1452" y="2903"/>
                </a:lnTo>
                <a:lnTo>
                  <a:pt x="1452" y="2903"/>
                </a:lnTo>
                <a:lnTo>
                  <a:pt x="1489" y="2903"/>
                </a:lnTo>
                <a:lnTo>
                  <a:pt x="1526" y="2901"/>
                </a:lnTo>
                <a:lnTo>
                  <a:pt x="1563" y="2899"/>
                </a:lnTo>
                <a:lnTo>
                  <a:pt x="1600" y="2895"/>
                </a:lnTo>
                <a:lnTo>
                  <a:pt x="1636" y="2892"/>
                </a:lnTo>
                <a:lnTo>
                  <a:pt x="1673" y="2886"/>
                </a:lnTo>
                <a:lnTo>
                  <a:pt x="1709" y="2881"/>
                </a:lnTo>
                <a:lnTo>
                  <a:pt x="1744" y="2874"/>
                </a:lnTo>
                <a:lnTo>
                  <a:pt x="1779" y="2866"/>
                </a:lnTo>
                <a:lnTo>
                  <a:pt x="1814" y="2858"/>
                </a:lnTo>
                <a:lnTo>
                  <a:pt x="1848" y="2848"/>
                </a:lnTo>
                <a:lnTo>
                  <a:pt x="1884" y="2838"/>
                </a:lnTo>
                <a:lnTo>
                  <a:pt x="1918" y="2827"/>
                </a:lnTo>
                <a:lnTo>
                  <a:pt x="1951" y="2815"/>
                </a:lnTo>
                <a:lnTo>
                  <a:pt x="1983" y="2802"/>
                </a:lnTo>
                <a:lnTo>
                  <a:pt x="2016" y="2789"/>
                </a:lnTo>
                <a:lnTo>
                  <a:pt x="2049" y="2775"/>
                </a:lnTo>
                <a:lnTo>
                  <a:pt x="2081" y="2760"/>
                </a:lnTo>
                <a:lnTo>
                  <a:pt x="2113" y="2745"/>
                </a:lnTo>
                <a:lnTo>
                  <a:pt x="2143" y="2729"/>
                </a:lnTo>
                <a:lnTo>
                  <a:pt x="2174" y="2711"/>
                </a:lnTo>
                <a:lnTo>
                  <a:pt x="2205" y="2694"/>
                </a:lnTo>
                <a:lnTo>
                  <a:pt x="2234" y="2674"/>
                </a:lnTo>
                <a:lnTo>
                  <a:pt x="2264" y="2655"/>
                </a:lnTo>
                <a:lnTo>
                  <a:pt x="2292" y="2636"/>
                </a:lnTo>
                <a:lnTo>
                  <a:pt x="2320" y="2615"/>
                </a:lnTo>
                <a:lnTo>
                  <a:pt x="2347" y="2594"/>
                </a:lnTo>
                <a:lnTo>
                  <a:pt x="2375" y="2572"/>
                </a:lnTo>
                <a:lnTo>
                  <a:pt x="2402" y="2549"/>
                </a:lnTo>
                <a:lnTo>
                  <a:pt x="2428" y="2526"/>
                </a:lnTo>
                <a:lnTo>
                  <a:pt x="2453" y="2503"/>
                </a:lnTo>
                <a:lnTo>
                  <a:pt x="2478" y="2478"/>
                </a:lnTo>
                <a:lnTo>
                  <a:pt x="2503" y="2453"/>
                </a:lnTo>
                <a:lnTo>
                  <a:pt x="2525" y="2428"/>
                </a:lnTo>
                <a:lnTo>
                  <a:pt x="2549" y="2402"/>
                </a:lnTo>
                <a:lnTo>
                  <a:pt x="2572" y="2375"/>
                </a:lnTo>
                <a:lnTo>
                  <a:pt x="2594" y="2348"/>
                </a:lnTo>
                <a:lnTo>
                  <a:pt x="2615" y="2320"/>
                </a:lnTo>
                <a:lnTo>
                  <a:pt x="2635" y="2292"/>
                </a:lnTo>
                <a:lnTo>
                  <a:pt x="2655" y="2264"/>
                </a:lnTo>
                <a:lnTo>
                  <a:pt x="2674" y="2234"/>
                </a:lnTo>
                <a:lnTo>
                  <a:pt x="2693" y="2205"/>
                </a:lnTo>
                <a:lnTo>
                  <a:pt x="2710" y="2174"/>
                </a:lnTo>
                <a:lnTo>
                  <a:pt x="2728" y="2144"/>
                </a:lnTo>
                <a:lnTo>
                  <a:pt x="2744" y="2113"/>
                </a:lnTo>
                <a:lnTo>
                  <a:pt x="2760" y="2081"/>
                </a:lnTo>
                <a:lnTo>
                  <a:pt x="2775" y="2049"/>
                </a:lnTo>
                <a:lnTo>
                  <a:pt x="2789" y="2016"/>
                </a:lnTo>
                <a:lnTo>
                  <a:pt x="2802" y="1984"/>
                </a:lnTo>
                <a:lnTo>
                  <a:pt x="2815" y="1951"/>
                </a:lnTo>
                <a:lnTo>
                  <a:pt x="2827" y="1918"/>
                </a:lnTo>
                <a:lnTo>
                  <a:pt x="2837" y="1884"/>
                </a:lnTo>
                <a:lnTo>
                  <a:pt x="2848" y="1849"/>
                </a:lnTo>
                <a:lnTo>
                  <a:pt x="2858" y="1815"/>
                </a:lnTo>
                <a:lnTo>
                  <a:pt x="2866" y="1779"/>
                </a:lnTo>
                <a:lnTo>
                  <a:pt x="2874" y="1744"/>
                </a:lnTo>
                <a:lnTo>
                  <a:pt x="2880" y="1709"/>
                </a:lnTo>
                <a:lnTo>
                  <a:pt x="2886" y="1673"/>
                </a:lnTo>
                <a:lnTo>
                  <a:pt x="2892" y="1637"/>
                </a:lnTo>
                <a:lnTo>
                  <a:pt x="2895" y="1600"/>
                </a:lnTo>
                <a:lnTo>
                  <a:pt x="2899" y="1563"/>
                </a:lnTo>
                <a:lnTo>
                  <a:pt x="2901" y="1527"/>
                </a:lnTo>
                <a:lnTo>
                  <a:pt x="2903" y="1489"/>
                </a:lnTo>
                <a:lnTo>
                  <a:pt x="2903" y="1452"/>
                </a:lnTo>
                <a:lnTo>
                  <a:pt x="2903" y="1452"/>
                </a:lnTo>
                <a:lnTo>
                  <a:pt x="2903" y="1414"/>
                </a:lnTo>
                <a:lnTo>
                  <a:pt x="2901" y="1377"/>
                </a:lnTo>
                <a:lnTo>
                  <a:pt x="2899" y="1341"/>
                </a:lnTo>
                <a:lnTo>
                  <a:pt x="2895" y="1303"/>
                </a:lnTo>
                <a:lnTo>
                  <a:pt x="2892" y="1267"/>
                </a:lnTo>
                <a:lnTo>
                  <a:pt x="2886" y="1231"/>
                </a:lnTo>
                <a:lnTo>
                  <a:pt x="2880" y="1194"/>
                </a:lnTo>
                <a:lnTo>
                  <a:pt x="2874" y="1159"/>
                </a:lnTo>
                <a:lnTo>
                  <a:pt x="2866" y="1124"/>
                </a:lnTo>
                <a:lnTo>
                  <a:pt x="2858" y="1089"/>
                </a:lnTo>
                <a:lnTo>
                  <a:pt x="2848" y="1055"/>
                </a:lnTo>
                <a:lnTo>
                  <a:pt x="2837" y="1020"/>
                </a:lnTo>
                <a:lnTo>
                  <a:pt x="2827" y="986"/>
                </a:lnTo>
                <a:lnTo>
                  <a:pt x="2815" y="953"/>
                </a:lnTo>
                <a:lnTo>
                  <a:pt x="2802" y="920"/>
                </a:lnTo>
                <a:lnTo>
                  <a:pt x="2789" y="887"/>
                </a:lnTo>
                <a:lnTo>
                  <a:pt x="2775" y="854"/>
                </a:lnTo>
                <a:lnTo>
                  <a:pt x="2760" y="822"/>
                </a:lnTo>
                <a:lnTo>
                  <a:pt x="2744" y="791"/>
                </a:lnTo>
                <a:lnTo>
                  <a:pt x="2728" y="760"/>
                </a:lnTo>
                <a:lnTo>
                  <a:pt x="2710" y="729"/>
                </a:lnTo>
                <a:lnTo>
                  <a:pt x="2693" y="699"/>
                </a:lnTo>
                <a:lnTo>
                  <a:pt x="2674" y="669"/>
                </a:lnTo>
                <a:lnTo>
                  <a:pt x="2655" y="640"/>
                </a:lnTo>
                <a:lnTo>
                  <a:pt x="2635" y="611"/>
                </a:lnTo>
                <a:lnTo>
                  <a:pt x="2615" y="583"/>
                </a:lnTo>
                <a:lnTo>
                  <a:pt x="2594" y="556"/>
                </a:lnTo>
                <a:lnTo>
                  <a:pt x="2572" y="529"/>
                </a:lnTo>
                <a:lnTo>
                  <a:pt x="2549" y="501"/>
                </a:lnTo>
                <a:lnTo>
                  <a:pt x="2525" y="475"/>
                </a:lnTo>
                <a:lnTo>
                  <a:pt x="2503" y="450"/>
                </a:lnTo>
                <a:lnTo>
                  <a:pt x="2478" y="425"/>
                </a:lnTo>
                <a:lnTo>
                  <a:pt x="2453" y="400"/>
                </a:lnTo>
                <a:lnTo>
                  <a:pt x="2428" y="378"/>
                </a:lnTo>
                <a:lnTo>
                  <a:pt x="2402" y="354"/>
                </a:lnTo>
                <a:lnTo>
                  <a:pt x="2375" y="331"/>
                </a:lnTo>
                <a:lnTo>
                  <a:pt x="2347" y="310"/>
                </a:lnTo>
                <a:lnTo>
                  <a:pt x="2320" y="288"/>
                </a:lnTo>
                <a:lnTo>
                  <a:pt x="2292" y="268"/>
                </a:lnTo>
                <a:lnTo>
                  <a:pt x="2264" y="248"/>
                </a:lnTo>
                <a:lnTo>
                  <a:pt x="2234" y="229"/>
                </a:lnTo>
                <a:lnTo>
                  <a:pt x="2205" y="210"/>
                </a:lnTo>
                <a:lnTo>
                  <a:pt x="2174" y="193"/>
                </a:lnTo>
                <a:lnTo>
                  <a:pt x="2143" y="175"/>
                </a:lnTo>
                <a:lnTo>
                  <a:pt x="2113" y="159"/>
                </a:lnTo>
                <a:lnTo>
                  <a:pt x="2081" y="143"/>
                </a:lnTo>
                <a:lnTo>
                  <a:pt x="2049" y="128"/>
                </a:lnTo>
                <a:lnTo>
                  <a:pt x="2016" y="115"/>
                </a:lnTo>
                <a:lnTo>
                  <a:pt x="1983" y="101"/>
                </a:lnTo>
                <a:lnTo>
                  <a:pt x="1951" y="89"/>
                </a:lnTo>
                <a:lnTo>
                  <a:pt x="1918" y="76"/>
                </a:lnTo>
                <a:lnTo>
                  <a:pt x="1884" y="66"/>
                </a:lnTo>
                <a:lnTo>
                  <a:pt x="1848" y="56"/>
                </a:lnTo>
                <a:lnTo>
                  <a:pt x="1814" y="45"/>
                </a:lnTo>
                <a:lnTo>
                  <a:pt x="1779" y="38"/>
                </a:lnTo>
                <a:lnTo>
                  <a:pt x="1744" y="30"/>
                </a:lnTo>
                <a:lnTo>
                  <a:pt x="1709" y="23"/>
                </a:lnTo>
                <a:lnTo>
                  <a:pt x="1673" y="17"/>
                </a:lnTo>
                <a:lnTo>
                  <a:pt x="1636" y="11"/>
                </a:lnTo>
                <a:lnTo>
                  <a:pt x="1600" y="8"/>
                </a:lnTo>
                <a:lnTo>
                  <a:pt x="1563" y="5"/>
                </a:lnTo>
                <a:lnTo>
                  <a:pt x="1526" y="2"/>
                </a:lnTo>
                <a:lnTo>
                  <a:pt x="1489" y="0"/>
                </a:lnTo>
                <a:lnTo>
                  <a:pt x="1452" y="0"/>
                </a:lnTo>
                <a:lnTo>
                  <a:pt x="1452" y="0"/>
                </a:lnTo>
                <a:lnTo>
                  <a:pt x="1414" y="0"/>
                </a:lnTo>
                <a:lnTo>
                  <a:pt x="1377" y="2"/>
                </a:lnTo>
                <a:lnTo>
                  <a:pt x="1340" y="5"/>
                </a:lnTo>
                <a:lnTo>
                  <a:pt x="1303" y="8"/>
                </a:lnTo>
                <a:lnTo>
                  <a:pt x="1267" y="11"/>
                </a:lnTo>
                <a:lnTo>
                  <a:pt x="1230" y="17"/>
                </a:lnTo>
                <a:lnTo>
                  <a:pt x="1194" y="23"/>
                </a:lnTo>
                <a:lnTo>
                  <a:pt x="1159" y="30"/>
                </a:lnTo>
                <a:lnTo>
                  <a:pt x="1124" y="38"/>
                </a:lnTo>
                <a:lnTo>
                  <a:pt x="1089" y="45"/>
                </a:lnTo>
                <a:lnTo>
                  <a:pt x="1055" y="56"/>
                </a:lnTo>
                <a:lnTo>
                  <a:pt x="1020" y="66"/>
                </a:lnTo>
                <a:lnTo>
                  <a:pt x="986" y="76"/>
                </a:lnTo>
                <a:lnTo>
                  <a:pt x="953" y="89"/>
                </a:lnTo>
                <a:lnTo>
                  <a:pt x="920" y="101"/>
                </a:lnTo>
                <a:lnTo>
                  <a:pt x="887" y="115"/>
                </a:lnTo>
                <a:lnTo>
                  <a:pt x="854" y="128"/>
                </a:lnTo>
                <a:lnTo>
                  <a:pt x="822" y="143"/>
                </a:lnTo>
                <a:lnTo>
                  <a:pt x="791" y="159"/>
                </a:lnTo>
                <a:lnTo>
                  <a:pt x="760" y="175"/>
                </a:lnTo>
                <a:lnTo>
                  <a:pt x="729" y="193"/>
                </a:lnTo>
                <a:lnTo>
                  <a:pt x="699" y="210"/>
                </a:lnTo>
                <a:lnTo>
                  <a:pt x="669" y="229"/>
                </a:lnTo>
                <a:lnTo>
                  <a:pt x="640" y="248"/>
                </a:lnTo>
                <a:lnTo>
                  <a:pt x="611" y="268"/>
                </a:lnTo>
                <a:lnTo>
                  <a:pt x="583" y="288"/>
                </a:lnTo>
                <a:lnTo>
                  <a:pt x="556" y="310"/>
                </a:lnTo>
                <a:lnTo>
                  <a:pt x="529" y="331"/>
                </a:lnTo>
                <a:lnTo>
                  <a:pt x="501" y="354"/>
                </a:lnTo>
                <a:lnTo>
                  <a:pt x="475" y="378"/>
                </a:lnTo>
                <a:lnTo>
                  <a:pt x="450" y="400"/>
                </a:lnTo>
                <a:lnTo>
                  <a:pt x="425" y="425"/>
                </a:lnTo>
                <a:lnTo>
                  <a:pt x="400" y="450"/>
                </a:lnTo>
                <a:lnTo>
                  <a:pt x="378" y="475"/>
                </a:lnTo>
                <a:lnTo>
                  <a:pt x="354" y="501"/>
                </a:lnTo>
                <a:lnTo>
                  <a:pt x="331" y="529"/>
                </a:lnTo>
                <a:lnTo>
                  <a:pt x="310" y="556"/>
                </a:lnTo>
                <a:lnTo>
                  <a:pt x="288" y="583"/>
                </a:lnTo>
                <a:lnTo>
                  <a:pt x="268" y="611"/>
                </a:lnTo>
                <a:lnTo>
                  <a:pt x="248" y="640"/>
                </a:lnTo>
                <a:lnTo>
                  <a:pt x="229" y="669"/>
                </a:lnTo>
                <a:lnTo>
                  <a:pt x="210" y="699"/>
                </a:lnTo>
                <a:lnTo>
                  <a:pt x="193" y="729"/>
                </a:lnTo>
                <a:lnTo>
                  <a:pt x="175" y="760"/>
                </a:lnTo>
                <a:lnTo>
                  <a:pt x="159" y="791"/>
                </a:lnTo>
                <a:lnTo>
                  <a:pt x="143" y="822"/>
                </a:lnTo>
                <a:lnTo>
                  <a:pt x="128" y="854"/>
                </a:lnTo>
                <a:lnTo>
                  <a:pt x="115" y="887"/>
                </a:lnTo>
                <a:lnTo>
                  <a:pt x="101" y="920"/>
                </a:lnTo>
                <a:lnTo>
                  <a:pt x="89" y="953"/>
                </a:lnTo>
                <a:lnTo>
                  <a:pt x="76" y="986"/>
                </a:lnTo>
                <a:lnTo>
                  <a:pt x="66" y="1020"/>
                </a:lnTo>
                <a:lnTo>
                  <a:pt x="56" y="1055"/>
                </a:lnTo>
                <a:lnTo>
                  <a:pt x="45" y="1089"/>
                </a:lnTo>
                <a:lnTo>
                  <a:pt x="38" y="1124"/>
                </a:lnTo>
                <a:lnTo>
                  <a:pt x="30" y="1159"/>
                </a:lnTo>
                <a:lnTo>
                  <a:pt x="23" y="1194"/>
                </a:lnTo>
                <a:lnTo>
                  <a:pt x="17" y="1231"/>
                </a:lnTo>
                <a:lnTo>
                  <a:pt x="11" y="1267"/>
                </a:lnTo>
                <a:lnTo>
                  <a:pt x="8" y="1303"/>
                </a:lnTo>
                <a:lnTo>
                  <a:pt x="5" y="1341"/>
                </a:lnTo>
                <a:lnTo>
                  <a:pt x="2" y="1377"/>
                </a:lnTo>
                <a:lnTo>
                  <a:pt x="0" y="1414"/>
                </a:lnTo>
                <a:lnTo>
                  <a:pt x="0" y="1452"/>
                </a:lnTo>
                <a:lnTo>
                  <a:pt x="0" y="1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246" name="群組 1245"/>
          <p:cNvGrpSpPr/>
          <p:nvPr/>
        </p:nvGrpSpPr>
        <p:grpSpPr>
          <a:xfrm>
            <a:off x="7617844" y="3658913"/>
            <a:ext cx="471181" cy="175135"/>
            <a:chOff x="7617844" y="3658913"/>
            <a:chExt cx="471181" cy="175135"/>
          </a:xfrm>
        </p:grpSpPr>
        <p:sp>
          <p:nvSpPr>
            <p:cNvPr id="427" name="Freeform 250"/>
            <p:cNvSpPr>
              <a:spLocks/>
            </p:cNvSpPr>
            <p:nvPr/>
          </p:nvSpPr>
          <p:spPr bwMode="auto">
            <a:xfrm flipH="1">
              <a:off x="7617844" y="3658922"/>
              <a:ext cx="135661" cy="175126"/>
            </a:xfrm>
            <a:custGeom>
              <a:avLst/>
              <a:gdLst>
                <a:gd name="T0" fmla="*/ 120 w 442"/>
                <a:gd name="T1" fmla="*/ 170 h 567"/>
                <a:gd name="T2" fmla="*/ 134 w 442"/>
                <a:gd name="T3" fmla="*/ 138 h 567"/>
                <a:gd name="T4" fmla="*/ 161 w 442"/>
                <a:gd name="T5" fmla="*/ 113 h 567"/>
                <a:gd name="T6" fmla="*/ 195 w 442"/>
                <a:gd name="T7" fmla="*/ 98 h 567"/>
                <a:gd name="T8" fmla="*/ 224 w 442"/>
                <a:gd name="T9" fmla="*/ 94 h 567"/>
                <a:gd name="T10" fmla="*/ 261 w 442"/>
                <a:gd name="T11" fmla="*/ 100 h 567"/>
                <a:gd name="T12" fmla="*/ 289 w 442"/>
                <a:gd name="T13" fmla="*/ 115 h 567"/>
                <a:gd name="T14" fmla="*/ 307 w 442"/>
                <a:gd name="T15" fmla="*/ 136 h 567"/>
                <a:gd name="T16" fmla="*/ 312 w 442"/>
                <a:gd name="T17" fmla="*/ 163 h 567"/>
                <a:gd name="T18" fmla="*/ 307 w 442"/>
                <a:gd name="T19" fmla="*/ 190 h 567"/>
                <a:gd name="T20" fmla="*/ 273 w 442"/>
                <a:gd name="T21" fmla="*/ 214 h 567"/>
                <a:gd name="T22" fmla="*/ 125 w 442"/>
                <a:gd name="T23" fmla="*/ 245 h 567"/>
                <a:gd name="T24" fmla="*/ 70 w 442"/>
                <a:gd name="T25" fmla="*/ 268 h 567"/>
                <a:gd name="T26" fmla="*/ 29 w 442"/>
                <a:gd name="T27" fmla="*/ 304 h 567"/>
                <a:gd name="T28" fmla="*/ 4 w 442"/>
                <a:gd name="T29" fmla="*/ 353 h 567"/>
                <a:gd name="T30" fmla="*/ 0 w 442"/>
                <a:gd name="T31" fmla="*/ 396 h 567"/>
                <a:gd name="T32" fmla="*/ 14 w 442"/>
                <a:gd name="T33" fmla="*/ 468 h 567"/>
                <a:gd name="T34" fmla="*/ 58 w 442"/>
                <a:gd name="T35" fmla="*/ 522 h 567"/>
                <a:gd name="T36" fmla="*/ 127 w 442"/>
                <a:gd name="T37" fmla="*/ 556 h 567"/>
                <a:gd name="T38" fmla="*/ 215 w 442"/>
                <a:gd name="T39" fmla="*/ 567 h 567"/>
                <a:gd name="T40" fmla="*/ 276 w 442"/>
                <a:gd name="T41" fmla="*/ 562 h 567"/>
                <a:gd name="T42" fmla="*/ 350 w 442"/>
                <a:gd name="T43" fmla="*/ 537 h 567"/>
                <a:gd name="T44" fmla="*/ 405 w 442"/>
                <a:gd name="T45" fmla="*/ 491 h 567"/>
                <a:gd name="T46" fmla="*/ 438 w 442"/>
                <a:gd name="T47" fmla="*/ 426 h 567"/>
                <a:gd name="T48" fmla="*/ 323 w 442"/>
                <a:gd name="T49" fmla="*/ 394 h 567"/>
                <a:gd name="T50" fmla="*/ 303 w 442"/>
                <a:gd name="T51" fmla="*/ 430 h 567"/>
                <a:gd name="T52" fmla="*/ 274 w 442"/>
                <a:gd name="T53" fmla="*/ 455 h 567"/>
                <a:gd name="T54" fmla="*/ 237 w 442"/>
                <a:gd name="T55" fmla="*/ 469 h 567"/>
                <a:gd name="T56" fmla="*/ 192 w 442"/>
                <a:gd name="T57" fmla="*/ 471 h 567"/>
                <a:gd name="T58" fmla="*/ 154 w 442"/>
                <a:gd name="T59" fmla="*/ 463 h 567"/>
                <a:gd name="T60" fmla="*/ 127 w 442"/>
                <a:gd name="T61" fmla="*/ 446 h 567"/>
                <a:gd name="T62" fmla="*/ 111 w 442"/>
                <a:gd name="T63" fmla="*/ 423 h 567"/>
                <a:gd name="T64" fmla="*/ 107 w 442"/>
                <a:gd name="T65" fmla="*/ 402 h 567"/>
                <a:gd name="T66" fmla="*/ 121 w 442"/>
                <a:gd name="T67" fmla="*/ 364 h 567"/>
                <a:gd name="T68" fmla="*/ 171 w 442"/>
                <a:gd name="T69" fmla="*/ 343 h 567"/>
                <a:gd name="T70" fmla="*/ 323 w 442"/>
                <a:gd name="T71" fmla="*/ 311 h 567"/>
                <a:gd name="T72" fmla="*/ 371 w 442"/>
                <a:gd name="T73" fmla="*/ 286 h 567"/>
                <a:gd name="T74" fmla="*/ 409 w 442"/>
                <a:gd name="T75" fmla="*/ 246 h 567"/>
                <a:gd name="T76" fmla="*/ 428 w 442"/>
                <a:gd name="T77" fmla="*/ 184 h 567"/>
                <a:gd name="T78" fmla="*/ 425 w 442"/>
                <a:gd name="T79" fmla="*/ 131 h 567"/>
                <a:gd name="T80" fmla="*/ 396 w 442"/>
                <a:gd name="T81" fmla="*/ 71 h 567"/>
                <a:gd name="T82" fmla="*/ 343 w 442"/>
                <a:gd name="T83" fmla="*/ 26 h 567"/>
                <a:gd name="T84" fmla="*/ 267 w 442"/>
                <a:gd name="T85" fmla="*/ 4 h 567"/>
                <a:gd name="T86" fmla="*/ 201 w 442"/>
                <a:gd name="T87" fmla="*/ 0 h 567"/>
                <a:gd name="T88" fmla="*/ 128 w 442"/>
                <a:gd name="T89" fmla="*/ 17 h 567"/>
                <a:gd name="T90" fmla="*/ 68 w 442"/>
                <a:gd name="T91" fmla="*/ 53 h 567"/>
                <a:gd name="T92" fmla="*/ 26 w 442"/>
                <a:gd name="T93" fmla="*/ 106 h 567"/>
                <a:gd name="T94" fmla="*/ 7 w 442"/>
                <a:gd name="T95" fmla="*/ 15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2" h="567">
                  <a:moveTo>
                    <a:pt x="7" y="157"/>
                  </a:moveTo>
                  <a:lnTo>
                    <a:pt x="117" y="180"/>
                  </a:lnTo>
                  <a:lnTo>
                    <a:pt x="117" y="180"/>
                  </a:lnTo>
                  <a:lnTo>
                    <a:pt x="120" y="170"/>
                  </a:lnTo>
                  <a:lnTo>
                    <a:pt x="122" y="161"/>
                  </a:lnTo>
                  <a:lnTo>
                    <a:pt x="125" y="152"/>
                  </a:lnTo>
                  <a:lnTo>
                    <a:pt x="130" y="144"/>
                  </a:lnTo>
                  <a:lnTo>
                    <a:pt x="134" y="138"/>
                  </a:lnTo>
                  <a:lnTo>
                    <a:pt x="140" y="130"/>
                  </a:lnTo>
                  <a:lnTo>
                    <a:pt x="147" y="124"/>
                  </a:lnTo>
                  <a:lnTo>
                    <a:pt x="154" y="118"/>
                  </a:lnTo>
                  <a:lnTo>
                    <a:pt x="161" y="113"/>
                  </a:lnTo>
                  <a:lnTo>
                    <a:pt x="168" y="108"/>
                  </a:lnTo>
                  <a:lnTo>
                    <a:pt x="178" y="105"/>
                  </a:lnTo>
                  <a:lnTo>
                    <a:pt x="185" y="101"/>
                  </a:lnTo>
                  <a:lnTo>
                    <a:pt x="195" y="98"/>
                  </a:lnTo>
                  <a:lnTo>
                    <a:pt x="205" y="97"/>
                  </a:lnTo>
                  <a:lnTo>
                    <a:pt x="214" y="96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34" y="96"/>
                  </a:lnTo>
                  <a:lnTo>
                    <a:pt x="244" y="97"/>
                  </a:lnTo>
                  <a:lnTo>
                    <a:pt x="254" y="98"/>
                  </a:lnTo>
                  <a:lnTo>
                    <a:pt x="261" y="100"/>
                  </a:lnTo>
                  <a:lnTo>
                    <a:pt x="269" y="104"/>
                  </a:lnTo>
                  <a:lnTo>
                    <a:pt x="276" y="107"/>
                  </a:lnTo>
                  <a:lnTo>
                    <a:pt x="283" y="110"/>
                  </a:lnTo>
                  <a:lnTo>
                    <a:pt x="289" y="115"/>
                  </a:lnTo>
                  <a:lnTo>
                    <a:pt x="294" y="119"/>
                  </a:lnTo>
                  <a:lnTo>
                    <a:pt x="299" y="125"/>
                  </a:lnTo>
                  <a:lnTo>
                    <a:pt x="303" y="131"/>
                  </a:lnTo>
                  <a:lnTo>
                    <a:pt x="307" y="136"/>
                  </a:lnTo>
                  <a:lnTo>
                    <a:pt x="309" y="142"/>
                  </a:lnTo>
                  <a:lnTo>
                    <a:pt x="311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63"/>
                  </a:lnTo>
                  <a:lnTo>
                    <a:pt x="312" y="173"/>
                  </a:lnTo>
                  <a:lnTo>
                    <a:pt x="310" y="182"/>
                  </a:lnTo>
                  <a:lnTo>
                    <a:pt x="307" y="190"/>
                  </a:lnTo>
                  <a:lnTo>
                    <a:pt x="301" y="198"/>
                  </a:lnTo>
                  <a:lnTo>
                    <a:pt x="294" y="203"/>
                  </a:lnTo>
                  <a:lnTo>
                    <a:pt x="284" y="209"/>
                  </a:lnTo>
                  <a:lnTo>
                    <a:pt x="273" y="214"/>
                  </a:lnTo>
                  <a:lnTo>
                    <a:pt x="258" y="217"/>
                  </a:lnTo>
                  <a:lnTo>
                    <a:pt x="141" y="241"/>
                  </a:lnTo>
                  <a:lnTo>
                    <a:pt x="141" y="241"/>
                  </a:lnTo>
                  <a:lnTo>
                    <a:pt x="125" y="245"/>
                  </a:lnTo>
                  <a:lnTo>
                    <a:pt x="111" y="250"/>
                  </a:lnTo>
                  <a:lnTo>
                    <a:pt x="96" y="256"/>
                  </a:lnTo>
                  <a:lnTo>
                    <a:pt x="82" y="261"/>
                  </a:lnTo>
                  <a:lnTo>
                    <a:pt x="70" y="268"/>
                  </a:lnTo>
                  <a:lnTo>
                    <a:pt x="57" y="276"/>
                  </a:lnTo>
                  <a:lnTo>
                    <a:pt x="47" y="285"/>
                  </a:lnTo>
                  <a:lnTo>
                    <a:pt x="37" y="294"/>
                  </a:lnTo>
                  <a:lnTo>
                    <a:pt x="29" y="304"/>
                  </a:lnTo>
                  <a:lnTo>
                    <a:pt x="21" y="316"/>
                  </a:lnTo>
                  <a:lnTo>
                    <a:pt x="14" y="327"/>
                  </a:lnTo>
                  <a:lnTo>
                    <a:pt x="9" y="339"/>
                  </a:lnTo>
                  <a:lnTo>
                    <a:pt x="4" y="353"/>
                  </a:lnTo>
                  <a:lnTo>
                    <a:pt x="2" y="367"/>
                  </a:lnTo>
                  <a:lnTo>
                    <a:pt x="0" y="381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415"/>
                  </a:lnTo>
                  <a:lnTo>
                    <a:pt x="3" y="435"/>
                  </a:lnTo>
                  <a:lnTo>
                    <a:pt x="7" y="452"/>
                  </a:lnTo>
                  <a:lnTo>
                    <a:pt x="14" y="468"/>
                  </a:lnTo>
                  <a:lnTo>
                    <a:pt x="23" y="483"/>
                  </a:lnTo>
                  <a:lnTo>
                    <a:pt x="34" y="497"/>
                  </a:lnTo>
                  <a:lnTo>
                    <a:pt x="45" y="510"/>
                  </a:lnTo>
                  <a:lnTo>
                    <a:pt x="58" y="522"/>
                  </a:lnTo>
                  <a:lnTo>
                    <a:pt x="73" y="532"/>
                  </a:lnTo>
                  <a:lnTo>
                    <a:pt x="90" y="541"/>
                  </a:lnTo>
                  <a:lnTo>
                    <a:pt x="107" y="549"/>
                  </a:lnTo>
                  <a:lnTo>
                    <a:pt x="127" y="556"/>
                  </a:lnTo>
                  <a:lnTo>
                    <a:pt x="147" y="561"/>
                  </a:lnTo>
                  <a:lnTo>
                    <a:pt x="168" y="565"/>
                  </a:lnTo>
                  <a:lnTo>
                    <a:pt x="191" y="567"/>
                  </a:lnTo>
                  <a:lnTo>
                    <a:pt x="215" y="567"/>
                  </a:lnTo>
                  <a:lnTo>
                    <a:pt x="215" y="567"/>
                  </a:lnTo>
                  <a:lnTo>
                    <a:pt x="235" y="567"/>
                  </a:lnTo>
                  <a:lnTo>
                    <a:pt x="257" y="565"/>
                  </a:lnTo>
                  <a:lnTo>
                    <a:pt x="276" y="562"/>
                  </a:lnTo>
                  <a:lnTo>
                    <a:pt x="295" y="557"/>
                  </a:lnTo>
                  <a:lnTo>
                    <a:pt x="315" y="553"/>
                  </a:lnTo>
                  <a:lnTo>
                    <a:pt x="333" y="545"/>
                  </a:lnTo>
                  <a:lnTo>
                    <a:pt x="350" y="537"/>
                  </a:lnTo>
                  <a:lnTo>
                    <a:pt x="366" y="528"/>
                  </a:lnTo>
                  <a:lnTo>
                    <a:pt x="381" y="517"/>
                  </a:lnTo>
                  <a:lnTo>
                    <a:pt x="394" y="505"/>
                  </a:lnTo>
                  <a:lnTo>
                    <a:pt x="405" y="491"/>
                  </a:lnTo>
                  <a:lnTo>
                    <a:pt x="417" y="478"/>
                  </a:lnTo>
                  <a:lnTo>
                    <a:pt x="425" y="462"/>
                  </a:lnTo>
                  <a:lnTo>
                    <a:pt x="433" y="445"/>
                  </a:lnTo>
                  <a:lnTo>
                    <a:pt x="438" y="426"/>
                  </a:lnTo>
                  <a:lnTo>
                    <a:pt x="442" y="406"/>
                  </a:lnTo>
                  <a:lnTo>
                    <a:pt x="326" y="383"/>
                  </a:lnTo>
                  <a:lnTo>
                    <a:pt x="326" y="383"/>
                  </a:lnTo>
                  <a:lnTo>
                    <a:pt x="323" y="394"/>
                  </a:lnTo>
                  <a:lnTo>
                    <a:pt x="319" y="404"/>
                  </a:lnTo>
                  <a:lnTo>
                    <a:pt x="315" y="414"/>
                  </a:lnTo>
                  <a:lnTo>
                    <a:pt x="309" y="422"/>
                  </a:lnTo>
                  <a:lnTo>
                    <a:pt x="303" y="430"/>
                  </a:lnTo>
                  <a:lnTo>
                    <a:pt x="297" y="438"/>
                  </a:lnTo>
                  <a:lnTo>
                    <a:pt x="290" y="444"/>
                  </a:lnTo>
                  <a:lnTo>
                    <a:pt x="283" y="451"/>
                  </a:lnTo>
                  <a:lnTo>
                    <a:pt x="274" y="455"/>
                  </a:lnTo>
                  <a:lnTo>
                    <a:pt x="266" y="460"/>
                  </a:lnTo>
                  <a:lnTo>
                    <a:pt x="257" y="463"/>
                  </a:lnTo>
                  <a:lnTo>
                    <a:pt x="247" y="466"/>
                  </a:lnTo>
                  <a:lnTo>
                    <a:pt x="237" y="469"/>
                  </a:lnTo>
                  <a:lnTo>
                    <a:pt x="226" y="470"/>
                  </a:lnTo>
                  <a:lnTo>
                    <a:pt x="204" y="471"/>
                  </a:lnTo>
                  <a:lnTo>
                    <a:pt x="204" y="471"/>
                  </a:lnTo>
                  <a:lnTo>
                    <a:pt x="192" y="471"/>
                  </a:lnTo>
                  <a:lnTo>
                    <a:pt x="182" y="470"/>
                  </a:lnTo>
                  <a:lnTo>
                    <a:pt x="172" y="468"/>
                  </a:lnTo>
                  <a:lnTo>
                    <a:pt x="163" y="465"/>
                  </a:lnTo>
                  <a:lnTo>
                    <a:pt x="154" y="463"/>
                  </a:lnTo>
                  <a:lnTo>
                    <a:pt x="146" y="460"/>
                  </a:lnTo>
                  <a:lnTo>
                    <a:pt x="139" y="456"/>
                  </a:lnTo>
                  <a:lnTo>
                    <a:pt x="132" y="452"/>
                  </a:lnTo>
                  <a:lnTo>
                    <a:pt x="127" y="446"/>
                  </a:lnTo>
                  <a:lnTo>
                    <a:pt x="122" y="441"/>
                  </a:lnTo>
                  <a:lnTo>
                    <a:pt x="117" y="436"/>
                  </a:lnTo>
                  <a:lnTo>
                    <a:pt x="114" y="429"/>
                  </a:lnTo>
                  <a:lnTo>
                    <a:pt x="111" y="423"/>
                  </a:lnTo>
                  <a:lnTo>
                    <a:pt x="110" y="417"/>
                  </a:lnTo>
                  <a:lnTo>
                    <a:pt x="108" y="410"/>
                  </a:lnTo>
                  <a:lnTo>
                    <a:pt x="107" y="402"/>
                  </a:lnTo>
                  <a:lnTo>
                    <a:pt x="107" y="402"/>
                  </a:lnTo>
                  <a:lnTo>
                    <a:pt x="108" y="392"/>
                  </a:lnTo>
                  <a:lnTo>
                    <a:pt x="111" y="381"/>
                  </a:lnTo>
                  <a:lnTo>
                    <a:pt x="115" y="372"/>
                  </a:lnTo>
                  <a:lnTo>
                    <a:pt x="121" y="364"/>
                  </a:lnTo>
                  <a:lnTo>
                    <a:pt x="130" y="358"/>
                  </a:lnTo>
                  <a:lnTo>
                    <a:pt x="140" y="352"/>
                  </a:lnTo>
                  <a:lnTo>
                    <a:pt x="154" y="347"/>
                  </a:lnTo>
                  <a:lnTo>
                    <a:pt x="171" y="343"/>
                  </a:lnTo>
                  <a:lnTo>
                    <a:pt x="286" y="321"/>
                  </a:lnTo>
                  <a:lnTo>
                    <a:pt x="286" y="321"/>
                  </a:lnTo>
                  <a:lnTo>
                    <a:pt x="310" y="314"/>
                  </a:lnTo>
                  <a:lnTo>
                    <a:pt x="323" y="311"/>
                  </a:lnTo>
                  <a:lnTo>
                    <a:pt x="335" y="305"/>
                  </a:lnTo>
                  <a:lnTo>
                    <a:pt x="348" y="301"/>
                  </a:lnTo>
                  <a:lnTo>
                    <a:pt x="360" y="294"/>
                  </a:lnTo>
                  <a:lnTo>
                    <a:pt x="371" y="286"/>
                  </a:lnTo>
                  <a:lnTo>
                    <a:pt x="382" y="278"/>
                  </a:lnTo>
                  <a:lnTo>
                    <a:pt x="392" y="268"/>
                  </a:lnTo>
                  <a:lnTo>
                    <a:pt x="401" y="258"/>
                  </a:lnTo>
                  <a:lnTo>
                    <a:pt x="409" y="246"/>
                  </a:lnTo>
                  <a:lnTo>
                    <a:pt x="416" y="233"/>
                  </a:lnTo>
                  <a:lnTo>
                    <a:pt x="421" y="218"/>
                  </a:lnTo>
                  <a:lnTo>
                    <a:pt x="425" y="202"/>
                  </a:lnTo>
                  <a:lnTo>
                    <a:pt x="428" y="184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8" y="148"/>
                  </a:lnTo>
                  <a:lnTo>
                    <a:pt x="425" y="131"/>
                  </a:lnTo>
                  <a:lnTo>
                    <a:pt x="420" y="114"/>
                  </a:lnTo>
                  <a:lnTo>
                    <a:pt x="415" y="99"/>
                  </a:lnTo>
                  <a:lnTo>
                    <a:pt x="407" y="84"/>
                  </a:lnTo>
                  <a:lnTo>
                    <a:pt x="396" y="71"/>
                  </a:lnTo>
                  <a:lnTo>
                    <a:pt x="386" y="58"/>
                  </a:lnTo>
                  <a:lnTo>
                    <a:pt x="373" y="47"/>
                  </a:lnTo>
                  <a:lnTo>
                    <a:pt x="359" y="36"/>
                  </a:lnTo>
                  <a:lnTo>
                    <a:pt x="343" y="26"/>
                  </a:lnTo>
                  <a:lnTo>
                    <a:pt x="326" y="18"/>
                  </a:lnTo>
                  <a:lnTo>
                    <a:pt x="308" y="13"/>
                  </a:lnTo>
                  <a:lnTo>
                    <a:pt x="289" y="7"/>
                  </a:lnTo>
                  <a:lnTo>
                    <a:pt x="267" y="4"/>
                  </a:lnTo>
                  <a:lnTo>
                    <a:pt x="24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1" y="0"/>
                  </a:lnTo>
                  <a:lnTo>
                    <a:pt x="182" y="3"/>
                  </a:lnTo>
                  <a:lnTo>
                    <a:pt x="163" y="6"/>
                  </a:lnTo>
                  <a:lnTo>
                    <a:pt x="145" y="11"/>
                  </a:lnTo>
                  <a:lnTo>
                    <a:pt x="128" y="17"/>
                  </a:lnTo>
                  <a:lnTo>
                    <a:pt x="111" y="24"/>
                  </a:lnTo>
                  <a:lnTo>
                    <a:pt x="96" y="32"/>
                  </a:lnTo>
                  <a:lnTo>
                    <a:pt x="81" y="42"/>
                  </a:lnTo>
                  <a:lnTo>
                    <a:pt x="68" y="53"/>
                  </a:lnTo>
                  <a:lnTo>
                    <a:pt x="55" y="65"/>
                  </a:lnTo>
                  <a:lnTo>
                    <a:pt x="44" y="77"/>
                  </a:lnTo>
                  <a:lnTo>
                    <a:pt x="34" y="91"/>
                  </a:lnTo>
                  <a:lnTo>
                    <a:pt x="26" y="106"/>
                  </a:lnTo>
                  <a:lnTo>
                    <a:pt x="18" y="122"/>
                  </a:lnTo>
                  <a:lnTo>
                    <a:pt x="12" y="139"/>
                  </a:lnTo>
                  <a:lnTo>
                    <a:pt x="7" y="157"/>
                  </a:lnTo>
                  <a:lnTo>
                    <a:pt x="7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8" name="Freeform 251"/>
            <p:cNvSpPr>
              <a:spLocks noEditPoints="1"/>
            </p:cNvSpPr>
            <p:nvPr/>
          </p:nvSpPr>
          <p:spPr bwMode="auto">
            <a:xfrm flipH="1">
              <a:off x="7765852" y="3663855"/>
              <a:ext cx="177591" cy="167725"/>
            </a:xfrm>
            <a:custGeom>
              <a:avLst/>
              <a:gdLst>
                <a:gd name="T0" fmla="*/ 119 w 574"/>
                <a:gd name="T1" fmla="*/ 543 h 543"/>
                <a:gd name="T2" fmla="*/ 167 w 574"/>
                <a:gd name="T3" fmla="*/ 426 h 543"/>
                <a:gd name="T4" fmla="*/ 407 w 574"/>
                <a:gd name="T5" fmla="*/ 426 h 543"/>
                <a:gd name="T6" fmla="*/ 455 w 574"/>
                <a:gd name="T7" fmla="*/ 543 h 543"/>
                <a:gd name="T8" fmla="*/ 574 w 574"/>
                <a:gd name="T9" fmla="*/ 543 h 543"/>
                <a:gd name="T10" fmla="*/ 338 w 574"/>
                <a:gd name="T11" fmla="*/ 0 h 543"/>
                <a:gd name="T12" fmla="*/ 236 w 574"/>
                <a:gd name="T13" fmla="*/ 0 h 543"/>
                <a:gd name="T14" fmla="*/ 0 w 574"/>
                <a:gd name="T15" fmla="*/ 543 h 543"/>
                <a:gd name="T16" fmla="*/ 119 w 574"/>
                <a:gd name="T17" fmla="*/ 543 h 543"/>
                <a:gd name="T18" fmla="*/ 287 w 574"/>
                <a:gd name="T19" fmla="*/ 133 h 543"/>
                <a:gd name="T20" fmla="*/ 366 w 574"/>
                <a:gd name="T21" fmla="*/ 326 h 543"/>
                <a:gd name="T22" fmla="*/ 207 w 574"/>
                <a:gd name="T23" fmla="*/ 326 h 543"/>
                <a:gd name="T24" fmla="*/ 287 w 574"/>
                <a:gd name="T25" fmla="*/ 13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43">
                  <a:moveTo>
                    <a:pt x="119" y="543"/>
                  </a:moveTo>
                  <a:lnTo>
                    <a:pt x="167" y="426"/>
                  </a:lnTo>
                  <a:lnTo>
                    <a:pt x="407" y="426"/>
                  </a:lnTo>
                  <a:lnTo>
                    <a:pt x="455" y="543"/>
                  </a:lnTo>
                  <a:lnTo>
                    <a:pt x="574" y="543"/>
                  </a:lnTo>
                  <a:lnTo>
                    <a:pt x="338" y="0"/>
                  </a:lnTo>
                  <a:lnTo>
                    <a:pt x="236" y="0"/>
                  </a:lnTo>
                  <a:lnTo>
                    <a:pt x="0" y="543"/>
                  </a:lnTo>
                  <a:lnTo>
                    <a:pt x="119" y="543"/>
                  </a:lnTo>
                  <a:close/>
                  <a:moveTo>
                    <a:pt x="287" y="133"/>
                  </a:moveTo>
                  <a:lnTo>
                    <a:pt x="366" y="326"/>
                  </a:lnTo>
                  <a:lnTo>
                    <a:pt x="207" y="326"/>
                  </a:lnTo>
                  <a:lnTo>
                    <a:pt x="287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9" name="Freeform 252"/>
            <p:cNvSpPr>
              <a:spLocks/>
            </p:cNvSpPr>
            <p:nvPr/>
          </p:nvSpPr>
          <p:spPr bwMode="auto">
            <a:xfrm flipH="1">
              <a:off x="7953364" y="3658913"/>
              <a:ext cx="135661" cy="175126"/>
            </a:xfrm>
            <a:custGeom>
              <a:avLst/>
              <a:gdLst>
                <a:gd name="T0" fmla="*/ 121 w 443"/>
                <a:gd name="T1" fmla="*/ 170 h 567"/>
                <a:gd name="T2" fmla="*/ 137 w 443"/>
                <a:gd name="T3" fmla="*/ 138 h 567"/>
                <a:gd name="T4" fmla="*/ 163 w 443"/>
                <a:gd name="T5" fmla="*/ 113 h 567"/>
                <a:gd name="T6" fmla="*/ 197 w 443"/>
                <a:gd name="T7" fmla="*/ 98 h 567"/>
                <a:gd name="T8" fmla="*/ 225 w 443"/>
                <a:gd name="T9" fmla="*/ 94 h 567"/>
                <a:gd name="T10" fmla="*/ 262 w 443"/>
                <a:gd name="T11" fmla="*/ 100 h 567"/>
                <a:gd name="T12" fmla="*/ 291 w 443"/>
                <a:gd name="T13" fmla="*/ 115 h 567"/>
                <a:gd name="T14" fmla="*/ 308 w 443"/>
                <a:gd name="T15" fmla="*/ 136 h 567"/>
                <a:gd name="T16" fmla="*/ 313 w 443"/>
                <a:gd name="T17" fmla="*/ 163 h 567"/>
                <a:gd name="T18" fmla="*/ 308 w 443"/>
                <a:gd name="T19" fmla="*/ 190 h 567"/>
                <a:gd name="T20" fmla="*/ 274 w 443"/>
                <a:gd name="T21" fmla="*/ 214 h 567"/>
                <a:gd name="T22" fmla="*/ 126 w 443"/>
                <a:gd name="T23" fmla="*/ 245 h 567"/>
                <a:gd name="T24" fmla="*/ 71 w 443"/>
                <a:gd name="T25" fmla="*/ 268 h 567"/>
                <a:gd name="T26" fmla="*/ 30 w 443"/>
                <a:gd name="T27" fmla="*/ 304 h 567"/>
                <a:gd name="T28" fmla="*/ 6 w 443"/>
                <a:gd name="T29" fmla="*/ 353 h 567"/>
                <a:gd name="T30" fmla="*/ 0 w 443"/>
                <a:gd name="T31" fmla="*/ 396 h 567"/>
                <a:gd name="T32" fmla="*/ 15 w 443"/>
                <a:gd name="T33" fmla="*/ 468 h 567"/>
                <a:gd name="T34" fmla="*/ 59 w 443"/>
                <a:gd name="T35" fmla="*/ 522 h 567"/>
                <a:gd name="T36" fmla="*/ 127 w 443"/>
                <a:gd name="T37" fmla="*/ 556 h 567"/>
                <a:gd name="T38" fmla="*/ 216 w 443"/>
                <a:gd name="T39" fmla="*/ 567 h 567"/>
                <a:gd name="T40" fmla="*/ 278 w 443"/>
                <a:gd name="T41" fmla="*/ 562 h 567"/>
                <a:gd name="T42" fmla="*/ 351 w 443"/>
                <a:gd name="T43" fmla="*/ 537 h 567"/>
                <a:gd name="T44" fmla="*/ 406 w 443"/>
                <a:gd name="T45" fmla="*/ 491 h 567"/>
                <a:gd name="T46" fmla="*/ 439 w 443"/>
                <a:gd name="T47" fmla="*/ 426 h 567"/>
                <a:gd name="T48" fmla="*/ 324 w 443"/>
                <a:gd name="T49" fmla="*/ 394 h 567"/>
                <a:gd name="T50" fmla="*/ 304 w 443"/>
                <a:gd name="T51" fmla="*/ 430 h 567"/>
                <a:gd name="T52" fmla="*/ 276 w 443"/>
                <a:gd name="T53" fmla="*/ 455 h 567"/>
                <a:gd name="T54" fmla="*/ 239 w 443"/>
                <a:gd name="T55" fmla="*/ 469 h 567"/>
                <a:gd name="T56" fmla="*/ 193 w 443"/>
                <a:gd name="T57" fmla="*/ 471 h 567"/>
                <a:gd name="T58" fmla="*/ 155 w 443"/>
                <a:gd name="T59" fmla="*/ 463 h 567"/>
                <a:gd name="T60" fmla="*/ 127 w 443"/>
                <a:gd name="T61" fmla="*/ 446 h 567"/>
                <a:gd name="T62" fmla="*/ 113 w 443"/>
                <a:gd name="T63" fmla="*/ 423 h 567"/>
                <a:gd name="T64" fmla="*/ 109 w 443"/>
                <a:gd name="T65" fmla="*/ 402 h 567"/>
                <a:gd name="T66" fmla="*/ 122 w 443"/>
                <a:gd name="T67" fmla="*/ 364 h 567"/>
                <a:gd name="T68" fmla="*/ 172 w 443"/>
                <a:gd name="T69" fmla="*/ 343 h 567"/>
                <a:gd name="T70" fmla="*/ 325 w 443"/>
                <a:gd name="T71" fmla="*/ 311 h 567"/>
                <a:gd name="T72" fmla="*/ 372 w 443"/>
                <a:gd name="T73" fmla="*/ 286 h 567"/>
                <a:gd name="T74" fmla="*/ 410 w 443"/>
                <a:gd name="T75" fmla="*/ 246 h 567"/>
                <a:gd name="T76" fmla="*/ 429 w 443"/>
                <a:gd name="T77" fmla="*/ 184 h 567"/>
                <a:gd name="T78" fmla="*/ 426 w 443"/>
                <a:gd name="T79" fmla="*/ 131 h 567"/>
                <a:gd name="T80" fmla="*/ 398 w 443"/>
                <a:gd name="T81" fmla="*/ 71 h 567"/>
                <a:gd name="T82" fmla="*/ 344 w 443"/>
                <a:gd name="T83" fmla="*/ 26 h 567"/>
                <a:gd name="T84" fmla="*/ 268 w 443"/>
                <a:gd name="T85" fmla="*/ 4 h 567"/>
                <a:gd name="T86" fmla="*/ 202 w 443"/>
                <a:gd name="T87" fmla="*/ 0 h 567"/>
                <a:gd name="T88" fmla="*/ 129 w 443"/>
                <a:gd name="T89" fmla="*/ 17 h 567"/>
                <a:gd name="T90" fmla="*/ 68 w 443"/>
                <a:gd name="T91" fmla="*/ 53 h 567"/>
                <a:gd name="T92" fmla="*/ 27 w 443"/>
                <a:gd name="T93" fmla="*/ 106 h 567"/>
                <a:gd name="T94" fmla="*/ 8 w 443"/>
                <a:gd name="T95" fmla="*/ 15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3" h="567">
                  <a:moveTo>
                    <a:pt x="8" y="157"/>
                  </a:moveTo>
                  <a:lnTo>
                    <a:pt x="118" y="180"/>
                  </a:lnTo>
                  <a:lnTo>
                    <a:pt x="118" y="180"/>
                  </a:lnTo>
                  <a:lnTo>
                    <a:pt x="121" y="170"/>
                  </a:lnTo>
                  <a:lnTo>
                    <a:pt x="123" y="161"/>
                  </a:lnTo>
                  <a:lnTo>
                    <a:pt x="126" y="152"/>
                  </a:lnTo>
                  <a:lnTo>
                    <a:pt x="131" y="144"/>
                  </a:lnTo>
                  <a:lnTo>
                    <a:pt x="137" y="138"/>
                  </a:lnTo>
                  <a:lnTo>
                    <a:pt x="141" y="130"/>
                  </a:lnTo>
                  <a:lnTo>
                    <a:pt x="148" y="124"/>
                  </a:lnTo>
                  <a:lnTo>
                    <a:pt x="155" y="118"/>
                  </a:lnTo>
                  <a:lnTo>
                    <a:pt x="163" y="113"/>
                  </a:lnTo>
                  <a:lnTo>
                    <a:pt x="169" y="108"/>
                  </a:lnTo>
                  <a:lnTo>
                    <a:pt x="178" y="105"/>
                  </a:lnTo>
                  <a:lnTo>
                    <a:pt x="188" y="101"/>
                  </a:lnTo>
                  <a:lnTo>
                    <a:pt x="197" y="98"/>
                  </a:lnTo>
                  <a:lnTo>
                    <a:pt x="206" y="97"/>
                  </a:lnTo>
                  <a:lnTo>
                    <a:pt x="216" y="96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35" y="96"/>
                  </a:lnTo>
                  <a:lnTo>
                    <a:pt x="245" y="97"/>
                  </a:lnTo>
                  <a:lnTo>
                    <a:pt x="254" y="98"/>
                  </a:lnTo>
                  <a:lnTo>
                    <a:pt x="262" y="100"/>
                  </a:lnTo>
                  <a:lnTo>
                    <a:pt x="270" y="104"/>
                  </a:lnTo>
                  <a:lnTo>
                    <a:pt x="278" y="107"/>
                  </a:lnTo>
                  <a:lnTo>
                    <a:pt x="284" y="110"/>
                  </a:lnTo>
                  <a:lnTo>
                    <a:pt x="291" y="115"/>
                  </a:lnTo>
                  <a:lnTo>
                    <a:pt x="295" y="119"/>
                  </a:lnTo>
                  <a:lnTo>
                    <a:pt x="301" y="125"/>
                  </a:lnTo>
                  <a:lnTo>
                    <a:pt x="304" y="131"/>
                  </a:lnTo>
                  <a:lnTo>
                    <a:pt x="308" y="136"/>
                  </a:lnTo>
                  <a:lnTo>
                    <a:pt x="310" y="142"/>
                  </a:lnTo>
                  <a:lnTo>
                    <a:pt x="312" y="149"/>
                  </a:lnTo>
                  <a:lnTo>
                    <a:pt x="313" y="156"/>
                  </a:lnTo>
                  <a:lnTo>
                    <a:pt x="313" y="163"/>
                  </a:lnTo>
                  <a:lnTo>
                    <a:pt x="313" y="163"/>
                  </a:lnTo>
                  <a:lnTo>
                    <a:pt x="313" y="173"/>
                  </a:lnTo>
                  <a:lnTo>
                    <a:pt x="311" y="182"/>
                  </a:lnTo>
                  <a:lnTo>
                    <a:pt x="308" y="190"/>
                  </a:lnTo>
                  <a:lnTo>
                    <a:pt x="302" y="198"/>
                  </a:lnTo>
                  <a:lnTo>
                    <a:pt x="295" y="203"/>
                  </a:lnTo>
                  <a:lnTo>
                    <a:pt x="286" y="209"/>
                  </a:lnTo>
                  <a:lnTo>
                    <a:pt x="274" y="214"/>
                  </a:lnTo>
                  <a:lnTo>
                    <a:pt x="260" y="217"/>
                  </a:lnTo>
                  <a:lnTo>
                    <a:pt x="143" y="241"/>
                  </a:lnTo>
                  <a:lnTo>
                    <a:pt x="143" y="241"/>
                  </a:lnTo>
                  <a:lnTo>
                    <a:pt x="126" y="245"/>
                  </a:lnTo>
                  <a:lnTo>
                    <a:pt x="112" y="250"/>
                  </a:lnTo>
                  <a:lnTo>
                    <a:pt x="97" y="256"/>
                  </a:lnTo>
                  <a:lnTo>
                    <a:pt x="83" y="261"/>
                  </a:lnTo>
                  <a:lnTo>
                    <a:pt x="71" y="268"/>
                  </a:lnTo>
                  <a:lnTo>
                    <a:pt x="59" y="276"/>
                  </a:lnTo>
                  <a:lnTo>
                    <a:pt x="48" y="285"/>
                  </a:lnTo>
                  <a:lnTo>
                    <a:pt x="38" y="294"/>
                  </a:lnTo>
                  <a:lnTo>
                    <a:pt x="30" y="304"/>
                  </a:lnTo>
                  <a:lnTo>
                    <a:pt x="22" y="316"/>
                  </a:lnTo>
                  <a:lnTo>
                    <a:pt x="15" y="327"/>
                  </a:lnTo>
                  <a:lnTo>
                    <a:pt x="10" y="339"/>
                  </a:lnTo>
                  <a:lnTo>
                    <a:pt x="6" y="353"/>
                  </a:lnTo>
                  <a:lnTo>
                    <a:pt x="3" y="367"/>
                  </a:lnTo>
                  <a:lnTo>
                    <a:pt x="0" y="381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2" y="415"/>
                  </a:lnTo>
                  <a:lnTo>
                    <a:pt x="4" y="435"/>
                  </a:lnTo>
                  <a:lnTo>
                    <a:pt x="10" y="452"/>
                  </a:lnTo>
                  <a:lnTo>
                    <a:pt x="15" y="468"/>
                  </a:lnTo>
                  <a:lnTo>
                    <a:pt x="24" y="483"/>
                  </a:lnTo>
                  <a:lnTo>
                    <a:pt x="34" y="497"/>
                  </a:lnTo>
                  <a:lnTo>
                    <a:pt x="46" y="510"/>
                  </a:lnTo>
                  <a:lnTo>
                    <a:pt x="59" y="522"/>
                  </a:lnTo>
                  <a:lnTo>
                    <a:pt x="74" y="532"/>
                  </a:lnTo>
                  <a:lnTo>
                    <a:pt x="91" y="541"/>
                  </a:lnTo>
                  <a:lnTo>
                    <a:pt x="108" y="549"/>
                  </a:lnTo>
                  <a:lnTo>
                    <a:pt x="127" y="556"/>
                  </a:lnTo>
                  <a:lnTo>
                    <a:pt x="148" y="561"/>
                  </a:lnTo>
                  <a:lnTo>
                    <a:pt x="169" y="565"/>
                  </a:lnTo>
                  <a:lnTo>
                    <a:pt x="192" y="567"/>
                  </a:lnTo>
                  <a:lnTo>
                    <a:pt x="216" y="567"/>
                  </a:lnTo>
                  <a:lnTo>
                    <a:pt x="216" y="567"/>
                  </a:lnTo>
                  <a:lnTo>
                    <a:pt x="237" y="567"/>
                  </a:lnTo>
                  <a:lnTo>
                    <a:pt x="258" y="565"/>
                  </a:lnTo>
                  <a:lnTo>
                    <a:pt x="278" y="562"/>
                  </a:lnTo>
                  <a:lnTo>
                    <a:pt x="298" y="557"/>
                  </a:lnTo>
                  <a:lnTo>
                    <a:pt x="316" y="553"/>
                  </a:lnTo>
                  <a:lnTo>
                    <a:pt x="334" y="545"/>
                  </a:lnTo>
                  <a:lnTo>
                    <a:pt x="351" y="537"/>
                  </a:lnTo>
                  <a:lnTo>
                    <a:pt x="367" y="528"/>
                  </a:lnTo>
                  <a:lnTo>
                    <a:pt x="381" y="517"/>
                  </a:lnTo>
                  <a:lnTo>
                    <a:pt x="395" y="505"/>
                  </a:lnTo>
                  <a:lnTo>
                    <a:pt x="406" y="491"/>
                  </a:lnTo>
                  <a:lnTo>
                    <a:pt x="418" y="478"/>
                  </a:lnTo>
                  <a:lnTo>
                    <a:pt x="427" y="462"/>
                  </a:lnTo>
                  <a:lnTo>
                    <a:pt x="434" y="445"/>
                  </a:lnTo>
                  <a:lnTo>
                    <a:pt x="439" y="426"/>
                  </a:lnTo>
                  <a:lnTo>
                    <a:pt x="443" y="406"/>
                  </a:lnTo>
                  <a:lnTo>
                    <a:pt x="327" y="383"/>
                  </a:lnTo>
                  <a:lnTo>
                    <a:pt x="327" y="383"/>
                  </a:lnTo>
                  <a:lnTo>
                    <a:pt x="324" y="394"/>
                  </a:lnTo>
                  <a:lnTo>
                    <a:pt x="320" y="404"/>
                  </a:lnTo>
                  <a:lnTo>
                    <a:pt x="316" y="414"/>
                  </a:lnTo>
                  <a:lnTo>
                    <a:pt x="310" y="422"/>
                  </a:lnTo>
                  <a:lnTo>
                    <a:pt x="304" y="430"/>
                  </a:lnTo>
                  <a:lnTo>
                    <a:pt x="299" y="438"/>
                  </a:lnTo>
                  <a:lnTo>
                    <a:pt x="291" y="444"/>
                  </a:lnTo>
                  <a:lnTo>
                    <a:pt x="284" y="451"/>
                  </a:lnTo>
                  <a:lnTo>
                    <a:pt x="276" y="455"/>
                  </a:lnTo>
                  <a:lnTo>
                    <a:pt x="267" y="460"/>
                  </a:lnTo>
                  <a:lnTo>
                    <a:pt x="258" y="463"/>
                  </a:lnTo>
                  <a:lnTo>
                    <a:pt x="248" y="466"/>
                  </a:lnTo>
                  <a:lnTo>
                    <a:pt x="239" y="469"/>
                  </a:lnTo>
                  <a:lnTo>
                    <a:pt x="227" y="470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193" y="471"/>
                  </a:lnTo>
                  <a:lnTo>
                    <a:pt x="183" y="470"/>
                  </a:lnTo>
                  <a:lnTo>
                    <a:pt x="173" y="468"/>
                  </a:lnTo>
                  <a:lnTo>
                    <a:pt x="164" y="465"/>
                  </a:lnTo>
                  <a:lnTo>
                    <a:pt x="155" y="463"/>
                  </a:lnTo>
                  <a:lnTo>
                    <a:pt x="147" y="460"/>
                  </a:lnTo>
                  <a:lnTo>
                    <a:pt x="140" y="456"/>
                  </a:lnTo>
                  <a:lnTo>
                    <a:pt x="133" y="452"/>
                  </a:lnTo>
                  <a:lnTo>
                    <a:pt x="127" y="446"/>
                  </a:lnTo>
                  <a:lnTo>
                    <a:pt x="123" y="441"/>
                  </a:lnTo>
                  <a:lnTo>
                    <a:pt x="118" y="436"/>
                  </a:lnTo>
                  <a:lnTo>
                    <a:pt x="115" y="429"/>
                  </a:lnTo>
                  <a:lnTo>
                    <a:pt x="113" y="423"/>
                  </a:lnTo>
                  <a:lnTo>
                    <a:pt x="110" y="417"/>
                  </a:lnTo>
                  <a:lnTo>
                    <a:pt x="109" y="410"/>
                  </a:lnTo>
                  <a:lnTo>
                    <a:pt x="109" y="402"/>
                  </a:lnTo>
                  <a:lnTo>
                    <a:pt x="109" y="402"/>
                  </a:lnTo>
                  <a:lnTo>
                    <a:pt x="109" y="392"/>
                  </a:lnTo>
                  <a:lnTo>
                    <a:pt x="112" y="381"/>
                  </a:lnTo>
                  <a:lnTo>
                    <a:pt x="116" y="372"/>
                  </a:lnTo>
                  <a:lnTo>
                    <a:pt x="122" y="364"/>
                  </a:lnTo>
                  <a:lnTo>
                    <a:pt x="131" y="358"/>
                  </a:lnTo>
                  <a:lnTo>
                    <a:pt x="141" y="352"/>
                  </a:lnTo>
                  <a:lnTo>
                    <a:pt x="156" y="347"/>
                  </a:lnTo>
                  <a:lnTo>
                    <a:pt x="172" y="343"/>
                  </a:lnTo>
                  <a:lnTo>
                    <a:pt x="287" y="321"/>
                  </a:lnTo>
                  <a:lnTo>
                    <a:pt x="287" y="321"/>
                  </a:lnTo>
                  <a:lnTo>
                    <a:pt x="312" y="314"/>
                  </a:lnTo>
                  <a:lnTo>
                    <a:pt x="325" y="311"/>
                  </a:lnTo>
                  <a:lnTo>
                    <a:pt x="337" y="305"/>
                  </a:lnTo>
                  <a:lnTo>
                    <a:pt x="349" y="301"/>
                  </a:lnTo>
                  <a:lnTo>
                    <a:pt x="361" y="294"/>
                  </a:lnTo>
                  <a:lnTo>
                    <a:pt x="372" y="286"/>
                  </a:lnTo>
                  <a:lnTo>
                    <a:pt x="383" y="278"/>
                  </a:lnTo>
                  <a:lnTo>
                    <a:pt x="393" y="268"/>
                  </a:lnTo>
                  <a:lnTo>
                    <a:pt x="402" y="258"/>
                  </a:lnTo>
                  <a:lnTo>
                    <a:pt x="410" y="246"/>
                  </a:lnTo>
                  <a:lnTo>
                    <a:pt x="417" y="233"/>
                  </a:lnTo>
                  <a:lnTo>
                    <a:pt x="422" y="218"/>
                  </a:lnTo>
                  <a:lnTo>
                    <a:pt x="427" y="202"/>
                  </a:lnTo>
                  <a:lnTo>
                    <a:pt x="429" y="184"/>
                  </a:lnTo>
                  <a:lnTo>
                    <a:pt x="430" y="166"/>
                  </a:lnTo>
                  <a:lnTo>
                    <a:pt x="430" y="166"/>
                  </a:lnTo>
                  <a:lnTo>
                    <a:pt x="429" y="148"/>
                  </a:lnTo>
                  <a:lnTo>
                    <a:pt x="426" y="131"/>
                  </a:lnTo>
                  <a:lnTo>
                    <a:pt x="421" y="114"/>
                  </a:lnTo>
                  <a:lnTo>
                    <a:pt x="415" y="99"/>
                  </a:lnTo>
                  <a:lnTo>
                    <a:pt x="408" y="84"/>
                  </a:lnTo>
                  <a:lnTo>
                    <a:pt x="398" y="71"/>
                  </a:lnTo>
                  <a:lnTo>
                    <a:pt x="387" y="58"/>
                  </a:lnTo>
                  <a:lnTo>
                    <a:pt x="375" y="47"/>
                  </a:lnTo>
                  <a:lnTo>
                    <a:pt x="360" y="36"/>
                  </a:lnTo>
                  <a:lnTo>
                    <a:pt x="344" y="26"/>
                  </a:lnTo>
                  <a:lnTo>
                    <a:pt x="327" y="18"/>
                  </a:lnTo>
                  <a:lnTo>
                    <a:pt x="309" y="13"/>
                  </a:lnTo>
                  <a:lnTo>
                    <a:pt x="290" y="7"/>
                  </a:lnTo>
                  <a:lnTo>
                    <a:pt x="268" y="4"/>
                  </a:lnTo>
                  <a:lnTo>
                    <a:pt x="247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02" y="0"/>
                  </a:lnTo>
                  <a:lnTo>
                    <a:pt x="183" y="3"/>
                  </a:lnTo>
                  <a:lnTo>
                    <a:pt x="164" y="6"/>
                  </a:lnTo>
                  <a:lnTo>
                    <a:pt x="146" y="11"/>
                  </a:lnTo>
                  <a:lnTo>
                    <a:pt x="129" y="17"/>
                  </a:lnTo>
                  <a:lnTo>
                    <a:pt x="113" y="24"/>
                  </a:lnTo>
                  <a:lnTo>
                    <a:pt x="97" y="32"/>
                  </a:lnTo>
                  <a:lnTo>
                    <a:pt x="82" y="42"/>
                  </a:lnTo>
                  <a:lnTo>
                    <a:pt x="68" y="53"/>
                  </a:lnTo>
                  <a:lnTo>
                    <a:pt x="56" y="65"/>
                  </a:lnTo>
                  <a:lnTo>
                    <a:pt x="45" y="77"/>
                  </a:lnTo>
                  <a:lnTo>
                    <a:pt x="36" y="91"/>
                  </a:lnTo>
                  <a:lnTo>
                    <a:pt x="27" y="106"/>
                  </a:lnTo>
                  <a:lnTo>
                    <a:pt x="19" y="122"/>
                  </a:lnTo>
                  <a:lnTo>
                    <a:pt x="13" y="139"/>
                  </a:lnTo>
                  <a:lnTo>
                    <a:pt x="8" y="157"/>
                  </a:lnTo>
                  <a:lnTo>
                    <a:pt x="8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09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FOTA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4G LTE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5G NR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360339" y="292094"/>
            <a:ext cx="6994034" cy="507831"/>
          </a:xfrm>
        </p:spPr>
        <p:txBody>
          <a:bodyPr/>
          <a:lstStyle/>
          <a:p>
            <a:r>
              <a:rPr lang="en-US" altLang="zh-TW" dirty="0"/>
              <a:t>Networking - 3</a:t>
            </a:r>
            <a:endParaRPr lang="zh-TW" altLang="en-US" dirty="0"/>
          </a:p>
        </p:txBody>
      </p:sp>
      <p:sp>
        <p:nvSpPr>
          <p:cNvPr id="26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" name="文字版面配置區 9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8" name="文字版面配置區 10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835025" y="1220788"/>
            <a:ext cx="895350" cy="8953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74725" y="1581151"/>
            <a:ext cx="638176" cy="174625"/>
            <a:chOff x="974725" y="1581151"/>
            <a:chExt cx="638176" cy="174625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974725" y="1584326"/>
              <a:ext cx="125413" cy="168275"/>
            </a:xfrm>
            <a:custGeom>
              <a:avLst/>
              <a:gdLst>
                <a:gd name="T0" fmla="*/ 22 w 79"/>
                <a:gd name="T1" fmla="*/ 46 h 106"/>
                <a:gd name="T2" fmla="*/ 73 w 79"/>
                <a:gd name="T3" fmla="*/ 46 h 106"/>
                <a:gd name="T4" fmla="*/ 73 w 79"/>
                <a:gd name="T5" fmla="*/ 65 h 106"/>
                <a:gd name="T6" fmla="*/ 22 w 79"/>
                <a:gd name="T7" fmla="*/ 65 h 106"/>
                <a:gd name="T8" fmla="*/ 22 w 79"/>
                <a:gd name="T9" fmla="*/ 106 h 106"/>
                <a:gd name="T10" fmla="*/ 0 w 79"/>
                <a:gd name="T11" fmla="*/ 106 h 106"/>
                <a:gd name="T12" fmla="*/ 0 w 79"/>
                <a:gd name="T13" fmla="*/ 0 h 106"/>
                <a:gd name="T14" fmla="*/ 79 w 79"/>
                <a:gd name="T15" fmla="*/ 0 h 106"/>
                <a:gd name="T16" fmla="*/ 79 w 79"/>
                <a:gd name="T17" fmla="*/ 20 h 106"/>
                <a:gd name="T18" fmla="*/ 22 w 79"/>
                <a:gd name="T19" fmla="*/ 20 h 106"/>
                <a:gd name="T20" fmla="*/ 22 w 79"/>
                <a:gd name="T21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06">
                  <a:moveTo>
                    <a:pt x="22" y="46"/>
                  </a:moveTo>
                  <a:lnTo>
                    <a:pt x="73" y="46"/>
                  </a:lnTo>
                  <a:lnTo>
                    <a:pt x="73" y="65"/>
                  </a:lnTo>
                  <a:lnTo>
                    <a:pt x="22" y="65"/>
                  </a:lnTo>
                  <a:lnTo>
                    <a:pt x="22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0"/>
                  </a:lnTo>
                  <a:lnTo>
                    <a:pt x="22" y="20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16013" y="1581151"/>
              <a:ext cx="177800" cy="174625"/>
            </a:xfrm>
            <a:custGeom>
              <a:avLst/>
              <a:gdLst>
                <a:gd name="T0" fmla="*/ 505 w 505"/>
                <a:gd name="T1" fmla="*/ 251 h 501"/>
                <a:gd name="T2" fmla="*/ 252 w 505"/>
                <a:gd name="T3" fmla="*/ 501 h 501"/>
                <a:gd name="T4" fmla="*/ 0 w 505"/>
                <a:gd name="T5" fmla="*/ 251 h 501"/>
                <a:gd name="T6" fmla="*/ 252 w 505"/>
                <a:gd name="T7" fmla="*/ 0 h 501"/>
                <a:gd name="T8" fmla="*/ 505 w 505"/>
                <a:gd name="T9" fmla="*/ 251 h 501"/>
                <a:gd name="T10" fmla="*/ 407 w 505"/>
                <a:gd name="T11" fmla="*/ 251 h 501"/>
                <a:gd name="T12" fmla="*/ 252 w 505"/>
                <a:gd name="T13" fmla="*/ 92 h 501"/>
                <a:gd name="T14" fmla="*/ 98 w 505"/>
                <a:gd name="T15" fmla="*/ 251 h 501"/>
                <a:gd name="T16" fmla="*/ 252 w 505"/>
                <a:gd name="T17" fmla="*/ 409 h 501"/>
                <a:gd name="T18" fmla="*/ 407 w 505"/>
                <a:gd name="T19" fmla="*/ 2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5" h="501">
                  <a:moveTo>
                    <a:pt x="505" y="251"/>
                  </a:moveTo>
                  <a:cubicBezTo>
                    <a:pt x="505" y="391"/>
                    <a:pt x="394" y="501"/>
                    <a:pt x="252" y="501"/>
                  </a:cubicBezTo>
                  <a:cubicBezTo>
                    <a:pt x="111" y="501"/>
                    <a:pt x="0" y="391"/>
                    <a:pt x="0" y="251"/>
                  </a:cubicBezTo>
                  <a:cubicBezTo>
                    <a:pt x="0" y="112"/>
                    <a:pt x="111" y="0"/>
                    <a:pt x="252" y="0"/>
                  </a:cubicBezTo>
                  <a:cubicBezTo>
                    <a:pt x="394" y="0"/>
                    <a:pt x="505" y="112"/>
                    <a:pt x="505" y="251"/>
                  </a:cubicBezTo>
                  <a:close/>
                  <a:moveTo>
                    <a:pt x="407" y="251"/>
                  </a:moveTo>
                  <a:cubicBezTo>
                    <a:pt x="407" y="160"/>
                    <a:pt x="339" y="92"/>
                    <a:pt x="252" y="92"/>
                  </a:cubicBezTo>
                  <a:cubicBezTo>
                    <a:pt x="166" y="92"/>
                    <a:pt x="98" y="160"/>
                    <a:pt x="98" y="251"/>
                  </a:cubicBezTo>
                  <a:cubicBezTo>
                    <a:pt x="98" y="343"/>
                    <a:pt x="166" y="409"/>
                    <a:pt x="252" y="409"/>
                  </a:cubicBezTo>
                  <a:cubicBezTo>
                    <a:pt x="339" y="409"/>
                    <a:pt x="407" y="343"/>
                    <a:pt x="407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300163" y="1584326"/>
              <a:ext cx="146050" cy="168275"/>
            </a:xfrm>
            <a:custGeom>
              <a:avLst/>
              <a:gdLst>
                <a:gd name="T0" fmla="*/ 57 w 92"/>
                <a:gd name="T1" fmla="*/ 20 h 106"/>
                <a:gd name="T2" fmla="*/ 57 w 92"/>
                <a:gd name="T3" fmla="*/ 106 h 106"/>
                <a:gd name="T4" fmla="*/ 36 w 92"/>
                <a:gd name="T5" fmla="*/ 106 h 106"/>
                <a:gd name="T6" fmla="*/ 36 w 92"/>
                <a:gd name="T7" fmla="*/ 20 h 106"/>
                <a:gd name="T8" fmla="*/ 0 w 92"/>
                <a:gd name="T9" fmla="*/ 20 h 106"/>
                <a:gd name="T10" fmla="*/ 0 w 92"/>
                <a:gd name="T11" fmla="*/ 0 h 106"/>
                <a:gd name="T12" fmla="*/ 92 w 92"/>
                <a:gd name="T13" fmla="*/ 0 h 106"/>
                <a:gd name="T14" fmla="*/ 92 w 92"/>
                <a:gd name="T15" fmla="*/ 20 h 106"/>
                <a:gd name="T16" fmla="*/ 57 w 92"/>
                <a:gd name="T17" fmla="*/ 2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06">
                  <a:moveTo>
                    <a:pt x="57" y="20"/>
                  </a:moveTo>
                  <a:lnTo>
                    <a:pt x="57" y="106"/>
                  </a:lnTo>
                  <a:lnTo>
                    <a:pt x="36" y="106"/>
                  </a:lnTo>
                  <a:lnTo>
                    <a:pt x="36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20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436688" y="1584326"/>
              <a:ext cx="176213" cy="168275"/>
            </a:xfrm>
            <a:custGeom>
              <a:avLst/>
              <a:gdLst>
                <a:gd name="T0" fmla="*/ 88 w 111"/>
                <a:gd name="T1" fmla="*/ 106 h 106"/>
                <a:gd name="T2" fmla="*/ 79 w 111"/>
                <a:gd name="T3" fmla="*/ 84 h 106"/>
                <a:gd name="T4" fmla="*/ 32 w 111"/>
                <a:gd name="T5" fmla="*/ 84 h 106"/>
                <a:gd name="T6" fmla="*/ 23 w 111"/>
                <a:gd name="T7" fmla="*/ 106 h 106"/>
                <a:gd name="T8" fmla="*/ 0 w 111"/>
                <a:gd name="T9" fmla="*/ 106 h 106"/>
                <a:gd name="T10" fmla="*/ 46 w 111"/>
                <a:gd name="T11" fmla="*/ 0 h 106"/>
                <a:gd name="T12" fmla="*/ 66 w 111"/>
                <a:gd name="T13" fmla="*/ 0 h 106"/>
                <a:gd name="T14" fmla="*/ 111 w 111"/>
                <a:gd name="T15" fmla="*/ 106 h 106"/>
                <a:gd name="T16" fmla="*/ 88 w 111"/>
                <a:gd name="T17" fmla="*/ 106 h 106"/>
                <a:gd name="T18" fmla="*/ 56 w 111"/>
                <a:gd name="T19" fmla="*/ 26 h 106"/>
                <a:gd name="T20" fmla="*/ 40 w 111"/>
                <a:gd name="T21" fmla="*/ 64 h 106"/>
                <a:gd name="T22" fmla="*/ 71 w 111"/>
                <a:gd name="T23" fmla="*/ 64 h 106"/>
                <a:gd name="T24" fmla="*/ 56 w 111"/>
                <a:gd name="T25" fmla="*/ 2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06">
                  <a:moveTo>
                    <a:pt x="88" y="106"/>
                  </a:moveTo>
                  <a:lnTo>
                    <a:pt x="79" y="84"/>
                  </a:lnTo>
                  <a:lnTo>
                    <a:pt x="32" y="84"/>
                  </a:lnTo>
                  <a:lnTo>
                    <a:pt x="23" y="106"/>
                  </a:lnTo>
                  <a:lnTo>
                    <a:pt x="0" y="106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111" y="106"/>
                  </a:lnTo>
                  <a:lnTo>
                    <a:pt x="88" y="106"/>
                  </a:lnTo>
                  <a:close/>
                  <a:moveTo>
                    <a:pt x="56" y="26"/>
                  </a:moveTo>
                  <a:lnTo>
                    <a:pt x="40" y="64"/>
                  </a:lnTo>
                  <a:lnTo>
                    <a:pt x="71" y="6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74725" y="1584326"/>
              <a:ext cx="125413" cy="168275"/>
            </a:xfrm>
            <a:custGeom>
              <a:avLst/>
              <a:gdLst>
                <a:gd name="T0" fmla="*/ 22 w 79"/>
                <a:gd name="T1" fmla="*/ 46 h 106"/>
                <a:gd name="T2" fmla="*/ 73 w 79"/>
                <a:gd name="T3" fmla="*/ 46 h 106"/>
                <a:gd name="T4" fmla="*/ 73 w 79"/>
                <a:gd name="T5" fmla="*/ 65 h 106"/>
                <a:gd name="T6" fmla="*/ 22 w 79"/>
                <a:gd name="T7" fmla="*/ 65 h 106"/>
                <a:gd name="T8" fmla="*/ 22 w 79"/>
                <a:gd name="T9" fmla="*/ 106 h 106"/>
                <a:gd name="T10" fmla="*/ 0 w 79"/>
                <a:gd name="T11" fmla="*/ 106 h 106"/>
                <a:gd name="T12" fmla="*/ 0 w 79"/>
                <a:gd name="T13" fmla="*/ 0 h 106"/>
                <a:gd name="T14" fmla="*/ 79 w 79"/>
                <a:gd name="T15" fmla="*/ 0 h 106"/>
                <a:gd name="T16" fmla="*/ 79 w 79"/>
                <a:gd name="T17" fmla="*/ 20 h 106"/>
                <a:gd name="T18" fmla="*/ 22 w 79"/>
                <a:gd name="T19" fmla="*/ 20 h 106"/>
                <a:gd name="T20" fmla="*/ 22 w 79"/>
                <a:gd name="T21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06">
                  <a:moveTo>
                    <a:pt x="22" y="46"/>
                  </a:moveTo>
                  <a:lnTo>
                    <a:pt x="73" y="46"/>
                  </a:lnTo>
                  <a:lnTo>
                    <a:pt x="73" y="65"/>
                  </a:lnTo>
                  <a:lnTo>
                    <a:pt x="22" y="65"/>
                  </a:lnTo>
                  <a:lnTo>
                    <a:pt x="22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0"/>
                  </a:lnTo>
                  <a:lnTo>
                    <a:pt x="22" y="20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116013" y="1581151"/>
              <a:ext cx="177800" cy="174625"/>
            </a:xfrm>
            <a:custGeom>
              <a:avLst/>
              <a:gdLst>
                <a:gd name="T0" fmla="*/ 505 w 505"/>
                <a:gd name="T1" fmla="*/ 251 h 501"/>
                <a:gd name="T2" fmla="*/ 252 w 505"/>
                <a:gd name="T3" fmla="*/ 501 h 501"/>
                <a:gd name="T4" fmla="*/ 0 w 505"/>
                <a:gd name="T5" fmla="*/ 251 h 501"/>
                <a:gd name="T6" fmla="*/ 252 w 505"/>
                <a:gd name="T7" fmla="*/ 0 h 501"/>
                <a:gd name="T8" fmla="*/ 505 w 505"/>
                <a:gd name="T9" fmla="*/ 251 h 501"/>
                <a:gd name="T10" fmla="*/ 407 w 505"/>
                <a:gd name="T11" fmla="*/ 251 h 501"/>
                <a:gd name="T12" fmla="*/ 252 w 505"/>
                <a:gd name="T13" fmla="*/ 92 h 501"/>
                <a:gd name="T14" fmla="*/ 98 w 505"/>
                <a:gd name="T15" fmla="*/ 251 h 501"/>
                <a:gd name="T16" fmla="*/ 252 w 505"/>
                <a:gd name="T17" fmla="*/ 409 h 501"/>
                <a:gd name="T18" fmla="*/ 407 w 505"/>
                <a:gd name="T19" fmla="*/ 2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5" h="501">
                  <a:moveTo>
                    <a:pt x="505" y="251"/>
                  </a:moveTo>
                  <a:cubicBezTo>
                    <a:pt x="505" y="391"/>
                    <a:pt x="394" y="501"/>
                    <a:pt x="252" y="501"/>
                  </a:cubicBezTo>
                  <a:cubicBezTo>
                    <a:pt x="111" y="501"/>
                    <a:pt x="0" y="391"/>
                    <a:pt x="0" y="251"/>
                  </a:cubicBezTo>
                  <a:cubicBezTo>
                    <a:pt x="0" y="112"/>
                    <a:pt x="111" y="0"/>
                    <a:pt x="252" y="0"/>
                  </a:cubicBezTo>
                  <a:cubicBezTo>
                    <a:pt x="394" y="0"/>
                    <a:pt x="505" y="112"/>
                    <a:pt x="505" y="251"/>
                  </a:cubicBezTo>
                  <a:close/>
                  <a:moveTo>
                    <a:pt x="407" y="251"/>
                  </a:moveTo>
                  <a:cubicBezTo>
                    <a:pt x="407" y="160"/>
                    <a:pt x="339" y="92"/>
                    <a:pt x="252" y="92"/>
                  </a:cubicBezTo>
                  <a:cubicBezTo>
                    <a:pt x="166" y="92"/>
                    <a:pt x="98" y="160"/>
                    <a:pt x="98" y="251"/>
                  </a:cubicBezTo>
                  <a:cubicBezTo>
                    <a:pt x="98" y="343"/>
                    <a:pt x="166" y="409"/>
                    <a:pt x="252" y="409"/>
                  </a:cubicBezTo>
                  <a:cubicBezTo>
                    <a:pt x="339" y="409"/>
                    <a:pt x="407" y="343"/>
                    <a:pt x="407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300163" y="1584326"/>
              <a:ext cx="146050" cy="168275"/>
            </a:xfrm>
            <a:custGeom>
              <a:avLst/>
              <a:gdLst>
                <a:gd name="T0" fmla="*/ 57 w 92"/>
                <a:gd name="T1" fmla="*/ 20 h 106"/>
                <a:gd name="T2" fmla="*/ 57 w 92"/>
                <a:gd name="T3" fmla="*/ 106 h 106"/>
                <a:gd name="T4" fmla="*/ 36 w 92"/>
                <a:gd name="T5" fmla="*/ 106 h 106"/>
                <a:gd name="T6" fmla="*/ 36 w 92"/>
                <a:gd name="T7" fmla="*/ 20 h 106"/>
                <a:gd name="T8" fmla="*/ 0 w 92"/>
                <a:gd name="T9" fmla="*/ 20 h 106"/>
                <a:gd name="T10" fmla="*/ 0 w 92"/>
                <a:gd name="T11" fmla="*/ 0 h 106"/>
                <a:gd name="T12" fmla="*/ 92 w 92"/>
                <a:gd name="T13" fmla="*/ 0 h 106"/>
                <a:gd name="T14" fmla="*/ 92 w 92"/>
                <a:gd name="T15" fmla="*/ 20 h 106"/>
                <a:gd name="T16" fmla="*/ 57 w 92"/>
                <a:gd name="T17" fmla="*/ 2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06">
                  <a:moveTo>
                    <a:pt x="57" y="20"/>
                  </a:moveTo>
                  <a:lnTo>
                    <a:pt x="57" y="106"/>
                  </a:lnTo>
                  <a:lnTo>
                    <a:pt x="36" y="106"/>
                  </a:lnTo>
                  <a:lnTo>
                    <a:pt x="36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20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436688" y="1584326"/>
              <a:ext cx="176213" cy="168275"/>
            </a:xfrm>
            <a:custGeom>
              <a:avLst/>
              <a:gdLst>
                <a:gd name="T0" fmla="*/ 88 w 111"/>
                <a:gd name="T1" fmla="*/ 106 h 106"/>
                <a:gd name="T2" fmla="*/ 79 w 111"/>
                <a:gd name="T3" fmla="*/ 84 h 106"/>
                <a:gd name="T4" fmla="*/ 32 w 111"/>
                <a:gd name="T5" fmla="*/ 84 h 106"/>
                <a:gd name="T6" fmla="*/ 23 w 111"/>
                <a:gd name="T7" fmla="*/ 106 h 106"/>
                <a:gd name="T8" fmla="*/ 0 w 111"/>
                <a:gd name="T9" fmla="*/ 106 h 106"/>
                <a:gd name="T10" fmla="*/ 46 w 111"/>
                <a:gd name="T11" fmla="*/ 0 h 106"/>
                <a:gd name="T12" fmla="*/ 66 w 111"/>
                <a:gd name="T13" fmla="*/ 0 h 106"/>
                <a:gd name="T14" fmla="*/ 111 w 111"/>
                <a:gd name="T15" fmla="*/ 106 h 106"/>
                <a:gd name="T16" fmla="*/ 88 w 111"/>
                <a:gd name="T17" fmla="*/ 106 h 106"/>
                <a:gd name="T18" fmla="*/ 56 w 111"/>
                <a:gd name="T19" fmla="*/ 26 h 106"/>
                <a:gd name="T20" fmla="*/ 40 w 111"/>
                <a:gd name="T21" fmla="*/ 64 h 106"/>
                <a:gd name="T22" fmla="*/ 71 w 111"/>
                <a:gd name="T23" fmla="*/ 64 h 106"/>
                <a:gd name="T24" fmla="*/ 56 w 111"/>
                <a:gd name="T25" fmla="*/ 2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06">
                  <a:moveTo>
                    <a:pt x="88" y="106"/>
                  </a:moveTo>
                  <a:lnTo>
                    <a:pt x="79" y="84"/>
                  </a:lnTo>
                  <a:lnTo>
                    <a:pt x="32" y="84"/>
                  </a:lnTo>
                  <a:lnTo>
                    <a:pt x="23" y="106"/>
                  </a:lnTo>
                  <a:lnTo>
                    <a:pt x="0" y="106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111" y="106"/>
                  </a:lnTo>
                  <a:lnTo>
                    <a:pt x="88" y="106"/>
                  </a:lnTo>
                  <a:close/>
                  <a:moveTo>
                    <a:pt x="56" y="26"/>
                  </a:moveTo>
                  <a:lnTo>
                    <a:pt x="40" y="64"/>
                  </a:lnTo>
                  <a:lnTo>
                    <a:pt x="71" y="6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2471738" y="1228725"/>
            <a:ext cx="895350" cy="896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2640013" y="1449388"/>
            <a:ext cx="558800" cy="509588"/>
            <a:chOff x="2640013" y="1449388"/>
            <a:chExt cx="558800" cy="509588"/>
          </a:xfrm>
        </p:grpSpPr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2724151" y="1454150"/>
              <a:ext cx="168275" cy="195263"/>
            </a:xfrm>
            <a:custGeom>
              <a:avLst/>
              <a:gdLst>
                <a:gd name="T0" fmla="*/ 66 w 106"/>
                <a:gd name="T1" fmla="*/ 123 h 123"/>
                <a:gd name="T2" fmla="*/ 90 w 106"/>
                <a:gd name="T3" fmla="*/ 123 h 123"/>
                <a:gd name="T4" fmla="*/ 90 w 106"/>
                <a:gd name="T5" fmla="*/ 98 h 123"/>
                <a:gd name="T6" fmla="*/ 106 w 106"/>
                <a:gd name="T7" fmla="*/ 98 h 123"/>
                <a:gd name="T8" fmla="*/ 106 w 106"/>
                <a:gd name="T9" fmla="*/ 78 h 123"/>
                <a:gd name="T10" fmla="*/ 90 w 106"/>
                <a:gd name="T11" fmla="*/ 78 h 123"/>
                <a:gd name="T12" fmla="*/ 90 w 106"/>
                <a:gd name="T13" fmla="*/ 0 h 123"/>
                <a:gd name="T14" fmla="*/ 57 w 106"/>
                <a:gd name="T15" fmla="*/ 0 h 123"/>
                <a:gd name="T16" fmla="*/ 0 w 106"/>
                <a:gd name="T17" fmla="*/ 75 h 123"/>
                <a:gd name="T18" fmla="*/ 0 w 106"/>
                <a:gd name="T19" fmla="*/ 98 h 123"/>
                <a:gd name="T20" fmla="*/ 66 w 106"/>
                <a:gd name="T21" fmla="*/ 98 h 123"/>
                <a:gd name="T22" fmla="*/ 66 w 106"/>
                <a:gd name="T23" fmla="*/ 123 h 123"/>
                <a:gd name="T24" fmla="*/ 28 w 106"/>
                <a:gd name="T25" fmla="*/ 78 h 123"/>
                <a:gd name="T26" fmla="*/ 66 w 106"/>
                <a:gd name="T27" fmla="*/ 24 h 123"/>
                <a:gd name="T28" fmla="*/ 66 w 106"/>
                <a:gd name="T29" fmla="*/ 78 h 123"/>
                <a:gd name="T30" fmla="*/ 28 w 106"/>
                <a:gd name="T31" fmla="*/ 7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23">
                  <a:moveTo>
                    <a:pt x="66" y="123"/>
                  </a:moveTo>
                  <a:lnTo>
                    <a:pt x="90" y="123"/>
                  </a:lnTo>
                  <a:lnTo>
                    <a:pt x="90" y="98"/>
                  </a:lnTo>
                  <a:lnTo>
                    <a:pt x="106" y="98"/>
                  </a:lnTo>
                  <a:lnTo>
                    <a:pt x="106" y="78"/>
                  </a:lnTo>
                  <a:lnTo>
                    <a:pt x="90" y="78"/>
                  </a:lnTo>
                  <a:lnTo>
                    <a:pt x="90" y="0"/>
                  </a:lnTo>
                  <a:lnTo>
                    <a:pt x="57" y="0"/>
                  </a:lnTo>
                  <a:lnTo>
                    <a:pt x="0" y="75"/>
                  </a:lnTo>
                  <a:lnTo>
                    <a:pt x="0" y="98"/>
                  </a:lnTo>
                  <a:lnTo>
                    <a:pt x="66" y="98"/>
                  </a:lnTo>
                  <a:lnTo>
                    <a:pt x="66" y="123"/>
                  </a:lnTo>
                  <a:close/>
                  <a:moveTo>
                    <a:pt x="28" y="78"/>
                  </a:moveTo>
                  <a:lnTo>
                    <a:pt x="66" y="24"/>
                  </a:lnTo>
                  <a:lnTo>
                    <a:pt x="66" y="78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911476" y="1449388"/>
              <a:ext cx="203200" cy="204788"/>
            </a:xfrm>
            <a:custGeom>
              <a:avLst/>
              <a:gdLst>
                <a:gd name="T0" fmla="*/ 299 w 584"/>
                <a:gd name="T1" fmla="*/ 587 h 587"/>
                <a:gd name="T2" fmla="*/ 584 w 584"/>
                <a:gd name="T3" fmla="*/ 295 h 587"/>
                <a:gd name="T4" fmla="*/ 581 w 584"/>
                <a:gd name="T5" fmla="*/ 247 h 587"/>
                <a:gd name="T6" fmla="*/ 274 w 584"/>
                <a:gd name="T7" fmla="*/ 247 h 587"/>
                <a:gd name="T8" fmla="*/ 274 w 584"/>
                <a:gd name="T9" fmla="*/ 351 h 587"/>
                <a:gd name="T10" fmla="*/ 471 w 584"/>
                <a:gd name="T11" fmla="*/ 351 h 587"/>
                <a:gd name="T12" fmla="*/ 302 w 584"/>
                <a:gd name="T13" fmla="*/ 481 h 587"/>
                <a:gd name="T14" fmla="*/ 116 w 584"/>
                <a:gd name="T15" fmla="*/ 294 h 587"/>
                <a:gd name="T16" fmla="*/ 296 w 584"/>
                <a:gd name="T17" fmla="*/ 107 h 587"/>
                <a:gd name="T18" fmla="*/ 463 w 584"/>
                <a:gd name="T19" fmla="*/ 206 h 587"/>
                <a:gd name="T20" fmla="*/ 566 w 584"/>
                <a:gd name="T21" fmla="*/ 169 h 587"/>
                <a:gd name="T22" fmla="*/ 296 w 584"/>
                <a:gd name="T23" fmla="*/ 0 h 587"/>
                <a:gd name="T24" fmla="*/ 0 w 584"/>
                <a:gd name="T25" fmla="*/ 294 h 587"/>
                <a:gd name="T26" fmla="*/ 299 w 584"/>
                <a:gd name="T2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4" h="587">
                  <a:moveTo>
                    <a:pt x="299" y="587"/>
                  </a:moveTo>
                  <a:cubicBezTo>
                    <a:pt x="465" y="587"/>
                    <a:pt x="584" y="462"/>
                    <a:pt x="584" y="295"/>
                  </a:cubicBezTo>
                  <a:cubicBezTo>
                    <a:pt x="584" y="282"/>
                    <a:pt x="583" y="266"/>
                    <a:pt x="581" y="247"/>
                  </a:cubicBezTo>
                  <a:cubicBezTo>
                    <a:pt x="274" y="247"/>
                    <a:pt x="274" y="247"/>
                    <a:pt x="274" y="247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471" y="351"/>
                    <a:pt x="471" y="351"/>
                    <a:pt x="471" y="351"/>
                  </a:cubicBezTo>
                  <a:cubicBezTo>
                    <a:pt x="452" y="430"/>
                    <a:pt x="388" y="481"/>
                    <a:pt x="302" y="481"/>
                  </a:cubicBezTo>
                  <a:cubicBezTo>
                    <a:pt x="197" y="481"/>
                    <a:pt x="116" y="400"/>
                    <a:pt x="116" y="294"/>
                  </a:cubicBezTo>
                  <a:cubicBezTo>
                    <a:pt x="116" y="188"/>
                    <a:pt x="195" y="107"/>
                    <a:pt x="296" y="107"/>
                  </a:cubicBezTo>
                  <a:cubicBezTo>
                    <a:pt x="357" y="107"/>
                    <a:pt x="422" y="127"/>
                    <a:pt x="463" y="206"/>
                  </a:cubicBezTo>
                  <a:cubicBezTo>
                    <a:pt x="566" y="169"/>
                    <a:pt x="566" y="169"/>
                    <a:pt x="566" y="169"/>
                  </a:cubicBezTo>
                  <a:cubicBezTo>
                    <a:pt x="525" y="55"/>
                    <a:pt x="414" y="0"/>
                    <a:pt x="296" y="0"/>
                  </a:cubicBezTo>
                  <a:cubicBezTo>
                    <a:pt x="130" y="0"/>
                    <a:pt x="0" y="129"/>
                    <a:pt x="0" y="294"/>
                  </a:cubicBezTo>
                  <a:cubicBezTo>
                    <a:pt x="0" y="459"/>
                    <a:pt x="131" y="587"/>
                    <a:pt x="299" y="5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2784476" y="1846263"/>
              <a:ext cx="79375" cy="112713"/>
            </a:xfrm>
            <a:custGeom>
              <a:avLst/>
              <a:gdLst>
                <a:gd name="T0" fmla="*/ 14 w 50"/>
                <a:gd name="T1" fmla="*/ 0 h 71"/>
                <a:gd name="T2" fmla="*/ 0 w 50"/>
                <a:gd name="T3" fmla="*/ 0 h 71"/>
                <a:gd name="T4" fmla="*/ 0 w 50"/>
                <a:gd name="T5" fmla="*/ 71 h 71"/>
                <a:gd name="T6" fmla="*/ 50 w 50"/>
                <a:gd name="T7" fmla="*/ 71 h 71"/>
                <a:gd name="T8" fmla="*/ 50 w 50"/>
                <a:gd name="T9" fmla="*/ 58 h 71"/>
                <a:gd name="T10" fmla="*/ 14 w 50"/>
                <a:gd name="T11" fmla="*/ 58 h 71"/>
                <a:gd name="T12" fmla="*/ 14 w 50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1">
                  <a:moveTo>
                    <a:pt x="14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50" y="71"/>
                  </a:lnTo>
                  <a:lnTo>
                    <a:pt x="50" y="58"/>
                  </a:lnTo>
                  <a:lnTo>
                    <a:pt x="14" y="5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2859088" y="1846263"/>
              <a:ext cx="96838" cy="112713"/>
            </a:xfrm>
            <a:custGeom>
              <a:avLst/>
              <a:gdLst>
                <a:gd name="T0" fmla="*/ 0 w 61"/>
                <a:gd name="T1" fmla="*/ 13 h 71"/>
                <a:gd name="T2" fmla="*/ 23 w 61"/>
                <a:gd name="T3" fmla="*/ 13 h 71"/>
                <a:gd name="T4" fmla="*/ 23 w 61"/>
                <a:gd name="T5" fmla="*/ 71 h 71"/>
                <a:gd name="T6" fmla="*/ 38 w 61"/>
                <a:gd name="T7" fmla="*/ 71 h 71"/>
                <a:gd name="T8" fmla="*/ 38 w 61"/>
                <a:gd name="T9" fmla="*/ 13 h 71"/>
                <a:gd name="T10" fmla="*/ 61 w 61"/>
                <a:gd name="T11" fmla="*/ 13 h 71"/>
                <a:gd name="T12" fmla="*/ 61 w 61"/>
                <a:gd name="T13" fmla="*/ 0 h 71"/>
                <a:gd name="T14" fmla="*/ 0 w 61"/>
                <a:gd name="T15" fmla="*/ 0 h 71"/>
                <a:gd name="T16" fmla="*/ 0 w 61"/>
                <a:gd name="T17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1">
                  <a:moveTo>
                    <a:pt x="0" y="13"/>
                  </a:moveTo>
                  <a:lnTo>
                    <a:pt x="23" y="13"/>
                  </a:lnTo>
                  <a:lnTo>
                    <a:pt x="23" y="71"/>
                  </a:lnTo>
                  <a:lnTo>
                    <a:pt x="38" y="71"/>
                  </a:lnTo>
                  <a:lnTo>
                    <a:pt x="38" y="13"/>
                  </a:lnTo>
                  <a:lnTo>
                    <a:pt x="61" y="1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2974976" y="1846263"/>
              <a:ext cx="84138" cy="112713"/>
            </a:xfrm>
            <a:custGeom>
              <a:avLst/>
              <a:gdLst>
                <a:gd name="T0" fmla="*/ 14 w 53"/>
                <a:gd name="T1" fmla="*/ 42 h 71"/>
                <a:gd name="T2" fmla="*/ 50 w 53"/>
                <a:gd name="T3" fmla="*/ 42 h 71"/>
                <a:gd name="T4" fmla="*/ 50 w 53"/>
                <a:gd name="T5" fmla="*/ 29 h 71"/>
                <a:gd name="T6" fmla="*/ 14 w 53"/>
                <a:gd name="T7" fmla="*/ 29 h 71"/>
                <a:gd name="T8" fmla="*/ 14 w 53"/>
                <a:gd name="T9" fmla="*/ 13 h 71"/>
                <a:gd name="T10" fmla="*/ 53 w 53"/>
                <a:gd name="T11" fmla="*/ 13 h 71"/>
                <a:gd name="T12" fmla="*/ 53 w 53"/>
                <a:gd name="T13" fmla="*/ 0 h 71"/>
                <a:gd name="T14" fmla="*/ 0 w 53"/>
                <a:gd name="T15" fmla="*/ 0 h 71"/>
                <a:gd name="T16" fmla="*/ 0 w 53"/>
                <a:gd name="T17" fmla="*/ 71 h 71"/>
                <a:gd name="T18" fmla="*/ 53 w 53"/>
                <a:gd name="T19" fmla="*/ 71 h 71"/>
                <a:gd name="T20" fmla="*/ 53 w 53"/>
                <a:gd name="T21" fmla="*/ 58 h 71"/>
                <a:gd name="T22" fmla="*/ 14 w 53"/>
                <a:gd name="T23" fmla="*/ 58 h 71"/>
                <a:gd name="T24" fmla="*/ 14 w 53"/>
                <a:gd name="T2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71">
                  <a:moveTo>
                    <a:pt x="14" y="42"/>
                  </a:moveTo>
                  <a:lnTo>
                    <a:pt x="50" y="42"/>
                  </a:lnTo>
                  <a:lnTo>
                    <a:pt x="50" y="29"/>
                  </a:lnTo>
                  <a:lnTo>
                    <a:pt x="14" y="29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53" y="71"/>
                  </a:lnTo>
                  <a:lnTo>
                    <a:pt x="53" y="58"/>
                  </a:lnTo>
                  <a:lnTo>
                    <a:pt x="14" y="58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2640013" y="1733550"/>
              <a:ext cx="558800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4124325" y="1189038"/>
            <a:ext cx="900113" cy="900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4292600" y="1409700"/>
            <a:ext cx="563563" cy="509588"/>
            <a:chOff x="4292600" y="1409700"/>
            <a:chExt cx="563563" cy="509588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4460875" y="1808163"/>
              <a:ext cx="103188" cy="111125"/>
            </a:xfrm>
            <a:custGeom>
              <a:avLst/>
              <a:gdLst>
                <a:gd name="T0" fmla="*/ 50 w 65"/>
                <a:gd name="T1" fmla="*/ 46 h 70"/>
                <a:gd name="T2" fmla="*/ 12 w 65"/>
                <a:gd name="T3" fmla="*/ 0 h 70"/>
                <a:gd name="T4" fmla="*/ 0 w 65"/>
                <a:gd name="T5" fmla="*/ 0 h 70"/>
                <a:gd name="T6" fmla="*/ 0 w 65"/>
                <a:gd name="T7" fmla="*/ 70 h 70"/>
                <a:gd name="T8" fmla="*/ 14 w 65"/>
                <a:gd name="T9" fmla="*/ 70 h 70"/>
                <a:gd name="T10" fmla="*/ 14 w 65"/>
                <a:gd name="T11" fmla="*/ 25 h 70"/>
                <a:gd name="T12" fmla="*/ 53 w 65"/>
                <a:gd name="T13" fmla="*/ 70 h 70"/>
                <a:gd name="T14" fmla="*/ 65 w 65"/>
                <a:gd name="T15" fmla="*/ 70 h 70"/>
                <a:gd name="T16" fmla="*/ 65 w 65"/>
                <a:gd name="T17" fmla="*/ 0 h 70"/>
                <a:gd name="T18" fmla="*/ 50 w 65"/>
                <a:gd name="T19" fmla="*/ 0 h 70"/>
                <a:gd name="T20" fmla="*/ 50 w 65"/>
                <a:gd name="T2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0">
                  <a:moveTo>
                    <a:pt x="50" y="4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14" y="70"/>
                  </a:lnTo>
                  <a:lnTo>
                    <a:pt x="14" y="25"/>
                  </a:lnTo>
                  <a:lnTo>
                    <a:pt x="53" y="70"/>
                  </a:lnTo>
                  <a:lnTo>
                    <a:pt x="65" y="70"/>
                  </a:lnTo>
                  <a:lnTo>
                    <a:pt x="65" y="0"/>
                  </a:lnTo>
                  <a:lnTo>
                    <a:pt x="50" y="0"/>
                  </a:lnTo>
                  <a:lnTo>
                    <a:pt x="5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4586288" y="1808163"/>
              <a:ext cx="98425" cy="111125"/>
            </a:xfrm>
            <a:custGeom>
              <a:avLst/>
              <a:gdLst>
                <a:gd name="T0" fmla="*/ 264 w 280"/>
                <a:gd name="T1" fmla="*/ 100 h 316"/>
                <a:gd name="T2" fmla="*/ 151 w 280"/>
                <a:gd name="T3" fmla="*/ 0 h 316"/>
                <a:gd name="T4" fmla="*/ 0 w 280"/>
                <a:gd name="T5" fmla="*/ 0 h 316"/>
                <a:gd name="T6" fmla="*/ 0 w 280"/>
                <a:gd name="T7" fmla="*/ 316 h 316"/>
                <a:gd name="T8" fmla="*/ 64 w 280"/>
                <a:gd name="T9" fmla="*/ 316 h 316"/>
                <a:gd name="T10" fmla="*/ 64 w 280"/>
                <a:gd name="T11" fmla="*/ 200 h 316"/>
                <a:gd name="T12" fmla="*/ 98 w 280"/>
                <a:gd name="T13" fmla="*/ 200 h 316"/>
                <a:gd name="T14" fmla="*/ 202 w 280"/>
                <a:gd name="T15" fmla="*/ 316 h 316"/>
                <a:gd name="T16" fmla="*/ 280 w 280"/>
                <a:gd name="T17" fmla="*/ 316 h 316"/>
                <a:gd name="T18" fmla="*/ 174 w 280"/>
                <a:gd name="T19" fmla="*/ 199 h 316"/>
                <a:gd name="T20" fmla="*/ 264 w 280"/>
                <a:gd name="T21" fmla="*/ 100 h 316"/>
                <a:gd name="T22" fmla="*/ 64 w 280"/>
                <a:gd name="T23" fmla="*/ 142 h 316"/>
                <a:gd name="T24" fmla="*/ 64 w 280"/>
                <a:gd name="T25" fmla="*/ 58 h 316"/>
                <a:gd name="T26" fmla="*/ 151 w 280"/>
                <a:gd name="T27" fmla="*/ 58 h 316"/>
                <a:gd name="T28" fmla="*/ 201 w 280"/>
                <a:gd name="T29" fmla="*/ 100 h 316"/>
                <a:gd name="T30" fmla="*/ 151 w 280"/>
                <a:gd name="T31" fmla="*/ 142 h 316"/>
                <a:gd name="T32" fmla="*/ 64 w 280"/>
                <a:gd name="T33" fmla="*/ 14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316">
                  <a:moveTo>
                    <a:pt x="264" y="100"/>
                  </a:moveTo>
                  <a:cubicBezTo>
                    <a:pt x="264" y="40"/>
                    <a:pt x="219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64" y="316"/>
                    <a:pt x="64" y="316"/>
                    <a:pt x="64" y="316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98" y="200"/>
                    <a:pt x="98" y="200"/>
                    <a:pt x="98" y="200"/>
                  </a:cubicBezTo>
                  <a:cubicBezTo>
                    <a:pt x="202" y="316"/>
                    <a:pt x="202" y="316"/>
                    <a:pt x="202" y="316"/>
                  </a:cubicBezTo>
                  <a:cubicBezTo>
                    <a:pt x="280" y="316"/>
                    <a:pt x="280" y="316"/>
                    <a:pt x="280" y="316"/>
                  </a:cubicBezTo>
                  <a:cubicBezTo>
                    <a:pt x="174" y="199"/>
                    <a:pt x="174" y="199"/>
                    <a:pt x="174" y="199"/>
                  </a:cubicBezTo>
                  <a:cubicBezTo>
                    <a:pt x="229" y="191"/>
                    <a:pt x="264" y="153"/>
                    <a:pt x="264" y="100"/>
                  </a:cubicBezTo>
                  <a:close/>
                  <a:moveTo>
                    <a:pt x="64" y="142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81" y="58"/>
                    <a:pt x="201" y="75"/>
                    <a:pt x="201" y="100"/>
                  </a:cubicBezTo>
                  <a:cubicBezTo>
                    <a:pt x="201" y="125"/>
                    <a:pt x="181" y="142"/>
                    <a:pt x="151" y="142"/>
                  </a:cubicBezTo>
                  <a:lnTo>
                    <a:pt x="64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4398963" y="1414463"/>
              <a:ext cx="146050" cy="201612"/>
            </a:xfrm>
            <a:custGeom>
              <a:avLst/>
              <a:gdLst>
                <a:gd name="T0" fmla="*/ 211 w 416"/>
                <a:gd name="T1" fmla="*/ 472 h 574"/>
                <a:gd name="T2" fmla="*/ 110 w 416"/>
                <a:gd name="T3" fmla="*/ 358 h 574"/>
                <a:gd name="T4" fmla="*/ 0 w 416"/>
                <a:gd name="T5" fmla="*/ 380 h 574"/>
                <a:gd name="T6" fmla="*/ 208 w 416"/>
                <a:gd name="T7" fmla="*/ 574 h 574"/>
                <a:gd name="T8" fmla="*/ 416 w 416"/>
                <a:gd name="T9" fmla="*/ 380 h 574"/>
                <a:gd name="T10" fmla="*/ 224 w 416"/>
                <a:gd name="T11" fmla="*/ 199 h 574"/>
                <a:gd name="T12" fmla="*/ 138 w 416"/>
                <a:gd name="T13" fmla="*/ 199 h 574"/>
                <a:gd name="T14" fmla="*/ 142 w 416"/>
                <a:gd name="T15" fmla="*/ 103 h 574"/>
                <a:gd name="T16" fmla="*/ 390 w 416"/>
                <a:gd name="T17" fmla="*/ 103 h 574"/>
                <a:gd name="T18" fmla="*/ 390 w 416"/>
                <a:gd name="T19" fmla="*/ 0 h 574"/>
                <a:gd name="T20" fmla="*/ 37 w 416"/>
                <a:gd name="T21" fmla="*/ 0 h 574"/>
                <a:gd name="T22" fmla="*/ 27 w 416"/>
                <a:gd name="T23" fmla="*/ 300 h 574"/>
                <a:gd name="T24" fmla="*/ 215 w 416"/>
                <a:gd name="T25" fmla="*/ 300 h 574"/>
                <a:gd name="T26" fmla="*/ 307 w 416"/>
                <a:gd name="T27" fmla="*/ 381 h 574"/>
                <a:gd name="T28" fmla="*/ 211 w 416"/>
                <a:gd name="T29" fmla="*/ 47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574">
                  <a:moveTo>
                    <a:pt x="211" y="472"/>
                  </a:moveTo>
                  <a:cubicBezTo>
                    <a:pt x="156" y="472"/>
                    <a:pt x="110" y="438"/>
                    <a:pt x="110" y="358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508"/>
                    <a:pt x="96" y="574"/>
                    <a:pt x="208" y="574"/>
                  </a:cubicBezTo>
                  <a:cubicBezTo>
                    <a:pt x="334" y="574"/>
                    <a:pt x="416" y="493"/>
                    <a:pt x="416" y="380"/>
                  </a:cubicBezTo>
                  <a:cubicBezTo>
                    <a:pt x="416" y="269"/>
                    <a:pt x="338" y="199"/>
                    <a:pt x="224" y="199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390" y="103"/>
                    <a:pt x="390" y="103"/>
                    <a:pt x="390" y="103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215" y="300"/>
                    <a:pt x="215" y="300"/>
                    <a:pt x="215" y="300"/>
                  </a:cubicBezTo>
                  <a:cubicBezTo>
                    <a:pt x="270" y="300"/>
                    <a:pt x="307" y="333"/>
                    <a:pt x="307" y="381"/>
                  </a:cubicBezTo>
                  <a:cubicBezTo>
                    <a:pt x="307" y="436"/>
                    <a:pt x="268" y="472"/>
                    <a:pt x="211" y="4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4568825" y="1409700"/>
              <a:ext cx="204788" cy="206375"/>
            </a:xfrm>
            <a:custGeom>
              <a:avLst/>
              <a:gdLst>
                <a:gd name="T0" fmla="*/ 298 w 583"/>
                <a:gd name="T1" fmla="*/ 587 h 587"/>
                <a:gd name="T2" fmla="*/ 583 w 583"/>
                <a:gd name="T3" fmla="*/ 296 h 587"/>
                <a:gd name="T4" fmla="*/ 581 w 583"/>
                <a:gd name="T5" fmla="*/ 247 h 587"/>
                <a:gd name="T6" fmla="*/ 273 w 583"/>
                <a:gd name="T7" fmla="*/ 247 h 587"/>
                <a:gd name="T8" fmla="*/ 273 w 583"/>
                <a:gd name="T9" fmla="*/ 351 h 587"/>
                <a:gd name="T10" fmla="*/ 470 w 583"/>
                <a:gd name="T11" fmla="*/ 351 h 587"/>
                <a:gd name="T12" fmla="*/ 301 w 583"/>
                <a:gd name="T13" fmla="*/ 481 h 587"/>
                <a:gd name="T14" fmla="*/ 115 w 583"/>
                <a:gd name="T15" fmla="*/ 294 h 587"/>
                <a:gd name="T16" fmla="*/ 295 w 583"/>
                <a:gd name="T17" fmla="*/ 108 h 587"/>
                <a:gd name="T18" fmla="*/ 462 w 583"/>
                <a:gd name="T19" fmla="*/ 206 h 587"/>
                <a:gd name="T20" fmla="*/ 565 w 583"/>
                <a:gd name="T21" fmla="*/ 170 h 587"/>
                <a:gd name="T22" fmla="*/ 295 w 583"/>
                <a:gd name="T23" fmla="*/ 0 h 587"/>
                <a:gd name="T24" fmla="*/ 0 w 583"/>
                <a:gd name="T25" fmla="*/ 294 h 587"/>
                <a:gd name="T26" fmla="*/ 298 w 583"/>
                <a:gd name="T2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587">
                  <a:moveTo>
                    <a:pt x="298" y="587"/>
                  </a:moveTo>
                  <a:cubicBezTo>
                    <a:pt x="464" y="587"/>
                    <a:pt x="583" y="462"/>
                    <a:pt x="583" y="296"/>
                  </a:cubicBezTo>
                  <a:cubicBezTo>
                    <a:pt x="583" y="282"/>
                    <a:pt x="582" y="266"/>
                    <a:pt x="581" y="247"/>
                  </a:cubicBezTo>
                  <a:cubicBezTo>
                    <a:pt x="273" y="247"/>
                    <a:pt x="273" y="247"/>
                    <a:pt x="273" y="247"/>
                  </a:cubicBezTo>
                  <a:cubicBezTo>
                    <a:pt x="273" y="351"/>
                    <a:pt x="273" y="351"/>
                    <a:pt x="273" y="351"/>
                  </a:cubicBezTo>
                  <a:cubicBezTo>
                    <a:pt x="470" y="351"/>
                    <a:pt x="470" y="351"/>
                    <a:pt x="470" y="351"/>
                  </a:cubicBezTo>
                  <a:cubicBezTo>
                    <a:pt x="451" y="431"/>
                    <a:pt x="387" y="481"/>
                    <a:pt x="301" y="481"/>
                  </a:cubicBezTo>
                  <a:cubicBezTo>
                    <a:pt x="197" y="481"/>
                    <a:pt x="115" y="400"/>
                    <a:pt x="115" y="294"/>
                  </a:cubicBezTo>
                  <a:cubicBezTo>
                    <a:pt x="115" y="188"/>
                    <a:pt x="194" y="108"/>
                    <a:pt x="295" y="108"/>
                  </a:cubicBezTo>
                  <a:cubicBezTo>
                    <a:pt x="356" y="108"/>
                    <a:pt x="421" y="127"/>
                    <a:pt x="462" y="206"/>
                  </a:cubicBezTo>
                  <a:cubicBezTo>
                    <a:pt x="565" y="170"/>
                    <a:pt x="565" y="170"/>
                    <a:pt x="565" y="170"/>
                  </a:cubicBezTo>
                  <a:cubicBezTo>
                    <a:pt x="525" y="56"/>
                    <a:pt x="413" y="0"/>
                    <a:pt x="295" y="0"/>
                  </a:cubicBezTo>
                  <a:cubicBezTo>
                    <a:pt x="130" y="0"/>
                    <a:pt x="0" y="130"/>
                    <a:pt x="0" y="294"/>
                  </a:cubicBezTo>
                  <a:cubicBezTo>
                    <a:pt x="0" y="459"/>
                    <a:pt x="130" y="587"/>
                    <a:pt x="298" y="5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4292600" y="1695450"/>
              <a:ext cx="563563" cy="42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0460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Security/Protection-1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Security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Firewall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615553"/>
          </a:xfrm>
        </p:spPr>
        <p:txBody>
          <a:bodyPr/>
          <a:lstStyle/>
          <a:p>
            <a:r>
              <a:rPr lang="en-US" altLang="zh-TW" dirty="0"/>
              <a:t>3G/4G Interference Immunity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LIC-Reputation Filter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LIC-Single Sign-On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393249"/>
          </a:xfrm>
        </p:spPr>
        <p:txBody>
          <a:bodyPr/>
          <a:lstStyle/>
          <a:p>
            <a:r>
              <a:rPr lang="en-US" altLang="zh-TW" dirty="0"/>
              <a:t>LIC-Web Filtering/ Content Filtering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447302"/>
          </a:xfrm>
        </p:spPr>
        <p:txBody>
          <a:bodyPr/>
          <a:lstStyle/>
          <a:p>
            <a:r>
              <a:rPr lang="en-US" altLang="zh-TW" dirty="0"/>
              <a:t>LIC-Email Security/</a:t>
            </a:r>
          </a:p>
          <a:p>
            <a:r>
              <a:rPr lang="en-US" altLang="zh-TW" dirty="0"/>
              <a:t>Anti-Spam</a:t>
            </a:r>
            <a:endParaRPr lang="zh-TW" altLang="en-US" dirty="0"/>
          </a:p>
        </p:txBody>
      </p:sp>
      <p:sp>
        <p:nvSpPr>
          <p:cNvPr id="21" name="文字版面配置區 20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LIC-</a:t>
            </a:r>
            <a:r>
              <a:rPr lang="en-US" altLang="zh-TW" dirty="0" err="1"/>
              <a:t>SecuReporter</a:t>
            </a:r>
            <a:endParaRPr lang="zh-TW" altLang="en-US" dirty="0"/>
          </a:p>
        </p:txBody>
      </p:sp>
      <p:sp>
        <p:nvSpPr>
          <p:cNvPr id="31" name="文字版面配置區 18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Application Security</a:t>
            </a:r>
            <a:endParaRPr lang="zh-TW" altLang="en-US" dirty="0"/>
          </a:p>
        </p:txBody>
      </p:sp>
      <p:sp>
        <p:nvSpPr>
          <p:cNvPr id="24" name="文字版面配置區 19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393249"/>
          </a:xfrm>
        </p:spPr>
        <p:txBody>
          <a:bodyPr/>
          <a:lstStyle/>
          <a:p>
            <a:r>
              <a:rPr lang="en-US" altLang="zh-TW" dirty="0"/>
              <a:t>Prevention/ SHA2  security </a:t>
            </a:r>
            <a:endParaRPr lang="zh-TW" altLang="en-US" dirty="0"/>
          </a:p>
        </p:txBody>
      </p:sp>
      <p:sp>
        <p:nvSpPr>
          <p:cNvPr id="4" name="AutoShape 14"/>
          <p:cNvSpPr>
            <a:spLocks noChangeAspect="1" noChangeArrowheads="1" noTextEdit="1"/>
          </p:cNvSpPr>
          <p:nvPr/>
        </p:nvSpPr>
        <p:spPr bwMode="auto">
          <a:xfrm>
            <a:off x="827088" y="1177925"/>
            <a:ext cx="8985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1031876" y="1317625"/>
            <a:ext cx="490538" cy="544513"/>
          </a:xfrm>
          <a:custGeom>
            <a:avLst/>
            <a:gdLst>
              <a:gd name="T0" fmla="*/ 1257 w 1310"/>
              <a:gd name="T1" fmla="*/ 529 h 1453"/>
              <a:gd name="T2" fmla="*/ 1002 w 1310"/>
              <a:gd name="T3" fmla="*/ 529 h 1453"/>
              <a:gd name="T4" fmla="*/ 1002 w 1310"/>
              <a:gd name="T5" fmla="*/ 347 h 1453"/>
              <a:gd name="T6" fmla="*/ 655 w 1310"/>
              <a:gd name="T7" fmla="*/ 0 h 1453"/>
              <a:gd name="T8" fmla="*/ 308 w 1310"/>
              <a:gd name="T9" fmla="*/ 347 h 1453"/>
              <a:gd name="T10" fmla="*/ 308 w 1310"/>
              <a:gd name="T11" fmla="*/ 529 h 1453"/>
              <a:gd name="T12" fmla="*/ 53 w 1310"/>
              <a:gd name="T13" fmla="*/ 529 h 1453"/>
              <a:gd name="T14" fmla="*/ 0 w 1310"/>
              <a:gd name="T15" fmla="*/ 581 h 1453"/>
              <a:gd name="T16" fmla="*/ 0 w 1310"/>
              <a:gd name="T17" fmla="*/ 1401 h 1453"/>
              <a:gd name="T18" fmla="*/ 53 w 1310"/>
              <a:gd name="T19" fmla="*/ 1453 h 1453"/>
              <a:gd name="T20" fmla="*/ 1257 w 1310"/>
              <a:gd name="T21" fmla="*/ 1453 h 1453"/>
              <a:gd name="T22" fmla="*/ 1310 w 1310"/>
              <a:gd name="T23" fmla="*/ 1401 h 1453"/>
              <a:gd name="T24" fmla="*/ 1310 w 1310"/>
              <a:gd name="T25" fmla="*/ 581 h 1453"/>
              <a:gd name="T26" fmla="*/ 1257 w 1310"/>
              <a:gd name="T27" fmla="*/ 529 h 1453"/>
              <a:gd name="T28" fmla="*/ 430 w 1310"/>
              <a:gd name="T29" fmla="*/ 347 h 1453"/>
              <a:gd name="T30" fmla="*/ 655 w 1310"/>
              <a:gd name="T31" fmla="*/ 122 h 1453"/>
              <a:gd name="T32" fmla="*/ 880 w 1310"/>
              <a:gd name="T33" fmla="*/ 347 h 1453"/>
              <a:gd name="T34" fmla="*/ 880 w 1310"/>
              <a:gd name="T35" fmla="*/ 514 h 1453"/>
              <a:gd name="T36" fmla="*/ 430 w 1310"/>
              <a:gd name="T37" fmla="*/ 514 h 1453"/>
              <a:gd name="T38" fmla="*/ 430 w 1310"/>
              <a:gd name="T39" fmla="*/ 347 h 1453"/>
              <a:gd name="T40" fmla="*/ 746 w 1310"/>
              <a:gd name="T41" fmla="*/ 1015 h 1453"/>
              <a:gd name="T42" fmla="*/ 746 w 1310"/>
              <a:gd name="T43" fmla="*/ 1182 h 1453"/>
              <a:gd name="T44" fmla="*/ 730 w 1310"/>
              <a:gd name="T45" fmla="*/ 1212 h 1453"/>
              <a:gd name="T46" fmla="*/ 676 w 1310"/>
              <a:gd name="T47" fmla="*/ 1250 h 1453"/>
              <a:gd name="T48" fmla="*/ 634 w 1310"/>
              <a:gd name="T49" fmla="*/ 1250 h 1453"/>
              <a:gd name="T50" fmla="*/ 580 w 1310"/>
              <a:gd name="T51" fmla="*/ 1212 h 1453"/>
              <a:gd name="T52" fmla="*/ 564 w 1310"/>
              <a:gd name="T53" fmla="*/ 1182 h 1453"/>
              <a:gd name="T54" fmla="*/ 564 w 1310"/>
              <a:gd name="T55" fmla="*/ 1015 h 1453"/>
              <a:gd name="T56" fmla="*/ 496 w 1310"/>
              <a:gd name="T57" fmla="*/ 885 h 1453"/>
              <a:gd name="T58" fmla="*/ 655 w 1310"/>
              <a:gd name="T59" fmla="*/ 726 h 1453"/>
              <a:gd name="T60" fmla="*/ 814 w 1310"/>
              <a:gd name="T61" fmla="*/ 885 h 1453"/>
              <a:gd name="T62" fmla="*/ 746 w 1310"/>
              <a:gd name="T63" fmla="*/ 1015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10" h="1453">
                <a:moveTo>
                  <a:pt x="1257" y="529"/>
                </a:moveTo>
                <a:cubicBezTo>
                  <a:pt x="1002" y="529"/>
                  <a:pt x="1002" y="529"/>
                  <a:pt x="1002" y="529"/>
                </a:cubicBezTo>
                <a:cubicBezTo>
                  <a:pt x="1002" y="347"/>
                  <a:pt x="1002" y="347"/>
                  <a:pt x="1002" y="347"/>
                </a:cubicBezTo>
                <a:cubicBezTo>
                  <a:pt x="1002" y="155"/>
                  <a:pt x="846" y="0"/>
                  <a:pt x="655" y="0"/>
                </a:cubicBezTo>
                <a:cubicBezTo>
                  <a:pt x="464" y="0"/>
                  <a:pt x="308" y="155"/>
                  <a:pt x="308" y="347"/>
                </a:cubicBezTo>
                <a:cubicBezTo>
                  <a:pt x="308" y="529"/>
                  <a:pt x="308" y="529"/>
                  <a:pt x="308" y="529"/>
                </a:cubicBezTo>
                <a:cubicBezTo>
                  <a:pt x="53" y="529"/>
                  <a:pt x="53" y="529"/>
                  <a:pt x="53" y="529"/>
                </a:cubicBezTo>
                <a:cubicBezTo>
                  <a:pt x="24" y="529"/>
                  <a:pt x="0" y="552"/>
                  <a:pt x="0" y="581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0" y="1430"/>
                  <a:pt x="24" y="1453"/>
                  <a:pt x="53" y="1453"/>
                </a:cubicBezTo>
                <a:cubicBezTo>
                  <a:pt x="1257" y="1453"/>
                  <a:pt x="1257" y="1453"/>
                  <a:pt x="1257" y="1453"/>
                </a:cubicBezTo>
                <a:cubicBezTo>
                  <a:pt x="1286" y="1453"/>
                  <a:pt x="1310" y="1430"/>
                  <a:pt x="1310" y="1401"/>
                </a:cubicBezTo>
                <a:cubicBezTo>
                  <a:pt x="1310" y="581"/>
                  <a:pt x="1310" y="581"/>
                  <a:pt x="1310" y="581"/>
                </a:cubicBezTo>
                <a:cubicBezTo>
                  <a:pt x="1310" y="552"/>
                  <a:pt x="1286" y="529"/>
                  <a:pt x="1257" y="529"/>
                </a:cubicBezTo>
                <a:close/>
                <a:moveTo>
                  <a:pt x="430" y="347"/>
                </a:moveTo>
                <a:cubicBezTo>
                  <a:pt x="430" y="223"/>
                  <a:pt x="531" y="122"/>
                  <a:pt x="655" y="122"/>
                </a:cubicBezTo>
                <a:cubicBezTo>
                  <a:pt x="779" y="122"/>
                  <a:pt x="880" y="223"/>
                  <a:pt x="880" y="347"/>
                </a:cubicBezTo>
                <a:cubicBezTo>
                  <a:pt x="880" y="514"/>
                  <a:pt x="880" y="514"/>
                  <a:pt x="880" y="514"/>
                </a:cubicBezTo>
                <a:cubicBezTo>
                  <a:pt x="430" y="514"/>
                  <a:pt x="430" y="514"/>
                  <a:pt x="430" y="514"/>
                </a:cubicBezTo>
                <a:lnTo>
                  <a:pt x="430" y="347"/>
                </a:lnTo>
                <a:close/>
                <a:moveTo>
                  <a:pt x="746" y="1015"/>
                </a:moveTo>
                <a:cubicBezTo>
                  <a:pt x="746" y="1182"/>
                  <a:pt x="746" y="1182"/>
                  <a:pt x="746" y="1182"/>
                </a:cubicBezTo>
                <a:cubicBezTo>
                  <a:pt x="746" y="1194"/>
                  <a:pt x="740" y="1205"/>
                  <a:pt x="730" y="1212"/>
                </a:cubicBezTo>
                <a:cubicBezTo>
                  <a:pt x="676" y="1250"/>
                  <a:pt x="676" y="1250"/>
                  <a:pt x="676" y="1250"/>
                </a:cubicBezTo>
                <a:cubicBezTo>
                  <a:pt x="663" y="1259"/>
                  <a:pt x="647" y="1259"/>
                  <a:pt x="634" y="1250"/>
                </a:cubicBezTo>
                <a:cubicBezTo>
                  <a:pt x="580" y="1212"/>
                  <a:pt x="580" y="1212"/>
                  <a:pt x="580" y="1212"/>
                </a:cubicBezTo>
                <a:cubicBezTo>
                  <a:pt x="570" y="1205"/>
                  <a:pt x="564" y="1194"/>
                  <a:pt x="564" y="1182"/>
                </a:cubicBezTo>
                <a:cubicBezTo>
                  <a:pt x="564" y="1015"/>
                  <a:pt x="564" y="1015"/>
                  <a:pt x="564" y="1015"/>
                </a:cubicBezTo>
                <a:cubicBezTo>
                  <a:pt x="523" y="987"/>
                  <a:pt x="496" y="939"/>
                  <a:pt x="496" y="885"/>
                </a:cubicBezTo>
                <a:cubicBezTo>
                  <a:pt x="496" y="797"/>
                  <a:pt x="567" y="726"/>
                  <a:pt x="655" y="726"/>
                </a:cubicBezTo>
                <a:cubicBezTo>
                  <a:pt x="743" y="726"/>
                  <a:pt x="814" y="797"/>
                  <a:pt x="814" y="885"/>
                </a:cubicBezTo>
                <a:cubicBezTo>
                  <a:pt x="814" y="939"/>
                  <a:pt x="787" y="987"/>
                  <a:pt x="746" y="10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823913" y="1177925"/>
            <a:ext cx="920750" cy="9191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1025526" y="1320800"/>
            <a:ext cx="519113" cy="603250"/>
          </a:xfrm>
          <a:custGeom>
            <a:avLst/>
            <a:gdLst>
              <a:gd name="T0" fmla="*/ 1280 w 1440"/>
              <a:gd name="T1" fmla="*/ 560 h 1680"/>
              <a:gd name="T2" fmla="*/ 1200 w 1440"/>
              <a:gd name="T3" fmla="*/ 560 h 1680"/>
              <a:gd name="T4" fmla="*/ 1200 w 1440"/>
              <a:gd name="T5" fmla="*/ 480 h 1680"/>
              <a:gd name="T6" fmla="*/ 720 w 1440"/>
              <a:gd name="T7" fmla="*/ 0 h 1680"/>
              <a:gd name="T8" fmla="*/ 720 w 1440"/>
              <a:gd name="T9" fmla="*/ 0 h 1680"/>
              <a:gd name="T10" fmla="*/ 240 w 1440"/>
              <a:gd name="T11" fmla="*/ 480 h 1680"/>
              <a:gd name="T12" fmla="*/ 240 w 1440"/>
              <a:gd name="T13" fmla="*/ 560 h 1680"/>
              <a:gd name="T14" fmla="*/ 160 w 1440"/>
              <a:gd name="T15" fmla="*/ 560 h 1680"/>
              <a:gd name="T16" fmla="*/ 0 w 1440"/>
              <a:gd name="T17" fmla="*/ 720 h 1680"/>
              <a:gd name="T18" fmla="*/ 0 w 1440"/>
              <a:gd name="T19" fmla="*/ 1520 h 1680"/>
              <a:gd name="T20" fmla="*/ 160 w 1440"/>
              <a:gd name="T21" fmla="*/ 1680 h 1680"/>
              <a:gd name="T22" fmla="*/ 1280 w 1440"/>
              <a:gd name="T23" fmla="*/ 1680 h 1680"/>
              <a:gd name="T24" fmla="*/ 1440 w 1440"/>
              <a:gd name="T25" fmla="*/ 1520 h 1680"/>
              <a:gd name="T26" fmla="*/ 1440 w 1440"/>
              <a:gd name="T27" fmla="*/ 720 h 1680"/>
              <a:gd name="T28" fmla="*/ 1280 w 1440"/>
              <a:gd name="T29" fmla="*/ 560 h 1680"/>
              <a:gd name="T30" fmla="*/ 800 w 1440"/>
              <a:gd name="T31" fmla="*/ 1179 h 1680"/>
              <a:gd name="T32" fmla="*/ 800 w 1440"/>
              <a:gd name="T33" fmla="*/ 1360 h 1680"/>
              <a:gd name="T34" fmla="*/ 640 w 1440"/>
              <a:gd name="T35" fmla="*/ 1360 h 1680"/>
              <a:gd name="T36" fmla="*/ 640 w 1440"/>
              <a:gd name="T37" fmla="*/ 1179 h 1680"/>
              <a:gd name="T38" fmla="*/ 560 w 1440"/>
              <a:gd name="T39" fmla="*/ 1040 h 1680"/>
              <a:gd name="T40" fmla="*/ 720 w 1440"/>
              <a:gd name="T41" fmla="*/ 880 h 1680"/>
              <a:gd name="T42" fmla="*/ 880 w 1440"/>
              <a:gd name="T43" fmla="*/ 1040 h 1680"/>
              <a:gd name="T44" fmla="*/ 800 w 1440"/>
              <a:gd name="T45" fmla="*/ 1179 h 1680"/>
              <a:gd name="T46" fmla="*/ 1040 w 1440"/>
              <a:gd name="T47" fmla="*/ 560 h 1680"/>
              <a:gd name="T48" fmla="*/ 400 w 1440"/>
              <a:gd name="T49" fmla="*/ 560 h 1680"/>
              <a:gd name="T50" fmla="*/ 400 w 1440"/>
              <a:gd name="T51" fmla="*/ 480 h 1680"/>
              <a:gd name="T52" fmla="*/ 720 w 1440"/>
              <a:gd name="T53" fmla="*/ 160 h 1680"/>
              <a:gd name="T54" fmla="*/ 1040 w 1440"/>
              <a:gd name="T55" fmla="*/ 480 h 1680"/>
              <a:gd name="T56" fmla="*/ 1040 w 1440"/>
              <a:gd name="T57" fmla="*/ 56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40" h="1680">
                <a:moveTo>
                  <a:pt x="1280" y="560"/>
                </a:moveTo>
                <a:cubicBezTo>
                  <a:pt x="1200" y="560"/>
                  <a:pt x="1200" y="560"/>
                  <a:pt x="1200" y="560"/>
                </a:cubicBezTo>
                <a:cubicBezTo>
                  <a:pt x="1200" y="480"/>
                  <a:pt x="1200" y="480"/>
                  <a:pt x="1200" y="480"/>
                </a:cubicBezTo>
                <a:cubicBezTo>
                  <a:pt x="1200" y="215"/>
                  <a:pt x="985" y="0"/>
                  <a:pt x="720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455" y="0"/>
                  <a:pt x="240" y="215"/>
                  <a:pt x="240" y="480"/>
                </a:cubicBezTo>
                <a:cubicBezTo>
                  <a:pt x="240" y="560"/>
                  <a:pt x="240" y="560"/>
                  <a:pt x="240" y="560"/>
                </a:cubicBezTo>
                <a:cubicBezTo>
                  <a:pt x="160" y="560"/>
                  <a:pt x="160" y="560"/>
                  <a:pt x="160" y="560"/>
                </a:cubicBezTo>
                <a:cubicBezTo>
                  <a:pt x="72" y="560"/>
                  <a:pt x="0" y="632"/>
                  <a:pt x="0" y="720"/>
                </a:cubicBezTo>
                <a:cubicBezTo>
                  <a:pt x="0" y="1520"/>
                  <a:pt x="0" y="1520"/>
                  <a:pt x="0" y="1520"/>
                </a:cubicBezTo>
                <a:cubicBezTo>
                  <a:pt x="0" y="1608"/>
                  <a:pt x="72" y="1680"/>
                  <a:pt x="160" y="1680"/>
                </a:cubicBezTo>
                <a:cubicBezTo>
                  <a:pt x="1280" y="1680"/>
                  <a:pt x="1280" y="1680"/>
                  <a:pt x="1280" y="1680"/>
                </a:cubicBezTo>
                <a:cubicBezTo>
                  <a:pt x="1368" y="1680"/>
                  <a:pt x="1440" y="1608"/>
                  <a:pt x="1440" y="1520"/>
                </a:cubicBezTo>
                <a:cubicBezTo>
                  <a:pt x="1440" y="720"/>
                  <a:pt x="1440" y="720"/>
                  <a:pt x="1440" y="720"/>
                </a:cubicBezTo>
                <a:cubicBezTo>
                  <a:pt x="1440" y="632"/>
                  <a:pt x="1368" y="560"/>
                  <a:pt x="1280" y="560"/>
                </a:cubicBezTo>
                <a:close/>
                <a:moveTo>
                  <a:pt x="800" y="1179"/>
                </a:moveTo>
                <a:cubicBezTo>
                  <a:pt x="800" y="1360"/>
                  <a:pt x="800" y="1360"/>
                  <a:pt x="800" y="1360"/>
                </a:cubicBezTo>
                <a:cubicBezTo>
                  <a:pt x="640" y="1360"/>
                  <a:pt x="640" y="1360"/>
                  <a:pt x="640" y="1360"/>
                </a:cubicBezTo>
                <a:cubicBezTo>
                  <a:pt x="640" y="1179"/>
                  <a:pt x="640" y="1179"/>
                  <a:pt x="640" y="1179"/>
                </a:cubicBezTo>
                <a:cubicBezTo>
                  <a:pt x="592" y="1151"/>
                  <a:pt x="560" y="1099"/>
                  <a:pt x="560" y="1040"/>
                </a:cubicBezTo>
                <a:cubicBezTo>
                  <a:pt x="560" y="952"/>
                  <a:pt x="632" y="880"/>
                  <a:pt x="720" y="880"/>
                </a:cubicBezTo>
                <a:cubicBezTo>
                  <a:pt x="808" y="880"/>
                  <a:pt x="880" y="952"/>
                  <a:pt x="880" y="1040"/>
                </a:cubicBezTo>
                <a:cubicBezTo>
                  <a:pt x="880" y="1099"/>
                  <a:pt x="848" y="1151"/>
                  <a:pt x="800" y="1179"/>
                </a:cubicBezTo>
                <a:close/>
                <a:moveTo>
                  <a:pt x="1040" y="560"/>
                </a:moveTo>
                <a:cubicBezTo>
                  <a:pt x="400" y="560"/>
                  <a:pt x="400" y="560"/>
                  <a:pt x="400" y="560"/>
                </a:cubicBezTo>
                <a:cubicBezTo>
                  <a:pt x="400" y="480"/>
                  <a:pt x="400" y="480"/>
                  <a:pt x="400" y="480"/>
                </a:cubicBezTo>
                <a:cubicBezTo>
                  <a:pt x="400" y="304"/>
                  <a:pt x="544" y="160"/>
                  <a:pt x="720" y="160"/>
                </a:cubicBezTo>
                <a:cubicBezTo>
                  <a:pt x="896" y="160"/>
                  <a:pt x="1040" y="304"/>
                  <a:pt x="1040" y="480"/>
                </a:cubicBezTo>
                <a:lnTo>
                  <a:pt x="1040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2484438" y="1182688"/>
            <a:ext cx="893762" cy="8953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520" name="群組 21519"/>
          <p:cNvGrpSpPr/>
          <p:nvPr/>
        </p:nvGrpSpPr>
        <p:grpSpPr>
          <a:xfrm>
            <a:off x="2595563" y="1377951"/>
            <a:ext cx="671512" cy="504825"/>
            <a:chOff x="2595563" y="1377951"/>
            <a:chExt cx="671512" cy="504825"/>
          </a:xfrm>
        </p:grpSpPr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2651125" y="1377951"/>
              <a:ext cx="558800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651125" y="1825626"/>
              <a:ext cx="55880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847975" y="1490663"/>
              <a:ext cx="166687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2624138" y="1490663"/>
              <a:ext cx="166687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3070225" y="1490663"/>
              <a:ext cx="168275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2847975" y="1714501"/>
              <a:ext cx="166687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2624138" y="1714501"/>
              <a:ext cx="166687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3070225" y="1714501"/>
              <a:ext cx="168275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2735263" y="1601788"/>
              <a:ext cx="1682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2595563" y="1601788"/>
              <a:ext cx="84137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06" name="Rectangle 21"/>
            <p:cNvSpPr>
              <a:spLocks noChangeArrowheads="1"/>
            </p:cNvSpPr>
            <p:nvPr/>
          </p:nvSpPr>
          <p:spPr bwMode="auto">
            <a:xfrm>
              <a:off x="3182938" y="1601788"/>
              <a:ext cx="84137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07" name="Rectangle 22"/>
            <p:cNvSpPr>
              <a:spLocks noChangeArrowheads="1"/>
            </p:cNvSpPr>
            <p:nvPr/>
          </p:nvSpPr>
          <p:spPr bwMode="auto">
            <a:xfrm>
              <a:off x="2959100" y="1601788"/>
              <a:ext cx="1682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1511" name="Oval 26"/>
          <p:cNvSpPr>
            <a:spLocks noChangeArrowheads="1"/>
          </p:cNvSpPr>
          <p:nvPr/>
        </p:nvSpPr>
        <p:spPr bwMode="auto">
          <a:xfrm>
            <a:off x="4121150" y="1177925"/>
            <a:ext cx="908050" cy="906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521" name="群組 21520"/>
          <p:cNvGrpSpPr/>
          <p:nvPr/>
        </p:nvGrpSpPr>
        <p:grpSpPr>
          <a:xfrm>
            <a:off x="4235450" y="1347788"/>
            <a:ext cx="679450" cy="566738"/>
            <a:chOff x="4235450" y="1347788"/>
            <a:chExt cx="679450" cy="566738"/>
          </a:xfrm>
        </p:grpSpPr>
        <p:sp>
          <p:nvSpPr>
            <p:cNvPr id="21512" name="Freeform 27"/>
            <p:cNvSpPr>
              <a:spLocks/>
            </p:cNvSpPr>
            <p:nvPr/>
          </p:nvSpPr>
          <p:spPr bwMode="auto">
            <a:xfrm>
              <a:off x="4235450" y="1347788"/>
              <a:ext cx="679450" cy="566738"/>
            </a:xfrm>
            <a:custGeom>
              <a:avLst/>
              <a:gdLst>
                <a:gd name="T0" fmla="*/ 1857 w 1920"/>
                <a:gd name="T1" fmla="*/ 881 h 1600"/>
                <a:gd name="T2" fmla="*/ 1750 w 1920"/>
                <a:gd name="T3" fmla="*/ 656 h 1600"/>
                <a:gd name="T4" fmla="*/ 1600 w 1920"/>
                <a:gd name="T5" fmla="*/ 561 h 1600"/>
                <a:gd name="T6" fmla="*/ 1599 w 1920"/>
                <a:gd name="T7" fmla="*/ 561 h 1600"/>
                <a:gd name="T8" fmla="*/ 1448 w 1920"/>
                <a:gd name="T9" fmla="*/ 655 h 1600"/>
                <a:gd name="T10" fmla="*/ 1336 w 1920"/>
                <a:gd name="T11" fmla="*/ 885 h 1600"/>
                <a:gd name="T12" fmla="*/ 1280 w 1920"/>
                <a:gd name="T13" fmla="*/ 920 h 1600"/>
                <a:gd name="T14" fmla="*/ 1280 w 1920"/>
                <a:gd name="T15" fmla="*/ 920 h 1600"/>
                <a:gd name="T16" fmla="*/ 1223 w 1920"/>
                <a:gd name="T17" fmla="*/ 885 h 1600"/>
                <a:gd name="T18" fmla="*/ 1113 w 1920"/>
                <a:gd name="T19" fmla="*/ 654 h 1600"/>
                <a:gd name="T20" fmla="*/ 1039 w 1920"/>
                <a:gd name="T21" fmla="*/ 578 h 1600"/>
                <a:gd name="T22" fmla="*/ 1039 w 1920"/>
                <a:gd name="T23" fmla="*/ 0 h 1600"/>
                <a:gd name="T24" fmla="*/ 879 w 1920"/>
                <a:gd name="T25" fmla="*/ 0 h 1600"/>
                <a:gd name="T26" fmla="*/ 879 w 1920"/>
                <a:gd name="T27" fmla="*/ 581 h 1600"/>
                <a:gd name="T28" fmla="*/ 812 w 1920"/>
                <a:gd name="T29" fmla="*/ 653 h 1600"/>
                <a:gd name="T30" fmla="*/ 697 w 1920"/>
                <a:gd name="T31" fmla="*/ 887 h 1600"/>
                <a:gd name="T32" fmla="*/ 641 w 1920"/>
                <a:gd name="T33" fmla="*/ 923 h 1600"/>
                <a:gd name="T34" fmla="*/ 640 w 1920"/>
                <a:gd name="T35" fmla="*/ 923 h 1600"/>
                <a:gd name="T36" fmla="*/ 584 w 1920"/>
                <a:gd name="T37" fmla="*/ 887 h 1600"/>
                <a:gd name="T38" fmla="*/ 472 w 1920"/>
                <a:gd name="T39" fmla="*/ 655 h 1600"/>
                <a:gd name="T40" fmla="*/ 321 w 1920"/>
                <a:gd name="T41" fmla="*/ 561 h 1600"/>
                <a:gd name="T42" fmla="*/ 320 w 1920"/>
                <a:gd name="T43" fmla="*/ 561 h 1600"/>
                <a:gd name="T44" fmla="*/ 170 w 1920"/>
                <a:gd name="T45" fmla="*/ 656 h 1600"/>
                <a:gd name="T46" fmla="*/ 63 w 1920"/>
                <a:gd name="T47" fmla="*/ 880 h 1600"/>
                <a:gd name="T48" fmla="*/ 0 w 1920"/>
                <a:gd name="T49" fmla="*/ 918 h 1600"/>
                <a:gd name="T50" fmla="*/ 0 w 1920"/>
                <a:gd name="T51" fmla="*/ 918 h 1600"/>
                <a:gd name="T52" fmla="*/ 0 w 1920"/>
                <a:gd name="T53" fmla="*/ 1038 h 1600"/>
                <a:gd name="T54" fmla="*/ 0 w 1920"/>
                <a:gd name="T55" fmla="*/ 1038 h 1600"/>
                <a:gd name="T56" fmla="*/ 171 w 1920"/>
                <a:gd name="T57" fmla="*/ 933 h 1600"/>
                <a:gd name="T58" fmla="*/ 278 w 1920"/>
                <a:gd name="T59" fmla="*/ 708 h 1600"/>
                <a:gd name="T60" fmla="*/ 321 w 1920"/>
                <a:gd name="T61" fmla="*/ 681 h 1600"/>
                <a:gd name="T62" fmla="*/ 364 w 1920"/>
                <a:gd name="T63" fmla="*/ 707 h 1600"/>
                <a:gd name="T64" fmla="*/ 476 w 1920"/>
                <a:gd name="T65" fmla="*/ 940 h 1600"/>
                <a:gd name="T66" fmla="*/ 640 w 1920"/>
                <a:gd name="T67" fmla="*/ 1043 h 1600"/>
                <a:gd name="T68" fmla="*/ 641 w 1920"/>
                <a:gd name="T69" fmla="*/ 1043 h 1600"/>
                <a:gd name="T70" fmla="*/ 805 w 1920"/>
                <a:gd name="T71" fmla="*/ 940 h 1600"/>
                <a:gd name="T72" fmla="*/ 879 w 1920"/>
                <a:gd name="T73" fmla="*/ 788 h 1600"/>
                <a:gd name="T74" fmla="*/ 879 w 1920"/>
                <a:gd name="T75" fmla="*/ 1600 h 1600"/>
                <a:gd name="T76" fmla="*/ 1039 w 1920"/>
                <a:gd name="T77" fmla="*/ 1600 h 1600"/>
                <a:gd name="T78" fmla="*/ 1039 w 1920"/>
                <a:gd name="T79" fmla="*/ 778 h 1600"/>
                <a:gd name="T80" fmla="*/ 1115 w 1920"/>
                <a:gd name="T81" fmla="*/ 937 h 1600"/>
                <a:gd name="T82" fmla="*/ 1279 w 1920"/>
                <a:gd name="T83" fmla="*/ 1040 h 1600"/>
                <a:gd name="T84" fmla="*/ 1280 w 1920"/>
                <a:gd name="T85" fmla="*/ 1040 h 1600"/>
                <a:gd name="T86" fmla="*/ 1444 w 1920"/>
                <a:gd name="T87" fmla="*/ 938 h 1600"/>
                <a:gd name="T88" fmla="*/ 1556 w 1920"/>
                <a:gd name="T89" fmla="*/ 707 h 1600"/>
                <a:gd name="T90" fmla="*/ 1599 w 1920"/>
                <a:gd name="T91" fmla="*/ 681 h 1600"/>
                <a:gd name="T92" fmla="*/ 1599 w 1920"/>
                <a:gd name="T93" fmla="*/ 681 h 1600"/>
                <a:gd name="T94" fmla="*/ 1642 w 1920"/>
                <a:gd name="T95" fmla="*/ 708 h 1600"/>
                <a:gd name="T96" fmla="*/ 1749 w 1920"/>
                <a:gd name="T97" fmla="*/ 933 h 1600"/>
                <a:gd name="T98" fmla="*/ 1749 w 1920"/>
                <a:gd name="T99" fmla="*/ 934 h 1600"/>
                <a:gd name="T100" fmla="*/ 1919 w 1920"/>
                <a:gd name="T101" fmla="*/ 1040 h 1600"/>
                <a:gd name="T102" fmla="*/ 1920 w 1920"/>
                <a:gd name="T103" fmla="*/ 920 h 1600"/>
                <a:gd name="T104" fmla="*/ 1857 w 1920"/>
                <a:gd name="T105" fmla="*/ 881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0" h="1600">
                  <a:moveTo>
                    <a:pt x="1857" y="881"/>
                  </a:moveTo>
                  <a:cubicBezTo>
                    <a:pt x="1750" y="656"/>
                    <a:pt x="1750" y="656"/>
                    <a:pt x="1750" y="656"/>
                  </a:cubicBezTo>
                  <a:cubicBezTo>
                    <a:pt x="1722" y="597"/>
                    <a:pt x="1665" y="561"/>
                    <a:pt x="1600" y="561"/>
                  </a:cubicBezTo>
                  <a:cubicBezTo>
                    <a:pt x="1599" y="561"/>
                    <a:pt x="1599" y="561"/>
                    <a:pt x="1599" y="561"/>
                  </a:cubicBezTo>
                  <a:cubicBezTo>
                    <a:pt x="1534" y="561"/>
                    <a:pt x="1477" y="597"/>
                    <a:pt x="1448" y="655"/>
                  </a:cubicBezTo>
                  <a:cubicBezTo>
                    <a:pt x="1336" y="885"/>
                    <a:pt x="1336" y="885"/>
                    <a:pt x="1336" y="885"/>
                  </a:cubicBezTo>
                  <a:cubicBezTo>
                    <a:pt x="1325" y="907"/>
                    <a:pt x="1304" y="920"/>
                    <a:pt x="1280" y="920"/>
                  </a:cubicBezTo>
                  <a:cubicBezTo>
                    <a:pt x="1280" y="920"/>
                    <a:pt x="1280" y="920"/>
                    <a:pt x="1280" y="920"/>
                  </a:cubicBezTo>
                  <a:cubicBezTo>
                    <a:pt x="1255" y="920"/>
                    <a:pt x="1234" y="907"/>
                    <a:pt x="1223" y="885"/>
                  </a:cubicBezTo>
                  <a:cubicBezTo>
                    <a:pt x="1113" y="654"/>
                    <a:pt x="1113" y="654"/>
                    <a:pt x="1113" y="654"/>
                  </a:cubicBezTo>
                  <a:cubicBezTo>
                    <a:pt x="1097" y="620"/>
                    <a:pt x="1071" y="594"/>
                    <a:pt x="1039" y="578"/>
                  </a:cubicBezTo>
                  <a:cubicBezTo>
                    <a:pt x="1039" y="0"/>
                    <a:pt x="1039" y="0"/>
                    <a:pt x="1039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879" y="581"/>
                    <a:pt x="879" y="581"/>
                    <a:pt x="879" y="581"/>
                  </a:cubicBezTo>
                  <a:cubicBezTo>
                    <a:pt x="850" y="597"/>
                    <a:pt x="827" y="622"/>
                    <a:pt x="812" y="653"/>
                  </a:cubicBezTo>
                  <a:cubicBezTo>
                    <a:pt x="697" y="887"/>
                    <a:pt x="697" y="887"/>
                    <a:pt x="697" y="887"/>
                  </a:cubicBezTo>
                  <a:cubicBezTo>
                    <a:pt x="686" y="909"/>
                    <a:pt x="665" y="923"/>
                    <a:pt x="641" y="923"/>
                  </a:cubicBezTo>
                  <a:cubicBezTo>
                    <a:pt x="640" y="923"/>
                    <a:pt x="640" y="923"/>
                    <a:pt x="640" y="923"/>
                  </a:cubicBezTo>
                  <a:cubicBezTo>
                    <a:pt x="616" y="923"/>
                    <a:pt x="595" y="909"/>
                    <a:pt x="584" y="887"/>
                  </a:cubicBezTo>
                  <a:cubicBezTo>
                    <a:pt x="472" y="655"/>
                    <a:pt x="472" y="655"/>
                    <a:pt x="472" y="655"/>
                  </a:cubicBezTo>
                  <a:cubicBezTo>
                    <a:pt x="443" y="597"/>
                    <a:pt x="386" y="561"/>
                    <a:pt x="321" y="561"/>
                  </a:cubicBezTo>
                  <a:cubicBezTo>
                    <a:pt x="321" y="561"/>
                    <a:pt x="320" y="561"/>
                    <a:pt x="320" y="561"/>
                  </a:cubicBezTo>
                  <a:cubicBezTo>
                    <a:pt x="255" y="561"/>
                    <a:pt x="198" y="597"/>
                    <a:pt x="170" y="656"/>
                  </a:cubicBezTo>
                  <a:cubicBezTo>
                    <a:pt x="63" y="880"/>
                    <a:pt x="63" y="880"/>
                    <a:pt x="63" y="880"/>
                  </a:cubicBezTo>
                  <a:cubicBezTo>
                    <a:pt x="51" y="904"/>
                    <a:pt x="27" y="918"/>
                    <a:pt x="0" y="918"/>
                  </a:cubicBezTo>
                  <a:cubicBezTo>
                    <a:pt x="0" y="918"/>
                    <a:pt x="0" y="918"/>
                    <a:pt x="0" y="918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73" y="1038"/>
                    <a:pt x="138" y="998"/>
                    <a:pt x="171" y="933"/>
                  </a:cubicBezTo>
                  <a:cubicBezTo>
                    <a:pt x="278" y="708"/>
                    <a:pt x="278" y="708"/>
                    <a:pt x="278" y="708"/>
                  </a:cubicBezTo>
                  <a:cubicBezTo>
                    <a:pt x="290" y="683"/>
                    <a:pt x="312" y="681"/>
                    <a:pt x="321" y="681"/>
                  </a:cubicBezTo>
                  <a:cubicBezTo>
                    <a:pt x="330" y="680"/>
                    <a:pt x="352" y="683"/>
                    <a:pt x="364" y="707"/>
                  </a:cubicBezTo>
                  <a:cubicBezTo>
                    <a:pt x="476" y="940"/>
                    <a:pt x="476" y="940"/>
                    <a:pt x="476" y="940"/>
                  </a:cubicBezTo>
                  <a:cubicBezTo>
                    <a:pt x="507" y="1003"/>
                    <a:pt x="570" y="1042"/>
                    <a:pt x="640" y="1043"/>
                  </a:cubicBezTo>
                  <a:cubicBezTo>
                    <a:pt x="640" y="1043"/>
                    <a:pt x="640" y="1043"/>
                    <a:pt x="641" y="1043"/>
                  </a:cubicBezTo>
                  <a:cubicBezTo>
                    <a:pt x="711" y="1043"/>
                    <a:pt x="774" y="1003"/>
                    <a:pt x="805" y="940"/>
                  </a:cubicBezTo>
                  <a:cubicBezTo>
                    <a:pt x="879" y="788"/>
                    <a:pt x="879" y="788"/>
                    <a:pt x="879" y="788"/>
                  </a:cubicBezTo>
                  <a:cubicBezTo>
                    <a:pt x="879" y="1600"/>
                    <a:pt x="879" y="1600"/>
                    <a:pt x="879" y="1600"/>
                  </a:cubicBezTo>
                  <a:cubicBezTo>
                    <a:pt x="1039" y="1600"/>
                    <a:pt x="1039" y="1600"/>
                    <a:pt x="1039" y="1600"/>
                  </a:cubicBezTo>
                  <a:cubicBezTo>
                    <a:pt x="1039" y="778"/>
                    <a:pt x="1039" y="778"/>
                    <a:pt x="1039" y="778"/>
                  </a:cubicBezTo>
                  <a:cubicBezTo>
                    <a:pt x="1115" y="937"/>
                    <a:pt x="1115" y="937"/>
                    <a:pt x="1115" y="937"/>
                  </a:cubicBezTo>
                  <a:cubicBezTo>
                    <a:pt x="1146" y="1000"/>
                    <a:pt x="1209" y="1040"/>
                    <a:pt x="1279" y="1040"/>
                  </a:cubicBezTo>
                  <a:cubicBezTo>
                    <a:pt x="1280" y="1040"/>
                    <a:pt x="1280" y="1040"/>
                    <a:pt x="1280" y="1040"/>
                  </a:cubicBezTo>
                  <a:cubicBezTo>
                    <a:pt x="1350" y="1040"/>
                    <a:pt x="1413" y="1001"/>
                    <a:pt x="1444" y="938"/>
                  </a:cubicBezTo>
                  <a:cubicBezTo>
                    <a:pt x="1556" y="707"/>
                    <a:pt x="1556" y="707"/>
                    <a:pt x="1556" y="707"/>
                  </a:cubicBezTo>
                  <a:cubicBezTo>
                    <a:pt x="1568" y="683"/>
                    <a:pt x="1590" y="681"/>
                    <a:pt x="1599" y="681"/>
                  </a:cubicBezTo>
                  <a:cubicBezTo>
                    <a:pt x="1599" y="681"/>
                    <a:pt x="1599" y="681"/>
                    <a:pt x="1599" y="681"/>
                  </a:cubicBezTo>
                  <a:cubicBezTo>
                    <a:pt x="1608" y="681"/>
                    <a:pt x="1630" y="683"/>
                    <a:pt x="1642" y="708"/>
                  </a:cubicBezTo>
                  <a:cubicBezTo>
                    <a:pt x="1749" y="933"/>
                    <a:pt x="1749" y="933"/>
                    <a:pt x="1749" y="933"/>
                  </a:cubicBezTo>
                  <a:cubicBezTo>
                    <a:pt x="1749" y="934"/>
                    <a:pt x="1749" y="934"/>
                    <a:pt x="1749" y="934"/>
                  </a:cubicBezTo>
                  <a:cubicBezTo>
                    <a:pt x="1782" y="999"/>
                    <a:pt x="1847" y="1039"/>
                    <a:pt x="1919" y="1040"/>
                  </a:cubicBezTo>
                  <a:cubicBezTo>
                    <a:pt x="1920" y="920"/>
                    <a:pt x="1920" y="920"/>
                    <a:pt x="1920" y="920"/>
                  </a:cubicBezTo>
                  <a:cubicBezTo>
                    <a:pt x="1892" y="919"/>
                    <a:pt x="1869" y="905"/>
                    <a:pt x="1857" y="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3" name="Oval 28"/>
            <p:cNvSpPr>
              <a:spLocks noChangeArrowheads="1"/>
            </p:cNvSpPr>
            <p:nvPr/>
          </p:nvSpPr>
          <p:spPr bwMode="auto">
            <a:xfrm>
              <a:off x="4319588" y="14319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4" name="Oval 29"/>
            <p:cNvSpPr>
              <a:spLocks noChangeArrowheads="1"/>
            </p:cNvSpPr>
            <p:nvPr/>
          </p:nvSpPr>
          <p:spPr bwMode="auto">
            <a:xfrm>
              <a:off x="4432300" y="148907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5" name="Oval 30"/>
            <p:cNvSpPr>
              <a:spLocks noChangeArrowheads="1"/>
            </p:cNvSpPr>
            <p:nvPr/>
          </p:nvSpPr>
          <p:spPr bwMode="auto">
            <a:xfrm>
              <a:off x="4432300" y="1376363"/>
              <a:ext cx="57150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6" name="Oval 31"/>
            <p:cNvSpPr>
              <a:spLocks noChangeArrowheads="1"/>
            </p:cNvSpPr>
            <p:nvPr/>
          </p:nvSpPr>
          <p:spPr bwMode="auto">
            <a:xfrm>
              <a:off x="4432300" y="1773238"/>
              <a:ext cx="57150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8" name="Oval 32"/>
            <p:cNvSpPr>
              <a:spLocks noChangeArrowheads="1"/>
            </p:cNvSpPr>
            <p:nvPr/>
          </p:nvSpPr>
          <p:spPr bwMode="auto">
            <a:xfrm>
              <a:off x="4319588" y="1801813"/>
              <a:ext cx="57150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19" name="Oval 33"/>
            <p:cNvSpPr>
              <a:spLocks noChangeArrowheads="1"/>
            </p:cNvSpPr>
            <p:nvPr/>
          </p:nvSpPr>
          <p:spPr bwMode="auto">
            <a:xfrm>
              <a:off x="4319588" y="1687513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1529" name="Oval 37"/>
          <p:cNvSpPr>
            <a:spLocks noChangeArrowheads="1"/>
          </p:cNvSpPr>
          <p:nvPr/>
        </p:nvSpPr>
        <p:spPr bwMode="auto">
          <a:xfrm>
            <a:off x="5789613" y="1182688"/>
            <a:ext cx="898525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532" name="群組 21531"/>
          <p:cNvGrpSpPr/>
          <p:nvPr/>
        </p:nvGrpSpPr>
        <p:grpSpPr>
          <a:xfrm>
            <a:off x="5932488" y="1319213"/>
            <a:ext cx="628650" cy="649288"/>
            <a:chOff x="5932488" y="1319213"/>
            <a:chExt cx="628650" cy="649288"/>
          </a:xfrm>
        </p:grpSpPr>
        <p:sp>
          <p:nvSpPr>
            <p:cNvPr id="21530" name="Freeform 38"/>
            <p:cNvSpPr>
              <a:spLocks/>
            </p:cNvSpPr>
            <p:nvPr/>
          </p:nvSpPr>
          <p:spPr bwMode="auto">
            <a:xfrm>
              <a:off x="5932488" y="1319213"/>
              <a:ext cx="506413" cy="620713"/>
            </a:xfrm>
            <a:custGeom>
              <a:avLst/>
              <a:gdLst>
                <a:gd name="T0" fmla="*/ 801 w 1441"/>
                <a:gd name="T1" fmla="*/ 1014 h 1764"/>
                <a:gd name="T2" fmla="*/ 722 w 1441"/>
                <a:gd name="T3" fmla="*/ 1025 h 1764"/>
                <a:gd name="T4" fmla="*/ 430 w 1441"/>
                <a:gd name="T5" fmla="*/ 733 h 1764"/>
                <a:gd name="T6" fmla="*/ 722 w 1441"/>
                <a:gd name="T7" fmla="*/ 442 h 1764"/>
                <a:gd name="T8" fmla="*/ 1014 w 1441"/>
                <a:gd name="T9" fmla="*/ 733 h 1764"/>
                <a:gd name="T10" fmla="*/ 1002 w 1441"/>
                <a:gd name="T11" fmla="*/ 816 h 1764"/>
                <a:gd name="T12" fmla="*/ 1067 w 1441"/>
                <a:gd name="T13" fmla="*/ 808 h 1764"/>
                <a:gd name="T14" fmla="*/ 1067 w 1441"/>
                <a:gd name="T15" fmla="*/ 808 h 1764"/>
                <a:gd name="T16" fmla="*/ 1067 w 1441"/>
                <a:gd name="T17" fmla="*/ 808 h 1764"/>
                <a:gd name="T18" fmla="*/ 1436 w 1441"/>
                <a:gd name="T19" fmla="*/ 808 h 1764"/>
                <a:gd name="T20" fmla="*/ 1441 w 1441"/>
                <a:gd name="T21" fmla="*/ 743 h 1764"/>
                <a:gd name="T22" fmla="*/ 1441 w 1441"/>
                <a:gd name="T23" fmla="*/ 725 h 1764"/>
                <a:gd name="T24" fmla="*/ 728 w 1441"/>
                <a:gd name="T25" fmla="*/ 4 h 1764"/>
                <a:gd name="T26" fmla="*/ 0 w 1441"/>
                <a:gd name="T27" fmla="*/ 713 h 1764"/>
                <a:gd name="T28" fmla="*/ 0 w 1441"/>
                <a:gd name="T29" fmla="*/ 734 h 1764"/>
                <a:gd name="T30" fmla="*/ 195 w 1441"/>
                <a:gd name="T31" fmla="*/ 1202 h 1764"/>
                <a:gd name="T32" fmla="*/ 722 w 1441"/>
                <a:gd name="T33" fmla="*/ 1764 h 1764"/>
                <a:gd name="T34" fmla="*/ 1031 w 1441"/>
                <a:gd name="T35" fmla="*/ 1434 h 1764"/>
                <a:gd name="T36" fmla="*/ 873 w 1441"/>
                <a:gd name="T37" fmla="*/ 1276 h 1764"/>
                <a:gd name="T38" fmla="*/ 801 w 1441"/>
                <a:gd name="T39" fmla="*/ 1014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1" h="1764">
                  <a:moveTo>
                    <a:pt x="801" y="1014"/>
                  </a:moveTo>
                  <a:cubicBezTo>
                    <a:pt x="776" y="1021"/>
                    <a:pt x="749" y="1025"/>
                    <a:pt x="722" y="1025"/>
                  </a:cubicBezTo>
                  <a:cubicBezTo>
                    <a:pt x="561" y="1025"/>
                    <a:pt x="430" y="895"/>
                    <a:pt x="430" y="733"/>
                  </a:cubicBezTo>
                  <a:cubicBezTo>
                    <a:pt x="430" y="572"/>
                    <a:pt x="561" y="442"/>
                    <a:pt x="722" y="442"/>
                  </a:cubicBezTo>
                  <a:cubicBezTo>
                    <a:pt x="883" y="442"/>
                    <a:pt x="1014" y="572"/>
                    <a:pt x="1014" y="733"/>
                  </a:cubicBezTo>
                  <a:cubicBezTo>
                    <a:pt x="1014" y="762"/>
                    <a:pt x="1010" y="790"/>
                    <a:pt x="1002" y="816"/>
                  </a:cubicBezTo>
                  <a:cubicBezTo>
                    <a:pt x="1023" y="811"/>
                    <a:pt x="1045" y="808"/>
                    <a:pt x="1067" y="808"/>
                  </a:cubicBezTo>
                  <a:cubicBezTo>
                    <a:pt x="1067" y="808"/>
                    <a:pt x="1067" y="808"/>
                    <a:pt x="1067" y="808"/>
                  </a:cubicBezTo>
                  <a:cubicBezTo>
                    <a:pt x="1067" y="808"/>
                    <a:pt x="1067" y="808"/>
                    <a:pt x="1067" y="808"/>
                  </a:cubicBezTo>
                  <a:cubicBezTo>
                    <a:pt x="1436" y="808"/>
                    <a:pt x="1436" y="808"/>
                    <a:pt x="1436" y="808"/>
                  </a:cubicBezTo>
                  <a:cubicBezTo>
                    <a:pt x="1439" y="787"/>
                    <a:pt x="1441" y="765"/>
                    <a:pt x="1441" y="743"/>
                  </a:cubicBezTo>
                  <a:cubicBezTo>
                    <a:pt x="1441" y="737"/>
                    <a:pt x="1441" y="731"/>
                    <a:pt x="1441" y="725"/>
                  </a:cubicBezTo>
                  <a:cubicBezTo>
                    <a:pt x="1441" y="329"/>
                    <a:pt x="1123" y="8"/>
                    <a:pt x="728" y="4"/>
                  </a:cubicBezTo>
                  <a:cubicBezTo>
                    <a:pt x="334" y="0"/>
                    <a:pt x="6" y="319"/>
                    <a:pt x="0" y="713"/>
                  </a:cubicBezTo>
                  <a:cubicBezTo>
                    <a:pt x="0" y="720"/>
                    <a:pt x="0" y="727"/>
                    <a:pt x="0" y="734"/>
                  </a:cubicBezTo>
                  <a:cubicBezTo>
                    <a:pt x="2" y="909"/>
                    <a:pt x="74" y="1076"/>
                    <a:pt x="195" y="1202"/>
                  </a:cubicBezTo>
                  <a:cubicBezTo>
                    <a:pt x="722" y="1764"/>
                    <a:pt x="722" y="1764"/>
                    <a:pt x="722" y="1764"/>
                  </a:cubicBezTo>
                  <a:cubicBezTo>
                    <a:pt x="1031" y="1434"/>
                    <a:pt x="1031" y="1434"/>
                    <a:pt x="1031" y="1434"/>
                  </a:cubicBezTo>
                  <a:cubicBezTo>
                    <a:pt x="873" y="1276"/>
                    <a:pt x="873" y="1276"/>
                    <a:pt x="873" y="1276"/>
                  </a:cubicBezTo>
                  <a:cubicBezTo>
                    <a:pt x="804" y="1207"/>
                    <a:pt x="777" y="1107"/>
                    <a:pt x="801" y="10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31" name="Freeform 39"/>
            <p:cNvSpPr>
              <a:spLocks/>
            </p:cNvSpPr>
            <p:nvPr/>
          </p:nvSpPr>
          <p:spPr bwMode="auto">
            <a:xfrm>
              <a:off x="6253163" y="1660526"/>
              <a:ext cx="307975" cy="307975"/>
            </a:xfrm>
            <a:custGeom>
              <a:avLst/>
              <a:gdLst>
                <a:gd name="T0" fmla="*/ 724 w 876"/>
                <a:gd name="T1" fmla="*/ 0 h 880"/>
                <a:gd name="T2" fmla="*/ 153 w 876"/>
                <a:gd name="T3" fmla="*/ 0 h 880"/>
                <a:gd name="T4" fmla="*/ 153 w 876"/>
                <a:gd name="T5" fmla="*/ 0 h 880"/>
                <a:gd name="T6" fmla="*/ 72 w 876"/>
                <a:gd name="T7" fmla="*/ 195 h 880"/>
                <a:gd name="T8" fmla="*/ 357 w 876"/>
                <a:gd name="T9" fmla="*/ 480 h 880"/>
                <a:gd name="T10" fmla="*/ 357 w 876"/>
                <a:gd name="T11" fmla="*/ 720 h 880"/>
                <a:gd name="T12" fmla="*/ 517 w 876"/>
                <a:gd name="T13" fmla="*/ 880 h 880"/>
                <a:gd name="T14" fmla="*/ 517 w 876"/>
                <a:gd name="T15" fmla="*/ 482 h 880"/>
                <a:gd name="T16" fmla="*/ 804 w 876"/>
                <a:gd name="T17" fmla="*/ 195 h 880"/>
                <a:gd name="T18" fmla="*/ 724 w 876"/>
                <a:gd name="T19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6" h="880">
                  <a:moveTo>
                    <a:pt x="724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51" y="0"/>
                    <a:pt x="0" y="123"/>
                    <a:pt x="72" y="195"/>
                  </a:cubicBezTo>
                  <a:cubicBezTo>
                    <a:pt x="357" y="480"/>
                    <a:pt x="357" y="480"/>
                    <a:pt x="357" y="480"/>
                  </a:cubicBezTo>
                  <a:cubicBezTo>
                    <a:pt x="357" y="720"/>
                    <a:pt x="357" y="720"/>
                    <a:pt x="357" y="720"/>
                  </a:cubicBezTo>
                  <a:cubicBezTo>
                    <a:pt x="517" y="880"/>
                    <a:pt x="517" y="880"/>
                    <a:pt x="517" y="880"/>
                  </a:cubicBezTo>
                  <a:cubicBezTo>
                    <a:pt x="517" y="482"/>
                    <a:pt x="517" y="482"/>
                    <a:pt x="517" y="482"/>
                  </a:cubicBezTo>
                  <a:cubicBezTo>
                    <a:pt x="804" y="195"/>
                    <a:pt x="804" y="195"/>
                    <a:pt x="804" y="195"/>
                  </a:cubicBezTo>
                  <a:cubicBezTo>
                    <a:pt x="876" y="123"/>
                    <a:pt x="82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1536" name="Oval 43"/>
          <p:cNvSpPr>
            <a:spLocks noChangeArrowheads="1"/>
          </p:cNvSpPr>
          <p:nvPr/>
        </p:nvSpPr>
        <p:spPr bwMode="auto">
          <a:xfrm>
            <a:off x="7421563" y="1182688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539" name="群組 21538"/>
          <p:cNvGrpSpPr/>
          <p:nvPr/>
        </p:nvGrpSpPr>
        <p:grpSpPr>
          <a:xfrm>
            <a:off x="7535863" y="1382713"/>
            <a:ext cx="685800" cy="457200"/>
            <a:chOff x="7535863" y="1382713"/>
            <a:chExt cx="685800" cy="457200"/>
          </a:xfrm>
        </p:grpSpPr>
        <p:sp>
          <p:nvSpPr>
            <p:cNvPr id="21537" name="Freeform 44"/>
            <p:cNvSpPr>
              <a:spLocks noEditPoints="1"/>
            </p:cNvSpPr>
            <p:nvPr/>
          </p:nvSpPr>
          <p:spPr bwMode="auto">
            <a:xfrm>
              <a:off x="7535863" y="1382713"/>
              <a:ext cx="685800" cy="457200"/>
            </a:xfrm>
            <a:custGeom>
              <a:avLst/>
              <a:gdLst>
                <a:gd name="T0" fmla="*/ 1480 w 1920"/>
                <a:gd name="T1" fmla="*/ 400 h 1280"/>
                <a:gd name="T2" fmla="*/ 1343 w 1920"/>
                <a:gd name="T3" fmla="*/ 422 h 1280"/>
                <a:gd name="T4" fmla="*/ 800 w 1920"/>
                <a:gd name="T5" fmla="*/ 0 h 1280"/>
                <a:gd name="T6" fmla="*/ 240 w 1920"/>
                <a:gd name="T7" fmla="*/ 560 h 1280"/>
                <a:gd name="T8" fmla="*/ 240 w 1920"/>
                <a:gd name="T9" fmla="*/ 580 h 1280"/>
                <a:gd name="T10" fmla="*/ 0 w 1920"/>
                <a:gd name="T11" fmla="*/ 920 h 1280"/>
                <a:gd name="T12" fmla="*/ 320 w 1920"/>
                <a:gd name="T13" fmla="*/ 1278 h 1280"/>
                <a:gd name="T14" fmla="*/ 320 w 1920"/>
                <a:gd name="T15" fmla="*/ 1280 h 1280"/>
                <a:gd name="T16" fmla="*/ 1520 w 1920"/>
                <a:gd name="T17" fmla="*/ 1280 h 1280"/>
                <a:gd name="T18" fmla="*/ 1520 w 1920"/>
                <a:gd name="T19" fmla="*/ 1278 h 1280"/>
                <a:gd name="T20" fmla="*/ 1920 w 1920"/>
                <a:gd name="T21" fmla="*/ 840 h 1280"/>
                <a:gd name="T22" fmla="*/ 1480 w 1920"/>
                <a:gd name="T23" fmla="*/ 400 h 1280"/>
                <a:gd name="T24" fmla="*/ 1440 w 1920"/>
                <a:gd name="T25" fmla="*/ 880 h 1280"/>
                <a:gd name="T26" fmla="*/ 1280 w 1920"/>
                <a:gd name="T27" fmla="*/ 880 h 1280"/>
                <a:gd name="T28" fmla="*/ 1280 w 1920"/>
                <a:gd name="T29" fmla="*/ 1040 h 1280"/>
                <a:gd name="T30" fmla="*/ 1120 w 1920"/>
                <a:gd name="T31" fmla="*/ 1040 h 1280"/>
                <a:gd name="T32" fmla="*/ 1120 w 1920"/>
                <a:gd name="T33" fmla="*/ 880 h 1280"/>
                <a:gd name="T34" fmla="*/ 946 w 1920"/>
                <a:gd name="T35" fmla="*/ 880 h 1280"/>
                <a:gd name="T36" fmla="*/ 720 w 1920"/>
                <a:gd name="T37" fmla="*/ 1040 h 1280"/>
                <a:gd name="T38" fmla="*/ 480 w 1920"/>
                <a:gd name="T39" fmla="*/ 800 h 1280"/>
                <a:gd name="T40" fmla="*/ 720 w 1920"/>
                <a:gd name="T41" fmla="*/ 560 h 1280"/>
                <a:gd name="T42" fmla="*/ 946 w 1920"/>
                <a:gd name="T43" fmla="*/ 720 h 1280"/>
                <a:gd name="T44" fmla="*/ 1440 w 1920"/>
                <a:gd name="T45" fmla="*/ 720 h 1280"/>
                <a:gd name="T46" fmla="*/ 1440 w 1920"/>
                <a:gd name="T47" fmla="*/ 8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0" h="1280">
                  <a:moveTo>
                    <a:pt x="1480" y="400"/>
                  </a:moveTo>
                  <a:cubicBezTo>
                    <a:pt x="1432" y="400"/>
                    <a:pt x="1386" y="408"/>
                    <a:pt x="1343" y="422"/>
                  </a:cubicBezTo>
                  <a:cubicBezTo>
                    <a:pt x="1281" y="179"/>
                    <a:pt x="1062" y="0"/>
                    <a:pt x="800" y="0"/>
                  </a:cubicBezTo>
                  <a:cubicBezTo>
                    <a:pt x="491" y="0"/>
                    <a:pt x="240" y="251"/>
                    <a:pt x="240" y="560"/>
                  </a:cubicBezTo>
                  <a:cubicBezTo>
                    <a:pt x="240" y="567"/>
                    <a:pt x="240" y="574"/>
                    <a:pt x="240" y="580"/>
                  </a:cubicBezTo>
                  <a:cubicBezTo>
                    <a:pt x="100" y="630"/>
                    <a:pt x="0" y="763"/>
                    <a:pt x="0" y="920"/>
                  </a:cubicBezTo>
                  <a:cubicBezTo>
                    <a:pt x="0" y="1105"/>
                    <a:pt x="140" y="1258"/>
                    <a:pt x="320" y="1278"/>
                  </a:cubicBezTo>
                  <a:cubicBezTo>
                    <a:pt x="320" y="1280"/>
                    <a:pt x="320" y="1280"/>
                    <a:pt x="320" y="1280"/>
                  </a:cubicBezTo>
                  <a:cubicBezTo>
                    <a:pt x="1520" y="1280"/>
                    <a:pt x="1520" y="1280"/>
                    <a:pt x="1520" y="1280"/>
                  </a:cubicBezTo>
                  <a:cubicBezTo>
                    <a:pt x="1520" y="1278"/>
                    <a:pt x="1520" y="1278"/>
                    <a:pt x="1520" y="1278"/>
                  </a:cubicBezTo>
                  <a:cubicBezTo>
                    <a:pt x="1744" y="1258"/>
                    <a:pt x="1920" y="1070"/>
                    <a:pt x="1920" y="840"/>
                  </a:cubicBezTo>
                  <a:cubicBezTo>
                    <a:pt x="1920" y="597"/>
                    <a:pt x="1723" y="400"/>
                    <a:pt x="1480" y="400"/>
                  </a:cubicBezTo>
                  <a:close/>
                  <a:moveTo>
                    <a:pt x="1440" y="880"/>
                  </a:moveTo>
                  <a:cubicBezTo>
                    <a:pt x="1280" y="880"/>
                    <a:pt x="1280" y="880"/>
                    <a:pt x="1280" y="880"/>
                  </a:cubicBezTo>
                  <a:cubicBezTo>
                    <a:pt x="1280" y="1040"/>
                    <a:pt x="1280" y="1040"/>
                    <a:pt x="1280" y="1040"/>
                  </a:cubicBezTo>
                  <a:cubicBezTo>
                    <a:pt x="1120" y="1040"/>
                    <a:pt x="1120" y="1040"/>
                    <a:pt x="1120" y="1040"/>
                  </a:cubicBezTo>
                  <a:cubicBezTo>
                    <a:pt x="1120" y="880"/>
                    <a:pt x="1120" y="880"/>
                    <a:pt x="1120" y="880"/>
                  </a:cubicBezTo>
                  <a:cubicBezTo>
                    <a:pt x="946" y="880"/>
                    <a:pt x="946" y="880"/>
                    <a:pt x="946" y="880"/>
                  </a:cubicBezTo>
                  <a:cubicBezTo>
                    <a:pt x="913" y="973"/>
                    <a:pt x="824" y="1040"/>
                    <a:pt x="720" y="1040"/>
                  </a:cubicBezTo>
                  <a:cubicBezTo>
                    <a:pt x="587" y="1040"/>
                    <a:pt x="480" y="933"/>
                    <a:pt x="480" y="800"/>
                  </a:cubicBezTo>
                  <a:cubicBezTo>
                    <a:pt x="480" y="667"/>
                    <a:pt x="587" y="560"/>
                    <a:pt x="720" y="560"/>
                  </a:cubicBezTo>
                  <a:cubicBezTo>
                    <a:pt x="824" y="560"/>
                    <a:pt x="913" y="627"/>
                    <a:pt x="946" y="720"/>
                  </a:cubicBezTo>
                  <a:cubicBezTo>
                    <a:pt x="1440" y="720"/>
                    <a:pt x="1440" y="720"/>
                    <a:pt x="1440" y="720"/>
                  </a:cubicBezTo>
                  <a:lnTo>
                    <a:pt x="1440" y="8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38" name="Oval 45"/>
            <p:cNvSpPr>
              <a:spLocks noChangeArrowheads="1"/>
            </p:cNvSpPr>
            <p:nvPr/>
          </p:nvSpPr>
          <p:spPr bwMode="auto">
            <a:xfrm>
              <a:off x="7764463" y="1639888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1543" name="Oval 49"/>
          <p:cNvSpPr>
            <a:spLocks noChangeArrowheads="1"/>
          </p:cNvSpPr>
          <p:nvPr/>
        </p:nvSpPr>
        <p:spPr bwMode="auto">
          <a:xfrm>
            <a:off x="823913" y="3257550"/>
            <a:ext cx="901700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546" name="群組 21545"/>
          <p:cNvGrpSpPr/>
          <p:nvPr/>
        </p:nvGrpSpPr>
        <p:grpSpPr>
          <a:xfrm>
            <a:off x="992188" y="3482975"/>
            <a:ext cx="563563" cy="533401"/>
            <a:chOff x="992188" y="3482975"/>
            <a:chExt cx="563563" cy="533401"/>
          </a:xfrm>
        </p:grpSpPr>
        <p:sp>
          <p:nvSpPr>
            <p:cNvPr id="21544" name="Freeform 50"/>
            <p:cNvSpPr>
              <a:spLocks noEditPoints="1"/>
            </p:cNvSpPr>
            <p:nvPr/>
          </p:nvSpPr>
          <p:spPr bwMode="auto">
            <a:xfrm>
              <a:off x="992188" y="3482975"/>
              <a:ext cx="563563" cy="449263"/>
            </a:xfrm>
            <a:custGeom>
              <a:avLst/>
              <a:gdLst>
                <a:gd name="T0" fmla="*/ 1440 w 1600"/>
                <a:gd name="T1" fmla="*/ 0 h 1280"/>
                <a:gd name="T2" fmla="*/ 160 w 1600"/>
                <a:gd name="T3" fmla="*/ 0 h 1280"/>
                <a:gd name="T4" fmla="*/ 0 w 1600"/>
                <a:gd name="T5" fmla="*/ 160 h 1280"/>
                <a:gd name="T6" fmla="*/ 0 w 1600"/>
                <a:gd name="T7" fmla="*/ 1120 h 1280"/>
                <a:gd name="T8" fmla="*/ 160 w 1600"/>
                <a:gd name="T9" fmla="*/ 1280 h 1280"/>
                <a:gd name="T10" fmla="*/ 566 w 1600"/>
                <a:gd name="T11" fmla="*/ 1280 h 1280"/>
                <a:gd name="T12" fmla="*/ 566 w 1600"/>
                <a:gd name="T13" fmla="*/ 1182 h 1280"/>
                <a:gd name="T14" fmla="*/ 504 w 1600"/>
                <a:gd name="T15" fmla="*/ 1120 h 1280"/>
                <a:gd name="T16" fmla="*/ 163 w 1600"/>
                <a:gd name="T17" fmla="*/ 1120 h 1280"/>
                <a:gd name="T18" fmla="*/ 163 w 1600"/>
                <a:gd name="T19" fmla="*/ 320 h 1280"/>
                <a:gd name="T20" fmla="*/ 1443 w 1600"/>
                <a:gd name="T21" fmla="*/ 320 h 1280"/>
                <a:gd name="T22" fmla="*/ 1443 w 1600"/>
                <a:gd name="T23" fmla="*/ 1120 h 1280"/>
                <a:gd name="T24" fmla="*/ 1111 w 1600"/>
                <a:gd name="T25" fmla="*/ 1120 h 1280"/>
                <a:gd name="T26" fmla="*/ 1046 w 1600"/>
                <a:gd name="T27" fmla="*/ 1185 h 1280"/>
                <a:gd name="T28" fmla="*/ 1046 w 1600"/>
                <a:gd name="T29" fmla="*/ 1280 h 1280"/>
                <a:gd name="T30" fmla="*/ 1440 w 1600"/>
                <a:gd name="T31" fmla="*/ 1280 h 1280"/>
                <a:gd name="T32" fmla="*/ 1600 w 1600"/>
                <a:gd name="T33" fmla="*/ 1120 h 1280"/>
                <a:gd name="T34" fmla="*/ 1600 w 1600"/>
                <a:gd name="T35" fmla="*/ 160 h 1280"/>
                <a:gd name="T36" fmla="*/ 1440 w 1600"/>
                <a:gd name="T37" fmla="*/ 0 h 1280"/>
                <a:gd name="T38" fmla="*/ 963 w 1600"/>
                <a:gd name="T39" fmla="*/ 160 h 1280"/>
                <a:gd name="T40" fmla="*/ 883 w 1600"/>
                <a:gd name="T41" fmla="*/ 240 h 1280"/>
                <a:gd name="T42" fmla="*/ 243 w 1600"/>
                <a:gd name="T43" fmla="*/ 240 h 1280"/>
                <a:gd name="T44" fmla="*/ 163 w 1600"/>
                <a:gd name="T45" fmla="*/ 160 h 1280"/>
                <a:gd name="T46" fmla="*/ 163 w 1600"/>
                <a:gd name="T47" fmla="*/ 160 h 1280"/>
                <a:gd name="T48" fmla="*/ 243 w 1600"/>
                <a:gd name="T49" fmla="*/ 80 h 1280"/>
                <a:gd name="T50" fmla="*/ 883 w 1600"/>
                <a:gd name="T51" fmla="*/ 80 h 1280"/>
                <a:gd name="T52" fmla="*/ 963 w 1600"/>
                <a:gd name="T53" fmla="*/ 160 h 1280"/>
                <a:gd name="T54" fmla="*/ 1203 w 1600"/>
                <a:gd name="T55" fmla="*/ 160 h 1280"/>
                <a:gd name="T56" fmla="*/ 1123 w 1600"/>
                <a:gd name="T57" fmla="*/ 240 h 1280"/>
                <a:gd name="T58" fmla="*/ 1043 w 1600"/>
                <a:gd name="T59" fmla="*/ 160 h 1280"/>
                <a:gd name="T60" fmla="*/ 1043 w 1600"/>
                <a:gd name="T61" fmla="*/ 160 h 1280"/>
                <a:gd name="T62" fmla="*/ 1123 w 1600"/>
                <a:gd name="T63" fmla="*/ 80 h 1280"/>
                <a:gd name="T64" fmla="*/ 1203 w 1600"/>
                <a:gd name="T65" fmla="*/ 160 h 1280"/>
                <a:gd name="T66" fmla="*/ 1443 w 1600"/>
                <a:gd name="T67" fmla="*/ 160 h 1280"/>
                <a:gd name="T68" fmla="*/ 1363 w 1600"/>
                <a:gd name="T69" fmla="*/ 240 h 1280"/>
                <a:gd name="T70" fmla="*/ 1283 w 1600"/>
                <a:gd name="T71" fmla="*/ 160 h 1280"/>
                <a:gd name="T72" fmla="*/ 1283 w 1600"/>
                <a:gd name="T73" fmla="*/ 160 h 1280"/>
                <a:gd name="T74" fmla="*/ 1363 w 1600"/>
                <a:gd name="T75" fmla="*/ 80 h 1280"/>
                <a:gd name="T76" fmla="*/ 1443 w 1600"/>
                <a:gd name="T77" fmla="*/ 16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0" h="1280">
                  <a:moveTo>
                    <a:pt x="144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0" y="1208"/>
                    <a:pt x="72" y="1280"/>
                    <a:pt x="160" y="1280"/>
                  </a:cubicBezTo>
                  <a:cubicBezTo>
                    <a:pt x="566" y="1280"/>
                    <a:pt x="566" y="1280"/>
                    <a:pt x="566" y="1280"/>
                  </a:cubicBezTo>
                  <a:cubicBezTo>
                    <a:pt x="566" y="1182"/>
                    <a:pt x="566" y="1182"/>
                    <a:pt x="566" y="1182"/>
                  </a:cubicBezTo>
                  <a:cubicBezTo>
                    <a:pt x="504" y="1120"/>
                    <a:pt x="504" y="1120"/>
                    <a:pt x="504" y="1120"/>
                  </a:cubicBezTo>
                  <a:cubicBezTo>
                    <a:pt x="163" y="1120"/>
                    <a:pt x="163" y="1120"/>
                    <a:pt x="163" y="1120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443" y="320"/>
                    <a:pt x="1443" y="320"/>
                    <a:pt x="1443" y="320"/>
                  </a:cubicBezTo>
                  <a:cubicBezTo>
                    <a:pt x="1443" y="1120"/>
                    <a:pt x="1443" y="1120"/>
                    <a:pt x="1443" y="1120"/>
                  </a:cubicBezTo>
                  <a:cubicBezTo>
                    <a:pt x="1111" y="1120"/>
                    <a:pt x="1111" y="1120"/>
                    <a:pt x="1111" y="1120"/>
                  </a:cubicBezTo>
                  <a:cubicBezTo>
                    <a:pt x="1046" y="1185"/>
                    <a:pt x="1046" y="1185"/>
                    <a:pt x="1046" y="1185"/>
                  </a:cubicBezTo>
                  <a:cubicBezTo>
                    <a:pt x="1046" y="1280"/>
                    <a:pt x="1046" y="1280"/>
                    <a:pt x="1046" y="1280"/>
                  </a:cubicBezTo>
                  <a:cubicBezTo>
                    <a:pt x="1440" y="1280"/>
                    <a:pt x="1440" y="1280"/>
                    <a:pt x="1440" y="1280"/>
                  </a:cubicBezTo>
                  <a:cubicBezTo>
                    <a:pt x="1528" y="1280"/>
                    <a:pt x="1600" y="1208"/>
                    <a:pt x="1600" y="1120"/>
                  </a:cubicBezTo>
                  <a:cubicBezTo>
                    <a:pt x="1600" y="160"/>
                    <a:pt x="1600" y="160"/>
                    <a:pt x="1600" y="160"/>
                  </a:cubicBezTo>
                  <a:cubicBezTo>
                    <a:pt x="1600" y="72"/>
                    <a:pt x="1528" y="0"/>
                    <a:pt x="1440" y="0"/>
                  </a:cubicBezTo>
                  <a:close/>
                  <a:moveTo>
                    <a:pt x="963" y="160"/>
                  </a:moveTo>
                  <a:cubicBezTo>
                    <a:pt x="963" y="204"/>
                    <a:pt x="927" y="240"/>
                    <a:pt x="883" y="240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199" y="240"/>
                    <a:pt x="163" y="204"/>
                    <a:pt x="163" y="16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3" y="116"/>
                    <a:pt x="199" y="80"/>
                    <a:pt x="243" y="80"/>
                  </a:cubicBezTo>
                  <a:cubicBezTo>
                    <a:pt x="883" y="80"/>
                    <a:pt x="883" y="80"/>
                    <a:pt x="883" y="80"/>
                  </a:cubicBezTo>
                  <a:cubicBezTo>
                    <a:pt x="927" y="80"/>
                    <a:pt x="963" y="116"/>
                    <a:pt x="963" y="160"/>
                  </a:cubicBezTo>
                  <a:close/>
                  <a:moveTo>
                    <a:pt x="1203" y="160"/>
                  </a:moveTo>
                  <a:cubicBezTo>
                    <a:pt x="1203" y="204"/>
                    <a:pt x="1167" y="240"/>
                    <a:pt x="1123" y="240"/>
                  </a:cubicBezTo>
                  <a:cubicBezTo>
                    <a:pt x="1079" y="240"/>
                    <a:pt x="1043" y="204"/>
                    <a:pt x="1043" y="160"/>
                  </a:cubicBezTo>
                  <a:cubicBezTo>
                    <a:pt x="1043" y="160"/>
                    <a:pt x="1043" y="160"/>
                    <a:pt x="1043" y="160"/>
                  </a:cubicBezTo>
                  <a:cubicBezTo>
                    <a:pt x="1043" y="116"/>
                    <a:pt x="1079" y="80"/>
                    <a:pt x="1123" y="80"/>
                  </a:cubicBezTo>
                  <a:cubicBezTo>
                    <a:pt x="1167" y="80"/>
                    <a:pt x="1203" y="116"/>
                    <a:pt x="1203" y="160"/>
                  </a:cubicBezTo>
                  <a:close/>
                  <a:moveTo>
                    <a:pt x="1443" y="160"/>
                  </a:moveTo>
                  <a:cubicBezTo>
                    <a:pt x="1443" y="204"/>
                    <a:pt x="1407" y="240"/>
                    <a:pt x="1363" y="240"/>
                  </a:cubicBezTo>
                  <a:cubicBezTo>
                    <a:pt x="1319" y="240"/>
                    <a:pt x="1283" y="204"/>
                    <a:pt x="1283" y="160"/>
                  </a:cubicBezTo>
                  <a:cubicBezTo>
                    <a:pt x="1283" y="160"/>
                    <a:pt x="1283" y="160"/>
                    <a:pt x="1283" y="160"/>
                  </a:cubicBezTo>
                  <a:cubicBezTo>
                    <a:pt x="1283" y="116"/>
                    <a:pt x="1319" y="80"/>
                    <a:pt x="1363" y="80"/>
                  </a:cubicBezTo>
                  <a:cubicBezTo>
                    <a:pt x="1407" y="80"/>
                    <a:pt x="1443" y="116"/>
                    <a:pt x="144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545" name="Freeform 51"/>
            <p:cNvSpPr>
              <a:spLocks/>
            </p:cNvSpPr>
            <p:nvPr/>
          </p:nvSpPr>
          <p:spPr bwMode="auto">
            <a:xfrm>
              <a:off x="1122363" y="3706813"/>
              <a:ext cx="307975" cy="309563"/>
            </a:xfrm>
            <a:custGeom>
              <a:avLst/>
              <a:gdLst>
                <a:gd name="T0" fmla="*/ 724 w 876"/>
                <a:gd name="T1" fmla="*/ 0 h 880"/>
                <a:gd name="T2" fmla="*/ 153 w 876"/>
                <a:gd name="T3" fmla="*/ 0 h 880"/>
                <a:gd name="T4" fmla="*/ 153 w 876"/>
                <a:gd name="T5" fmla="*/ 0 h 880"/>
                <a:gd name="T6" fmla="*/ 72 w 876"/>
                <a:gd name="T7" fmla="*/ 195 h 880"/>
                <a:gd name="T8" fmla="*/ 357 w 876"/>
                <a:gd name="T9" fmla="*/ 480 h 880"/>
                <a:gd name="T10" fmla="*/ 357 w 876"/>
                <a:gd name="T11" fmla="*/ 720 h 880"/>
                <a:gd name="T12" fmla="*/ 517 w 876"/>
                <a:gd name="T13" fmla="*/ 880 h 880"/>
                <a:gd name="T14" fmla="*/ 517 w 876"/>
                <a:gd name="T15" fmla="*/ 482 h 880"/>
                <a:gd name="T16" fmla="*/ 804 w 876"/>
                <a:gd name="T17" fmla="*/ 195 h 880"/>
                <a:gd name="T18" fmla="*/ 724 w 876"/>
                <a:gd name="T19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6" h="880">
                  <a:moveTo>
                    <a:pt x="724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51" y="0"/>
                    <a:pt x="0" y="123"/>
                    <a:pt x="72" y="195"/>
                  </a:cubicBezTo>
                  <a:cubicBezTo>
                    <a:pt x="357" y="480"/>
                    <a:pt x="357" y="480"/>
                    <a:pt x="357" y="480"/>
                  </a:cubicBezTo>
                  <a:cubicBezTo>
                    <a:pt x="357" y="720"/>
                    <a:pt x="357" y="720"/>
                    <a:pt x="357" y="720"/>
                  </a:cubicBezTo>
                  <a:cubicBezTo>
                    <a:pt x="517" y="880"/>
                    <a:pt x="517" y="880"/>
                    <a:pt x="517" y="880"/>
                  </a:cubicBezTo>
                  <a:cubicBezTo>
                    <a:pt x="517" y="482"/>
                    <a:pt x="517" y="482"/>
                    <a:pt x="517" y="482"/>
                  </a:cubicBezTo>
                  <a:cubicBezTo>
                    <a:pt x="804" y="195"/>
                    <a:pt x="804" y="195"/>
                    <a:pt x="804" y="195"/>
                  </a:cubicBezTo>
                  <a:cubicBezTo>
                    <a:pt x="876" y="123"/>
                    <a:pt x="82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4" name="Oval 55"/>
          <p:cNvSpPr>
            <a:spLocks noChangeArrowheads="1"/>
          </p:cNvSpPr>
          <p:nvPr/>
        </p:nvSpPr>
        <p:spPr bwMode="auto">
          <a:xfrm>
            <a:off x="2460625" y="3257550"/>
            <a:ext cx="900113" cy="900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1" name="群組 70"/>
          <p:cNvGrpSpPr/>
          <p:nvPr/>
        </p:nvGrpSpPr>
        <p:grpSpPr>
          <a:xfrm>
            <a:off x="2628900" y="3482975"/>
            <a:ext cx="619125" cy="554038"/>
            <a:chOff x="2628900" y="3482975"/>
            <a:chExt cx="619125" cy="554038"/>
          </a:xfrm>
        </p:grpSpPr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697163" y="3482975"/>
              <a:ext cx="427038" cy="190500"/>
            </a:xfrm>
            <a:custGeom>
              <a:avLst/>
              <a:gdLst>
                <a:gd name="T0" fmla="*/ 633 w 1214"/>
                <a:gd name="T1" fmla="*/ 431 h 544"/>
                <a:gd name="T2" fmla="*/ 837 w 1214"/>
                <a:gd name="T3" fmla="*/ 294 h 544"/>
                <a:gd name="T4" fmla="*/ 957 w 1214"/>
                <a:gd name="T5" fmla="*/ 257 h 544"/>
                <a:gd name="T6" fmla="*/ 1214 w 1214"/>
                <a:gd name="T7" fmla="*/ 0 h 544"/>
                <a:gd name="T8" fmla="*/ 0 w 1214"/>
                <a:gd name="T9" fmla="*/ 0 h 544"/>
                <a:gd name="T10" fmla="*/ 544 w 1214"/>
                <a:gd name="T11" fmla="*/ 544 h 544"/>
                <a:gd name="T12" fmla="*/ 633 w 1214"/>
                <a:gd name="T13" fmla="*/ 43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544">
                  <a:moveTo>
                    <a:pt x="633" y="431"/>
                  </a:moveTo>
                  <a:cubicBezTo>
                    <a:pt x="692" y="373"/>
                    <a:pt x="761" y="327"/>
                    <a:pt x="837" y="294"/>
                  </a:cubicBezTo>
                  <a:cubicBezTo>
                    <a:pt x="876" y="278"/>
                    <a:pt x="916" y="265"/>
                    <a:pt x="957" y="257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4" y="544"/>
                    <a:pt x="544" y="544"/>
                    <a:pt x="544" y="544"/>
                  </a:cubicBezTo>
                  <a:cubicBezTo>
                    <a:pt x="569" y="503"/>
                    <a:pt x="599" y="466"/>
                    <a:pt x="633" y="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628900" y="3505200"/>
              <a:ext cx="173038" cy="330200"/>
            </a:xfrm>
            <a:custGeom>
              <a:avLst/>
              <a:gdLst>
                <a:gd name="T0" fmla="*/ 32 w 489"/>
                <a:gd name="T1" fmla="*/ 0 h 941"/>
                <a:gd name="T2" fmla="*/ 0 w 489"/>
                <a:gd name="T3" fmla="*/ 96 h 941"/>
                <a:gd name="T4" fmla="*/ 0 w 489"/>
                <a:gd name="T5" fmla="*/ 896 h 941"/>
                <a:gd name="T6" fmla="*/ 6 w 489"/>
                <a:gd name="T7" fmla="*/ 941 h 941"/>
                <a:gd name="T8" fmla="*/ 489 w 489"/>
                <a:gd name="T9" fmla="*/ 458 h 941"/>
                <a:gd name="T10" fmla="*/ 32 w 489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941">
                  <a:moveTo>
                    <a:pt x="32" y="0"/>
                  </a:moveTo>
                  <a:cubicBezTo>
                    <a:pt x="12" y="27"/>
                    <a:pt x="0" y="60"/>
                    <a:pt x="0" y="96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911"/>
                    <a:pt x="2" y="926"/>
                    <a:pt x="6" y="941"/>
                  </a:cubicBezTo>
                  <a:cubicBezTo>
                    <a:pt x="489" y="458"/>
                    <a:pt x="489" y="458"/>
                    <a:pt x="489" y="45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3114675" y="3505200"/>
              <a:ext cx="77788" cy="93663"/>
            </a:xfrm>
            <a:custGeom>
              <a:avLst/>
              <a:gdLst>
                <a:gd name="T0" fmla="*/ 147 w 218"/>
                <a:gd name="T1" fmla="*/ 229 h 265"/>
                <a:gd name="T2" fmla="*/ 218 w 218"/>
                <a:gd name="T3" fmla="*/ 265 h 265"/>
                <a:gd name="T4" fmla="*/ 218 w 218"/>
                <a:gd name="T5" fmla="*/ 95 h 265"/>
                <a:gd name="T6" fmla="*/ 187 w 218"/>
                <a:gd name="T7" fmla="*/ 0 h 265"/>
                <a:gd name="T8" fmla="*/ 0 w 218"/>
                <a:gd name="T9" fmla="*/ 187 h 265"/>
                <a:gd name="T10" fmla="*/ 147 w 218"/>
                <a:gd name="T11" fmla="*/ 2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265">
                  <a:moveTo>
                    <a:pt x="147" y="229"/>
                  </a:moveTo>
                  <a:cubicBezTo>
                    <a:pt x="172" y="240"/>
                    <a:pt x="195" y="251"/>
                    <a:pt x="218" y="26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60"/>
                    <a:pt x="206" y="27"/>
                    <a:pt x="187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50" y="195"/>
                    <a:pt x="100" y="209"/>
                    <a:pt x="147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2671763" y="3705225"/>
              <a:ext cx="198438" cy="171450"/>
            </a:xfrm>
            <a:custGeom>
              <a:avLst/>
              <a:gdLst>
                <a:gd name="T0" fmla="*/ 518 w 563"/>
                <a:gd name="T1" fmla="*/ 249 h 485"/>
                <a:gd name="T2" fmla="*/ 547 w 563"/>
                <a:gd name="T3" fmla="*/ 59 h 485"/>
                <a:gd name="T4" fmla="*/ 509 w 563"/>
                <a:gd name="T5" fmla="*/ 28 h 485"/>
                <a:gd name="T6" fmla="*/ 481 w 563"/>
                <a:gd name="T7" fmla="*/ 0 h 485"/>
                <a:gd name="T8" fmla="*/ 0 w 563"/>
                <a:gd name="T9" fmla="*/ 480 h 485"/>
                <a:gd name="T10" fmla="*/ 38 w 563"/>
                <a:gd name="T11" fmla="*/ 485 h 485"/>
                <a:gd name="T12" fmla="*/ 563 w 563"/>
                <a:gd name="T13" fmla="*/ 485 h 485"/>
                <a:gd name="T14" fmla="*/ 518 w 563"/>
                <a:gd name="T15" fmla="*/ 24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3" h="485">
                  <a:moveTo>
                    <a:pt x="518" y="249"/>
                  </a:moveTo>
                  <a:cubicBezTo>
                    <a:pt x="518" y="184"/>
                    <a:pt x="528" y="120"/>
                    <a:pt x="547" y="59"/>
                  </a:cubicBezTo>
                  <a:cubicBezTo>
                    <a:pt x="533" y="50"/>
                    <a:pt x="521" y="40"/>
                    <a:pt x="509" y="28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2" y="483"/>
                    <a:pt x="25" y="485"/>
                    <a:pt x="38" y="485"/>
                  </a:cubicBezTo>
                  <a:cubicBezTo>
                    <a:pt x="563" y="485"/>
                    <a:pt x="563" y="485"/>
                    <a:pt x="563" y="485"/>
                  </a:cubicBezTo>
                  <a:cubicBezTo>
                    <a:pt x="533" y="410"/>
                    <a:pt x="518" y="331"/>
                    <a:pt x="518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Oval 60"/>
            <p:cNvSpPr>
              <a:spLocks noChangeArrowheads="1"/>
            </p:cNvSpPr>
            <p:nvPr/>
          </p:nvSpPr>
          <p:spPr bwMode="auto">
            <a:xfrm>
              <a:off x="3008313" y="3722688"/>
              <a:ext cx="141288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61"/>
            <p:cNvSpPr>
              <a:spLocks noEditPoints="1"/>
            </p:cNvSpPr>
            <p:nvPr/>
          </p:nvSpPr>
          <p:spPr bwMode="auto">
            <a:xfrm>
              <a:off x="2863850" y="3624263"/>
              <a:ext cx="384175" cy="412750"/>
            </a:xfrm>
            <a:custGeom>
              <a:avLst/>
              <a:gdLst>
                <a:gd name="T0" fmla="*/ 613 w 1093"/>
                <a:gd name="T1" fmla="*/ 0 h 1173"/>
                <a:gd name="T2" fmla="*/ 133 w 1093"/>
                <a:gd name="T3" fmla="*/ 480 h 1173"/>
                <a:gd name="T4" fmla="*/ 257 w 1093"/>
                <a:gd name="T5" fmla="*/ 802 h 1173"/>
                <a:gd name="T6" fmla="*/ 0 w 1093"/>
                <a:gd name="T7" fmla="*/ 1059 h 1173"/>
                <a:gd name="T8" fmla="*/ 114 w 1093"/>
                <a:gd name="T9" fmla="*/ 1173 h 1173"/>
                <a:gd name="T10" fmla="*/ 384 w 1093"/>
                <a:gd name="T11" fmla="*/ 902 h 1173"/>
                <a:gd name="T12" fmla="*/ 613 w 1093"/>
                <a:gd name="T13" fmla="*/ 960 h 1173"/>
                <a:gd name="T14" fmla="*/ 1093 w 1093"/>
                <a:gd name="T15" fmla="*/ 480 h 1173"/>
                <a:gd name="T16" fmla="*/ 613 w 1093"/>
                <a:gd name="T17" fmla="*/ 0 h 1173"/>
                <a:gd name="T18" fmla="*/ 613 w 1093"/>
                <a:gd name="T19" fmla="*/ 800 h 1173"/>
                <a:gd name="T20" fmla="*/ 293 w 1093"/>
                <a:gd name="T21" fmla="*/ 480 h 1173"/>
                <a:gd name="T22" fmla="*/ 613 w 1093"/>
                <a:gd name="T23" fmla="*/ 160 h 1173"/>
                <a:gd name="T24" fmla="*/ 933 w 1093"/>
                <a:gd name="T25" fmla="*/ 480 h 1173"/>
                <a:gd name="T26" fmla="*/ 613 w 1093"/>
                <a:gd name="T27" fmla="*/ 80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3" h="1173">
                  <a:moveTo>
                    <a:pt x="613" y="0"/>
                  </a:moveTo>
                  <a:cubicBezTo>
                    <a:pt x="348" y="0"/>
                    <a:pt x="133" y="215"/>
                    <a:pt x="133" y="480"/>
                  </a:cubicBezTo>
                  <a:cubicBezTo>
                    <a:pt x="133" y="604"/>
                    <a:pt x="180" y="717"/>
                    <a:pt x="257" y="802"/>
                  </a:cubicBezTo>
                  <a:cubicBezTo>
                    <a:pt x="0" y="1059"/>
                    <a:pt x="0" y="1059"/>
                    <a:pt x="0" y="1059"/>
                  </a:cubicBezTo>
                  <a:cubicBezTo>
                    <a:pt x="114" y="1173"/>
                    <a:pt x="114" y="1173"/>
                    <a:pt x="114" y="1173"/>
                  </a:cubicBezTo>
                  <a:cubicBezTo>
                    <a:pt x="384" y="902"/>
                    <a:pt x="384" y="902"/>
                    <a:pt x="384" y="902"/>
                  </a:cubicBezTo>
                  <a:cubicBezTo>
                    <a:pt x="452" y="939"/>
                    <a:pt x="530" y="960"/>
                    <a:pt x="613" y="960"/>
                  </a:cubicBezTo>
                  <a:cubicBezTo>
                    <a:pt x="878" y="960"/>
                    <a:pt x="1093" y="745"/>
                    <a:pt x="1093" y="480"/>
                  </a:cubicBezTo>
                  <a:cubicBezTo>
                    <a:pt x="1093" y="215"/>
                    <a:pt x="878" y="0"/>
                    <a:pt x="613" y="0"/>
                  </a:cubicBezTo>
                  <a:close/>
                  <a:moveTo>
                    <a:pt x="613" y="800"/>
                  </a:moveTo>
                  <a:cubicBezTo>
                    <a:pt x="437" y="800"/>
                    <a:pt x="293" y="656"/>
                    <a:pt x="293" y="480"/>
                  </a:cubicBezTo>
                  <a:cubicBezTo>
                    <a:pt x="293" y="304"/>
                    <a:pt x="437" y="160"/>
                    <a:pt x="613" y="160"/>
                  </a:cubicBezTo>
                  <a:cubicBezTo>
                    <a:pt x="789" y="160"/>
                    <a:pt x="933" y="304"/>
                    <a:pt x="933" y="480"/>
                  </a:cubicBezTo>
                  <a:cubicBezTo>
                    <a:pt x="933" y="656"/>
                    <a:pt x="789" y="800"/>
                    <a:pt x="613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5" name="Oval 65"/>
          <p:cNvSpPr>
            <a:spLocks noChangeArrowheads="1"/>
          </p:cNvSpPr>
          <p:nvPr/>
        </p:nvSpPr>
        <p:spPr bwMode="auto">
          <a:xfrm>
            <a:off x="4140200" y="3263900"/>
            <a:ext cx="893763" cy="8937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4306888" y="3487738"/>
            <a:ext cx="587375" cy="558800"/>
            <a:chOff x="4306888" y="3487738"/>
            <a:chExt cx="587375" cy="558800"/>
          </a:xfrm>
        </p:grpSpPr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4306888" y="3509963"/>
              <a:ext cx="171450" cy="328613"/>
            </a:xfrm>
            <a:custGeom>
              <a:avLst/>
              <a:gdLst>
                <a:gd name="T0" fmla="*/ 32 w 489"/>
                <a:gd name="T1" fmla="*/ 0 h 941"/>
                <a:gd name="T2" fmla="*/ 0 w 489"/>
                <a:gd name="T3" fmla="*/ 96 h 941"/>
                <a:gd name="T4" fmla="*/ 0 w 489"/>
                <a:gd name="T5" fmla="*/ 896 h 941"/>
                <a:gd name="T6" fmla="*/ 6 w 489"/>
                <a:gd name="T7" fmla="*/ 941 h 941"/>
                <a:gd name="T8" fmla="*/ 489 w 489"/>
                <a:gd name="T9" fmla="*/ 458 h 941"/>
                <a:gd name="T10" fmla="*/ 32 w 489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941">
                  <a:moveTo>
                    <a:pt x="32" y="0"/>
                  </a:moveTo>
                  <a:cubicBezTo>
                    <a:pt x="12" y="27"/>
                    <a:pt x="0" y="60"/>
                    <a:pt x="0" y="96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911"/>
                    <a:pt x="2" y="926"/>
                    <a:pt x="6" y="941"/>
                  </a:cubicBezTo>
                  <a:cubicBezTo>
                    <a:pt x="489" y="458"/>
                    <a:pt x="489" y="458"/>
                    <a:pt x="489" y="45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4375150" y="3487738"/>
              <a:ext cx="423863" cy="200025"/>
            </a:xfrm>
            <a:custGeom>
              <a:avLst/>
              <a:gdLst>
                <a:gd name="T0" fmla="*/ 0 w 1214"/>
                <a:gd name="T1" fmla="*/ 0 h 574"/>
                <a:gd name="T2" fmla="*/ 550 w 1214"/>
                <a:gd name="T3" fmla="*/ 550 h 574"/>
                <a:gd name="T4" fmla="*/ 607 w 1214"/>
                <a:gd name="T5" fmla="*/ 574 h 574"/>
                <a:gd name="T6" fmla="*/ 664 w 1214"/>
                <a:gd name="T7" fmla="*/ 550 h 574"/>
                <a:gd name="T8" fmla="*/ 1214 w 1214"/>
                <a:gd name="T9" fmla="*/ 0 h 574"/>
                <a:gd name="T10" fmla="*/ 0 w 1214"/>
                <a:gd name="T11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4" h="574">
                  <a:moveTo>
                    <a:pt x="0" y="0"/>
                  </a:moveTo>
                  <a:cubicBezTo>
                    <a:pt x="550" y="550"/>
                    <a:pt x="550" y="550"/>
                    <a:pt x="550" y="550"/>
                  </a:cubicBezTo>
                  <a:cubicBezTo>
                    <a:pt x="566" y="565"/>
                    <a:pt x="586" y="574"/>
                    <a:pt x="607" y="574"/>
                  </a:cubicBezTo>
                  <a:cubicBezTo>
                    <a:pt x="628" y="574"/>
                    <a:pt x="648" y="565"/>
                    <a:pt x="664" y="550"/>
                  </a:cubicBezTo>
                  <a:cubicBezTo>
                    <a:pt x="1214" y="0"/>
                    <a:pt x="1214" y="0"/>
                    <a:pt x="12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4697413" y="3509963"/>
              <a:ext cx="168275" cy="196850"/>
            </a:xfrm>
            <a:custGeom>
              <a:avLst/>
              <a:gdLst>
                <a:gd name="T0" fmla="*/ 15 w 482"/>
                <a:gd name="T1" fmla="*/ 467 h 566"/>
                <a:gd name="T2" fmla="*/ 17 w 482"/>
                <a:gd name="T3" fmla="*/ 466 h 566"/>
                <a:gd name="T4" fmla="*/ 165 w 482"/>
                <a:gd name="T5" fmla="*/ 415 h 566"/>
                <a:gd name="T6" fmla="*/ 313 w 482"/>
                <a:gd name="T7" fmla="*/ 466 h 566"/>
                <a:gd name="T8" fmla="*/ 482 w 482"/>
                <a:gd name="T9" fmla="*/ 566 h 566"/>
                <a:gd name="T10" fmla="*/ 482 w 482"/>
                <a:gd name="T11" fmla="*/ 95 h 566"/>
                <a:gd name="T12" fmla="*/ 451 w 482"/>
                <a:gd name="T13" fmla="*/ 0 h 566"/>
                <a:gd name="T14" fmla="*/ 0 w 482"/>
                <a:gd name="T15" fmla="*/ 452 h 566"/>
                <a:gd name="T16" fmla="*/ 15 w 482"/>
                <a:gd name="T17" fmla="*/ 46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566">
                  <a:moveTo>
                    <a:pt x="15" y="467"/>
                  </a:moveTo>
                  <a:cubicBezTo>
                    <a:pt x="16" y="467"/>
                    <a:pt x="16" y="467"/>
                    <a:pt x="17" y="466"/>
                  </a:cubicBezTo>
                  <a:cubicBezTo>
                    <a:pt x="59" y="433"/>
                    <a:pt x="111" y="415"/>
                    <a:pt x="165" y="415"/>
                  </a:cubicBezTo>
                  <a:cubicBezTo>
                    <a:pt x="219" y="415"/>
                    <a:pt x="271" y="433"/>
                    <a:pt x="313" y="466"/>
                  </a:cubicBezTo>
                  <a:cubicBezTo>
                    <a:pt x="371" y="512"/>
                    <a:pt x="428" y="546"/>
                    <a:pt x="482" y="566"/>
                  </a:cubicBezTo>
                  <a:cubicBezTo>
                    <a:pt x="482" y="95"/>
                    <a:pt x="482" y="95"/>
                    <a:pt x="482" y="95"/>
                  </a:cubicBezTo>
                  <a:cubicBezTo>
                    <a:pt x="482" y="60"/>
                    <a:pt x="470" y="27"/>
                    <a:pt x="451" y="0"/>
                  </a:cubicBezTo>
                  <a:cubicBezTo>
                    <a:pt x="0" y="452"/>
                    <a:pt x="0" y="452"/>
                    <a:pt x="0" y="452"/>
                  </a:cubicBezTo>
                  <a:lnTo>
                    <a:pt x="15" y="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4349750" y="3708400"/>
              <a:ext cx="228600" cy="169863"/>
            </a:xfrm>
            <a:custGeom>
              <a:avLst/>
              <a:gdLst>
                <a:gd name="T0" fmla="*/ 481 w 654"/>
                <a:gd name="T1" fmla="*/ 0 h 485"/>
                <a:gd name="T2" fmla="*/ 0 w 654"/>
                <a:gd name="T3" fmla="*/ 480 h 485"/>
                <a:gd name="T4" fmla="*/ 38 w 654"/>
                <a:gd name="T5" fmla="*/ 485 h 485"/>
                <a:gd name="T6" fmla="*/ 601 w 654"/>
                <a:gd name="T7" fmla="*/ 485 h 485"/>
                <a:gd name="T8" fmla="*/ 601 w 654"/>
                <a:gd name="T9" fmla="*/ 247 h 485"/>
                <a:gd name="T10" fmla="*/ 654 w 654"/>
                <a:gd name="T11" fmla="*/ 97 h 485"/>
                <a:gd name="T12" fmla="*/ 509 w 654"/>
                <a:gd name="T13" fmla="*/ 28 h 485"/>
                <a:gd name="T14" fmla="*/ 481 w 654"/>
                <a:gd name="T15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4" h="485">
                  <a:moveTo>
                    <a:pt x="481" y="0"/>
                  </a:moveTo>
                  <a:cubicBezTo>
                    <a:pt x="0" y="480"/>
                    <a:pt x="0" y="480"/>
                    <a:pt x="0" y="480"/>
                  </a:cubicBezTo>
                  <a:cubicBezTo>
                    <a:pt x="12" y="483"/>
                    <a:pt x="25" y="485"/>
                    <a:pt x="38" y="485"/>
                  </a:cubicBezTo>
                  <a:cubicBezTo>
                    <a:pt x="601" y="485"/>
                    <a:pt x="601" y="485"/>
                    <a:pt x="601" y="485"/>
                  </a:cubicBezTo>
                  <a:cubicBezTo>
                    <a:pt x="601" y="443"/>
                    <a:pt x="601" y="372"/>
                    <a:pt x="601" y="247"/>
                  </a:cubicBezTo>
                  <a:cubicBezTo>
                    <a:pt x="601" y="193"/>
                    <a:pt x="620" y="140"/>
                    <a:pt x="654" y="97"/>
                  </a:cubicBezTo>
                  <a:cubicBezTo>
                    <a:pt x="601" y="92"/>
                    <a:pt x="550" y="69"/>
                    <a:pt x="509" y="28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70"/>
            <p:cNvSpPr>
              <a:spLocks/>
            </p:cNvSpPr>
            <p:nvPr/>
          </p:nvSpPr>
          <p:spPr bwMode="auto">
            <a:xfrm>
              <a:off x="4697413" y="3803650"/>
              <a:ext cx="115888" cy="152400"/>
            </a:xfrm>
            <a:custGeom>
              <a:avLst/>
              <a:gdLst>
                <a:gd name="T0" fmla="*/ 168 w 336"/>
                <a:gd name="T1" fmla="*/ 0 h 439"/>
                <a:gd name="T2" fmla="*/ 0 w 336"/>
                <a:gd name="T3" fmla="*/ 88 h 439"/>
                <a:gd name="T4" fmla="*/ 0 w 336"/>
                <a:gd name="T5" fmla="*/ 237 h 439"/>
                <a:gd name="T6" fmla="*/ 32 w 336"/>
                <a:gd name="T7" fmla="*/ 311 h 439"/>
                <a:gd name="T8" fmla="*/ 168 w 336"/>
                <a:gd name="T9" fmla="*/ 439 h 439"/>
                <a:gd name="T10" fmla="*/ 304 w 336"/>
                <a:gd name="T11" fmla="*/ 311 h 439"/>
                <a:gd name="T12" fmla="*/ 336 w 336"/>
                <a:gd name="T13" fmla="*/ 237 h 439"/>
                <a:gd name="T14" fmla="*/ 336 w 336"/>
                <a:gd name="T15" fmla="*/ 88 h 439"/>
                <a:gd name="T16" fmla="*/ 168 w 336"/>
                <a:gd name="T1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439">
                  <a:moveTo>
                    <a:pt x="168" y="0"/>
                  </a:moveTo>
                  <a:cubicBezTo>
                    <a:pt x="112" y="40"/>
                    <a:pt x="56" y="69"/>
                    <a:pt x="0" y="88"/>
                  </a:cubicBezTo>
                  <a:cubicBezTo>
                    <a:pt x="0" y="146"/>
                    <a:pt x="0" y="213"/>
                    <a:pt x="0" y="237"/>
                  </a:cubicBezTo>
                  <a:cubicBezTo>
                    <a:pt x="3" y="249"/>
                    <a:pt x="11" y="277"/>
                    <a:pt x="32" y="311"/>
                  </a:cubicBezTo>
                  <a:cubicBezTo>
                    <a:pt x="63" y="361"/>
                    <a:pt x="108" y="404"/>
                    <a:pt x="168" y="439"/>
                  </a:cubicBezTo>
                  <a:cubicBezTo>
                    <a:pt x="228" y="404"/>
                    <a:pt x="273" y="361"/>
                    <a:pt x="304" y="311"/>
                  </a:cubicBezTo>
                  <a:cubicBezTo>
                    <a:pt x="325" y="277"/>
                    <a:pt x="333" y="249"/>
                    <a:pt x="336" y="237"/>
                  </a:cubicBezTo>
                  <a:cubicBezTo>
                    <a:pt x="336" y="213"/>
                    <a:pt x="336" y="146"/>
                    <a:pt x="336" y="88"/>
                  </a:cubicBezTo>
                  <a:cubicBezTo>
                    <a:pt x="280" y="69"/>
                    <a:pt x="224" y="4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71"/>
            <p:cNvSpPr>
              <a:spLocks noEditPoints="1"/>
            </p:cNvSpPr>
            <p:nvPr/>
          </p:nvSpPr>
          <p:spPr bwMode="auto">
            <a:xfrm>
              <a:off x="4614863" y="3708400"/>
              <a:ext cx="279400" cy="338138"/>
            </a:xfrm>
            <a:custGeom>
              <a:avLst/>
              <a:gdLst>
                <a:gd name="T0" fmla="*/ 800 w 800"/>
                <a:gd name="T1" fmla="*/ 249 h 969"/>
                <a:gd name="T2" fmla="*/ 737 w 800"/>
                <a:gd name="T3" fmla="*/ 171 h 969"/>
                <a:gd name="T4" fmla="*/ 449 w 800"/>
                <a:gd name="T5" fmla="*/ 23 h 969"/>
                <a:gd name="T6" fmla="*/ 351 w 800"/>
                <a:gd name="T7" fmla="*/ 23 h 969"/>
                <a:gd name="T8" fmla="*/ 63 w 800"/>
                <a:gd name="T9" fmla="*/ 171 h 969"/>
                <a:gd name="T10" fmla="*/ 0 w 800"/>
                <a:gd name="T11" fmla="*/ 249 h 969"/>
                <a:gd name="T12" fmla="*/ 0 w 800"/>
                <a:gd name="T13" fmla="*/ 531 h 969"/>
                <a:gd name="T14" fmla="*/ 364 w 800"/>
                <a:gd name="T15" fmla="*/ 957 h 969"/>
                <a:gd name="T16" fmla="*/ 436 w 800"/>
                <a:gd name="T17" fmla="*/ 957 h 969"/>
                <a:gd name="T18" fmla="*/ 800 w 800"/>
                <a:gd name="T19" fmla="*/ 531 h 969"/>
                <a:gd name="T20" fmla="*/ 800 w 800"/>
                <a:gd name="T21" fmla="*/ 249 h 969"/>
                <a:gd name="T22" fmla="*/ 688 w 800"/>
                <a:gd name="T23" fmla="*/ 519 h 969"/>
                <a:gd name="T24" fmla="*/ 426 w 800"/>
                <a:gd name="T25" fmla="*/ 832 h 969"/>
                <a:gd name="T26" fmla="*/ 400 w 800"/>
                <a:gd name="T27" fmla="*/ 838 h 969"/>
                <a:gd name="T28" fmla="*/ 374 w 800"/>
                <a:gd name="T29" fmla="*/ 832 h 969"/>
                <a:gd name="T30" fmla="*/ 112 w 800"/>
                <a:gd name="T31" fmla="*/ 519 h 969"/>
                <a:gd name="T32" fmla="*/ 112 w 800"/>
                <a:gd name="T33" fmla="*/ 312 h 969"/>
                <a:gd name="T34" fmla="*/ 158 w 800"/>
                <a:gd name="T35" fmla="*/ 255 h 969"/>
                <a:gd name="T36" fmla="*/ 364 w 800"/>
                <a:gd name="T37" fmla="*/ 147 h 969"/>
                <a:gd name="T38" fmla="*/ 400 w 800"/>
                <a:gd name="T39" fmla="*/ 134 h 969"/>
                <a:gd name="T40" fmla="*/ 436 w 800"/>
                <a:gd name="T41" fmla="*/ 147 h 969"/>
                <a:gd name="T42" fmla="*/ 642 w 800"/>
                <a:gd name="T43" fmla="*/ 255 h 969"/>
                <a:gd name="T44" fmla="*/ 688 w 800"/>
                <a:gd name="T45" fmla="*/ 312 h 969"/>
                <a:gd name="T46" fmla="*/ 688 w 800"/>
                <a:gd name="T47" fmla="*/ 51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0" h="969">
                  <a:moveTo>
                    <a:pt x="800" y="249"/>
                  </a:moveTo>
                  <a:cubicBezTo>
                    <a:pt x="800" y="211"/>
                    <a:pt x="773" y="179"/>
                    <a:pt x="737" y="171"/>
                  </a:cubicBezTo>
                  <a:cubicBezTo>
                    <a:pt x="613" y="143"/>
                    <a:pt x="508" y="69"/>
                    <a:pt x="449" y="23"/>
                  </a:cubicBezTo>
                  <a:cubicBezTo>
                    <a:pt x="420" y="0"/>
                    <a:pt x="380" y="0"/>
                    <a:pt x="351" y="23"/>
                  </a:cubicBezTo>
                  <a:cubicBezTo>
                    <a:pt x="292" y="69"/>
                    <a:pt x="187" y="143"/>
                    <a:pt x="63" y="171"/>
                  </a:cubicBezTo>
                  <a:cubicBezTo>
                    <a:pt x="27" y="179"/>
                    <a:pt x="0" y="211"/>
                    <a:pt x="0" y="249"/>
                  </a:cubicBezTo>
                  <a:cubicBezTo>
                    <a:pt x="0" y="249"/>
                    <a:pt x="0" y="527"/>
                    <a:pt x="0" y="531"/>
                  </a:cubicBezTo>
                  <a:cubicBezTo>
                    <a:pt x="7" y="573"/>
                    <a:pt x="57" y="802"/>
                    <a:pt x="364" y="957"/>
                  </a:cubicBezTo>
                  <a:cubicBezTo>
                    <a:pt x="386" y="969"/>
                    <a:pt x="414" y="969"/>
                    <a:pt x="436" y="957"/>
                  </a:cubicBezTo>
                  <a:cubicBezTo>
                    <a:pt x="743" y="802"/>
                    <a:pt x="793" y="573"/>
                    <a:pt x="800" y="531"/>
                  </a:cubicBezTo>
                  <a:cubicBezTo>
                    <a:pt x="800" y="527"/>
                    <a:pt x="800" y="249"/>
                    <a:pt x="800" y="249"/>
                  </a:cubicBezTo>
                  <a:close/>
                  <a:moveTo>
                    <a:pt x="688" y="519"/>
                  </a:moveTo>
                  <a:cubicBezTo>
                    <a:pt x="683" y="550"/>
                    <a:pt x="647" y="718"/>
                    <a:pt x="426" y="832"/>
                  </a:cubicBezTo>
                  <a:cubicBezTo>
                    <a:pt x="418" y="836"/>
                    <a:pt x="409" y="838"/>
                    <a:pt x="400" y="838"/>
                  </a:cubicBezTo>
                  <a:cubicBezTo>
                    <a:pt x="391" y="838"/>
                    <a:pt x="382" y="836"/>
                    <a:pt x="374" y="832"/>
                  </a:cubicBezTo>
                  <a:cubicBezTo>
                    <a:pt x="153" y="718"/>
                    <a:pt x="117" y="550"/>
                    <a:pt x="112" y="519"/>
                  </a:cubicBezTo>
                  <a:cubicBezTo>
                    <a:pt x="112" y="516"/>
                    <a:pt x="112" y="312"/>
                    <a:pt x="112" y="312"/>
                  </a:cubicBezTo>
                  <a:cubicBezTo>
                    <a:pt x="112" y="284"/>
                    <a:pt x="131" y="261"/>
                    <a:pt x="158" y="255"/>
                  </a:cubicBezTo>
                  <a:cubicBezTo>
                    <a:pt x="247" y="234"/>
                    <a:pt x="322" y="180"/>
                    <a:pt x="364" y="147"/>
                  </a:cubicBezTo>
                  <a:cubicBezTo>
                    <a:pt x="375" y="138"/>
                    <a:pt x="387" y="134"/>
                    <a:pt x="400" y="134"/>
                  </a:cubicBezTo>
                  <a:cubicBezTo>
                    <a:pt x="413" y="134"/>
                    <a:pt x="425" y="138"/>
                    <a:pt x="436" y="147"/>
                  </a:cubicBezTo>
                  <a:cubicBezTo>
                    <a:pt x="478" y="180"/>
                    <a:pt x="553" y="234"/>
                    <a:pt x="642" y="255"/>
                  </a:cubicBezTo>
                  <a:cubicBezTo>
                    <a:pt x="669" y="261"/>
                    <a:pt x="688" y="284"/>
                    <a:pt x="688" y="312"/>
                  </a:cubicBezTo>
                  <a:cubicBezTo>
                    <a:pt x="688" y="312"/>
                    <a:pt x="688" y="516"/>
                    <a:pt x="688" y="5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1818" name="群組 21817"/>
          <p:cNvGrpSpPr/>
          <p:nvPr/>
        </p:nvGrpSpPr>
        <p:grpSpPr>
          <a:xfrm flipH="1">
            <a:off x="5779294" y="3262312"/>
            <a:ext cx="890589" cy="890589"/>
            <a:chOff x="5779294" y="3262312"/>
            <a:chExt cx="890589" cy="890589"/>
          </a:xfrm>
        </p:grpSpPr>
        <p:sp>
          <p:nvSpPr>
            <p:cNvPr id="506" name="Freeform 82"/>
            <p:cNvSpPr>
              <a:spLocks/>
            </p:cNvSpPr>
            <p:nvPr/>
          </p:nvSpPr>
          <p:spPr bwMode="auto">
            <a:xfrm>
              <a:off x="5779294" y="3262312"/>
              <a:ext cx="890589" cy="890589"/>
            </a:xfrm>
            <a:custGeom>
              <a:avLst/>
              <a:gdLst>
                <a:gd name="T0" fmla="*/ 4 w 2615"/>
                <a:gd name="T1" fmla="*/ 1408 h 2615"/>
                <a:gd name="T2" fmla="*/ 26 w 2615"/>
                <a:gd name="T3" fmla="*/ 1571 h 2615"/>
                <a:gd name="T4" fmla="*/ 68 w 2615"/>
                <a:gd name="T5" fmla="*/ 1727 h 2615"/>
                <a:gd name="T6" fmla="*/ 128 w 2615"/>
                <a:gd name="T7" fmla="*/ 1874 h 2615"/>
                <a:gd name="T8" fmla="*/ 206 w 2615"/>
                <a:gd name="T9" fmla="*/ 2012 h 2615"/>
                <a:gd name="T10" fmla="*/ 298 w 2615"/>
                <a:gd name="T11" fmla="*/ 2139 h 2615"/>
                <a:gd name="T12" fmla="*/ 405 w 2615"/>
                <a:gd name="T13" fmla="*/ 2254 h 2615"/>
                <a:gd name="T14" fmla="*/ 525 w 2615"/>
                <a:gd name="T15" fmla="*/ 2356 h 2615"/>
                <a:gd name="T16" fmla="*/ 656 w 2615"/>
                <a:gd name="T17" fmla="*/ 2441 h 2615"/>
                <a:gd name="T18" fmla="*/ 798 w 2615"/>
                <a:gd name="T19" fmla="*/ 2512 h 2615"/>
                <a:gd name="T20" fmla="*/ 950 w 2615"/>
                <a:gd name="T21" fmla="*/ 2565 h 2615"/>
                <a:gd name="T22" fmla="*/ 1108 w 2615"/>
                <a:gd name="T23" fmla="*/ 2600 h 2615"/>
                <a:gd name="T24" fmla="*/ 1273 w 2615"/>
                <a:gd name="T25" fmla="*/ 2615 h 2615"/>
                <a:gd name="T26" fmla="*/ 1407 w 2615"/>
                <a:gd name="T27" fmla="*/ 2611 h 2615"/>
                <a:gd name="T28" fmla="*/ 1571 w 2615"/>
                <a:gd name="T29" fmla="*/ 2588 h 2615"/>
                <a:gd name="T30" fmla="*/ 1727 w 2615"/>
                <a:gd name="T31" fmla="*/ 2547 h 2615"/>
                <a:gd name="T32" fmla="*/ 1874 w 2615"/>
                <a:gd name="T33" fmla="*/ 2486 h 2615"/>
                <a:gd name="T34" fmla="*/ 2012 w 2615"/>
                <a:gd name="T35" fmla="*/ 2409 h 2615"/>
                <a:gd name="T36" fmla="*/ 2139 w 2615"/>
                <a:gd name="T37" fmla="*/ 2317 h 2615"/>
                <a:gd name="T38" fmla="*/ 2254 w 2615"/>
                <a:gd name="T39" fmla="*/ 2210 h 2615"/>
                <a:gd name="T40" fmla="*/ 2355 w 2615"/>
                <a:gd name="T41" fmla="*/ 2090 h 2615"/>
                <a:gd name="T42" fmla="*/ 2441 w 2615"/>
                <a:gd name="T43" fmla="*/ 1958 h 2615"/>
                <a:gd name="T44" fmla="*/ 2512 w 2615"/>
                <a:gd name="T45" fmla="*/ 1816 h 2615"/>
                <a:gd name="T46" fmla="*/ 2565 w 2615"/>
                <a:gd name="T47" fmla="*/ 1665 h 2615"/>
                <a:gd name="T48" fmla="*/ 2599 w 2615"/>
                <a:gd name="T49" fmla="*/ 1507 h 2615"/>
                <a:gd name="T50" fmla="*/ 2615 w 2615"/>
                <a:gd name="T51" fmla="*/ 1341 h 2615"/>
                <a:gd name="T52" fmla="*/ 2611 w 2615"/>
                <a:gd name="T53" fmla="*/ 1207 h 2615"/>
                <a:gd name="T54" fmla="*/ 2588 w 2615"/>
                <a:gd name="T55" fmla="*/ 1044 h 2615"/>
                <a:gd name="T56" fmla="*/ 2546 w 2615"/>
                <a:gd name="T57" fmla="*/ 888 h 2615"/>
                <a:gd name="T58" fmla="*/ 2486 w 2615"/>
                <a:gd name="T59" fmla="*/ 741 h 2615"/>
                <a:gd name="T60" fmla="*/ 2408 w 2615"/>
                <a:gd name="T61" fmla="*/ 603 h 2615"/>
                <a:gd name="T62" fmla="*/ 2316 w 2615"/>
                <a:gd name="T63" fmla="*/ 476 h 2615"/>
                <a:gd name="T64" fmla="*/ 2209 w 2615"/>
                <a:gd name="T65" fmla="*/ 361 h 2615"/>
                <a:gd name="T66" fmla="*/ 2090 w 2615"/>
                <a:gd name="T67" fmla="*/ 259 h 2615"/>
                <a:gd name="T68" fmla="*/ 1958 w 2615"/>
                <a:gd name="T69" fmla="*/ 174 h 2615"/>
                <a:gd name="T70" fmla="*/ 1816 w 2615"/>
                <a:gd name="T71" fmla="*/ 103 h 2615"/>
                <a:gd name="T72" fmla="*/ 1665 w 2615"/>
                <a:gd name="T73" fmla="*/ 50 h 2615"/>
                <a:gd name="T74" fmla="*/ 1506 w 2615"/>
                <a:gd name="T75" fmla="*/ 15 h 2615"/>
                <a:gd name="T76" fmla="*/ 1341 w 2615"/>
                <a:gd name="T77" fmla="*/ 0 h 2615"/>
                <a:gd name="T78" fmla="*/ 1207 w 2615"/>
                <a:gd name="T79" fmla="*/ 4 h 2615"/>
                <a:gd name="T80" fmla="*/ 1044 w 2615"/>
                <a:gd name="T81" fmla="*/ 27 h 2615"/>
                <a:gd name="T82" fmla="*/ 887 w 2615"/>
                <a:gd name="T83" fmla="*/ 68 h 2615"/>
                <a:gd name="T84" fmla="*/ 740 w 2615"/>
                <a:gd name="T85" fmla="*/ 129 h 2615"/>
                <a:gd name="T86" fmla="*/ 602 w 2615"/>
                <a:gd name="T87" fmla="*/ 206 h 2615"/>
                <a:gd name="T88" fmla="*/ 476 w 2615"/>
                <a:gd name="T89" fmla="*/ 298 h 2615"/>
                <a:gd name="T90" fmla="*/ 360 w 2615"/>
                <a:gd name="T91" fmla="*/ 406 h 2615"/>
                <a:gd name="T92" fmla="*/ 259 w 2615"/>
                <a:gd name="T93" fmla="*/ 525 h 2615"/>
                <a:gd name="T94" fmla="*/ 173 w 2615"/>
                <a:gd name="T95" fmla="*/ 657 h 2615"/>
                <a:gd name="T96" fmla="*/ 103 w 2615"/>
                <a:gd name="T97" fmla="*/ 799 h 2615"/>
                <a:gd name="T98" fmla="*/ 50 w 2615"/>
                <a:gd name="T99" fmla="*/ 950 h 2615"/>
                <a:gd name="T100" fmla="*/ 15 w 2615"/>
                <a:gd name="T101" fmla="*/ 1108 h 2615"/>
                <a:gd name="T102" fmla="*/ 0 w 2615"/>
                <a:gd name="T103" fmla="*/ 1274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15" h="2615">
                  <a:moveTo>
                    <a:pt x="0" y="1308"/>
                  </a:moveTo>
                  <a:lnTo>
                    <a:pt x="0" y="1308"/>
                  </a:lnTo>
                  <a:lnTo>
                    <a:pt x="0" y="1341"/>
                  </a:lnTo>
                  <a:lnTo>
                    <a:pt x="2" y="1375"/>
                  </a:lnTo>
                  <a:lnTo>
                    <a:pt x="4" y="1408"/>
                  </a:lnTo>
                  <a:lnTo>
                    <a:pt x="7" y="1441"/>
                  </a:lnTo>
                  <a:lnTo>
                    <a:pt x="10" y="1474"/>
                  </a:lnTo>
                  <a:lnTo>
                    <a:pt x="15" y="1507"/>
                  </a:lnTo>
                  <a:lnTo>
                    <a:pt x="20" y="1539"/>
                  </a:lnTo>
                  <a:lnTo>
                    <a:pt x="26" y="1571"/>
                  </a:lnTo>
                  <a:lnTo>
                    <a:pt x="33" y="1603"/>
                  </a:lnTo>
                  <a:lnTo>
                    <a:pt x="40" y="1634"/>
                  </a:lnTo>
                  <a:lnTo>
                    <a:pt x="50" y="1665"/>
                  </a:lnTo>
                  <a:lnTo>
                    <a:pt x="59" y="1697"/>
                  </a:lnTo>
                  <a:lnTo>
                    <a:pt x="68" y="1727"/>
                  </a:lnTo>
                  <a:lnTo>
                    <a:pt x="79" y="1757"/>
                  </a:lnTo>
                  <a:lnTo>
                    <a:pt x="90" y="1787"/>
                  </a:lnTo>
                  <a:lnTo>
                    <a:pt x="103" y="1816"/>
                  </a:lnTo>
                  <a:lnTo>
                    <a:pt x="115" y="1846"/>
                  </a:lnTo>
                  <a:lnTo>
                    <a:pt x="128" y="1874"/>
                  </a:lnTo>
                  <a:lnTo>
                    <a:pt x="143" y="1903"/>
                  </a:lnTo>
                  <a:lnTo>
                    <a:pt x="157" y="1931"/>
                  </a:lnTo>
                  <a:lnTo>
                    <a:pt x="173" y="1958"/>
                  </a:lnTo>
                  <a:lnTo>
                    <a:pt x="189" y="1986"/>
                  </a:lnTo>
                  <a:lnTo>
                    <a:pt x="206" y="2012"/>
                  </a:lnTo>
                  <a:lnTo>
                    <a:pt x="223" y="2039"/>
                  </a:lnTo>
                  <a:lnTo>
                    <a:pt x="241" y="2064"/>
                  </a:lnTo>
                  <a:lnTo>
                    <a:pt x="259" y="2090"/>
                  </a:lnTo>
                  <a:lnTo>
                    <a:pt x="278" y="2115"/>
                  </a:lnTo>
                  <a:lnTo>
                    <a:pt x="298" y="2139"/>
                  </a:lnTo>
                  <a:lnTo>
                    <a:pt x="318" y="2164"/>
                  </a:lnTo>
                  <a:lnTo>
                    <a:pt x="340" y="2187"/>
                  </a:lnTo>
                  <a:lnTo>
                    <a:pt x="360" y="2210"/>
                  </a:lnTo>
                  <a:lnTo>
                    <a:pt x="383" y="2232"/>
                  </a:lnTo>
                  <a:lnTo>
                    <a:pt x="405" y="2254"/>
                  </a:lnTo>
                  <a:lnTo>
                    <a:pt x="428" y="2275"/>
                  </a:lnTo>
                  <a:lnTo>
                    <a:pt x="451" y="2296"/>
                  </a:lnTo>
                  <a:lnTo>
                    <a:pt x="476" y="2317"/>
                  </a:lnTo>
                  <a:lnTo>
                    <a:pt x="500" y="2336"/>
                  </a:lnTo>
                  <a:lnTo>
                    <a:pt x="525" y="2356"/>
                  </a:lnTo>
                  <a:lnTo>
                    <a:pt x="550" y="2374"/>
                  </a:lnTo>
                  <a:lnTo>
                    <a:pt x="576" y="2391"/>
                  </a:lnTo>
                  <a:lnTo>
                    <a:pt x="602" y="2409"/>
                  </a:lnTo>
                  <a:lnTo>
                    <a:pt x="629" y="2426"/>
                  </a:lnTo>
                  <a:lnTo>
                    <a:pt x="656" y="2441"/>
                  </a:lnTo>
                  <a:lnTo>
                    <a:pt x="684" y="2458"/>
                  </a:lnTo>
                  <a:lnTo>
                    <a:pt x="712" y="2472"/>
                  </a:lnTo>
                  <a:lnTo>
                    <a:pt x="740" y="2486"/>
                  </a:lnTo>
                  <a:lnTo>
                    <a:pt x="769" y="2500"/>
                  </a:lnTo>
                  <a:lnTo>
                    <a:pt x="798" y="2512"/>
                  </a:lnTo>
                  <a:lnTo>
                    <a:pt x="828" y="2524"/>
                  </a:lnTo>
                  <a:lnTo>
                    <a:pt x="858" y="2535"/>
                  </a:lnTo>
                  <a:lnTo>
                    <a:pt x="887" y="2547"/>
                  </a:lnTo>
                  <a:lnTo>
                    <a:pt x="918" y="2556"/>
                  </a:lnTo>
                  <a:lnTo>
                    <a:pt x="950" y="2565"/>
                  </a:lnTo>
                  <a:lnTo>
                    <a:pt x="980" y="2574"/>
                  </a:lnTo>
                  <a:lnTo>
                    <a:pt x="1012" y="2581"/>
                  </a:lnTo>
                  <a:lnTo>
                    <a:pt x="1044" y="2588"/>
                  </a:lnTo>
                  <a:lnTo>
                    <a:pt x="1075" y="2595"/>
                  </a:lnTo>
                  <a:lnTo>
                    <a:pt x="1108" y="2600"/>
                  </a:lnTo>
                  <a:lnTo>
                    <a:pt x="1141" y="2605"/>
                  </a:lnTo>
                  <a:lnTo>
                    <a:pt x="1173" y="2608"/>
                  </a:lnTo>
                  <a:lnTo>
                    <a:pt x="1207" y="2611"/>
                  </a:lnTo>
                  <a:lnTo>
                    <a:pt x="1240" y="2613"/>
                  </a:lnTo>
                  <a:lnTo>
                    <a:pt x="1273" y="2615"/>
                  </a:lnTo>
                  <a:lnTo>
                    <a:pt x="1307" y="2615"/>
                  </a:lnTo>
                  <a:lnTo>
                    <a:pt x="1307" y="2615"/>
                  </a:lnTo>
                  <a:lnTo>
                    <a:pt x="1341" y="2615"/>
                  </a:lnTo>
                  <a:lnTo>
                    <a:pt x="1375" y="2613"/>
                  </a:lnTo>
                  <a:lnTo>
                    <a:pt x="1407" y="2611"/>
                  </a:lnTo>
                  <a:lnTo>
                    <a:pt x="1441" y="2608"/>
                  </a:lnTo>
                  <a:lnTo>
                    <a:pt x="1474" y="2605"/>
                  </a:lnTo>
                  <a:lnTo>
                    <a:pt x="1506" y="2600"/>
                  </a:lnTo>
                  <a:lnTo>
                    <a:pt x="1539" y="2595"/>
                  </a:lnTo>
                  <a:lnTo>
                    <a:pt x="1571" y="2588"/>
                  </a:lnTo>
                  <a:lnTo>
                    <a:pt x="1602" y="2581"/>
                  </a:lnTo>
                  <a:lnTo>
                    <a:pt x="1634" y="2574"/>
                  </a:lnTo>
                  <a:lnTo>
                    <a:pt x="1665" y="2565"/>
                  </a:lnTo>
                  <a:lnTo>
                    <a:pt x="1696" y="2556"/>
                  </a:lnTo>
                  <a:lnTo>
                    <a:pt x="1727" y="2547"/>
                  </a:lnTo>
                  <a:lnTo>
                    <a:pt x="1757" y="2535"/>
                  </a:lnTo>
                  <a:lnTo>
                    <a:pt x="1786" y="2524"/>
                  </a:lnTo>
                  <a:lnTo>
                    <a:pt x="1816" y="2512"/>
                  </a:lnTo>
                  <a:lnTo>
                    <a:pt x="1846" y="2500"/>
                  </a:lnTo>
                  <a:lnTo>
                    <a:pt x="1874" y="2486"/>
                  </a:lnTo>
                  <a:lnTo>
                    <a:pt x="1903" y="2472"/>
                  </a:lnTo>
                  <a:lnTo>
                    <a:pt x="1930" y="2458"/>
                  </a:lnTo>
                  <a:lnTo>
                    <a:pt x="1958" y="2441"/>
                  </a:lnTo>
                  <a:lnTo>
                    <a:pt x="1985" y="2426"/>
                  </a:lnTo>
                  <a:lnTo>
                    <a:pt x="2012" y="2409"/>
                  </a:lnTo>
                  <a:lnTo>
                    <a:pt x="2039" y="2391"/>
                  </a:lnTo>
                  <a:lnTo>
                    <a:pt x="2064" y="2374"/>
                  </a:lnTo>
                  <a:lnTo>
                    <a:pt x="2090" y="2356"/>
                  </a:lnTo>
                  <a:lnTo>
                    <a:pt x="2114" y="2336"/>
                  </a:lnTo>
                  <a:lnTo>
                    <a:pt x="2139" y="2317"/>
                  </a:lnTo>
                  <a:lnTo>
                    <a:pt x="2163" y="2296"/>
                  </a:lnTo>
                  <a:lnTo>
                    <a:pt x="2187" y="2275"/>
                  </a:lnTo>
                  <a:lnTo>
                    <a:pt x="2209" y="2254"/>
                  </a:lnTo>
                  <a:lnTo>
                    <a:pt x="2232" y="2232"/>
                  </a:lnTo>
                  <a:lnTo>
                    <a:pt x="2254" y="2210"/>
                  </a:lnTo>
                  <a:lnTo>
                    <a:pt x="2275" y="2187"/>
                  </a:lnTo>
                  <a:lnTo>
                    <a:pt x="2296" y="2164"/>
                  </a:lnTo>
                  <a:lnTo>
                    <a:pt x="2316" y="2139"/>
                  </a:lnTo>
                  <a:lnTo>
                    <a:pt x="2336" y="2115"/>
                  </a:lnTo>
                  <a:lnTo>
                    <a:pt x="2355" y="2090"/>
                  </a:lnTo>
                  <a:lnTo>
                    <a:pt x="2374" y="2064"/>
                  </a:lnTo>
                  <a:lnTo>
                    <a:pt x="2391" y="2039"/>
                  </a:lnTo>
                  <a:lnTo>
                    <a:pt x="2408" y="2012"/>
                  </a:lnTo>
                  <a:lnTo>
                    <a:pt x="2426" y="1986"/>
                  </a:lnTo>
                  <a:lnTo>
                    <a:pt x="2441" y="1958"/>
                  </a:lnTo>
                  <a:lnTo>
                    <a:pt x="2457" y="1931"/>
                  </a:lnTo>
                  <a:lnTo>
                    <a:pt x="2472" y="1903"/>
                  </a:lnTo>
                  <a:lnTo>
                    <a:pt x="2486" y="1874"/>
                  </a:lnTo>
                  <a:lnTo>
                    <a:pt x="2499" y="1846"/>
                  </a:lnTo>
                  <a:lnTo>
                    <a:pt x="2512" y="1816"/>
                  </a:lnTo>
                  <a:lnTo>
                    <a:pt x="2524" y="1787"/>
                  </a:lnTo>
                  <a:lnTo>
                    <a:pt x="2535" y="1757"/>
                  </a:lnTo>
                  <a:lnTo>
                    <a:pt x="2546" y="1727"/>
                  </a:lnTo>
                  <a:lnTo>
                    <a:pt x="2555" y="1697"/>
                  </a:lnTo>
                  <a:lnTo>
                    <a:pt x="2565" y="1665"/>
                  </a:lnTo>
                  <a:lnTo>
                    <a:pt x="2574" y="1634"/>
                  </a:lnTo>
                  <a:lnTo>
                    <a:pt x="2581" y="1603"/>
                  </a:lnTo>
                  <a:lnTo>
                    <a:pt x="2588" y="1571"/>
                  </a:lnTo>
                  <a:lnTo>
                    <a:pt x="2594" y="1539"/>
                  </a:lnTo>
                  <a:lnTo>
                    <a:pt x="2599" y="1507"/>
                  </a:lnTo>
                  <a:lnTo>
                    <a:pt x="2605" y="1474"/>
                  </a:lnTo>
                  <a:lnTo>
                    <a:pt x="2608" y="1441"/>
                  </a:lnTo>
                  <a:lnTo>
                    <a:pt x="2611" y="1408"/>
                  </a:lnTo>
                  <a:lnTo>
                    <a:pt x="2613" y="1375"/>
                  </a:lnTo>
                  <a:lnTo>
                    <a:pt x="2615" y="1341"/>
                  </a:lnTo>
                  <a:lnTo>
                    <a:pt x="2615" y="1308"/>
                  </a:lnTo>
                  <a:lnTo>
                    <a:pt x="2615" y="1308"/>
                  </a:lnTo>
                  <a:lnTo>
                    <a:pt x="2615" y="1274"/>
                  </a:lnTo>
                  <a:lnTo>
                    <a:pt x="2613" y="1240"/>
                  </a:lnTo>
                  <a:lnTo>
                    <a:pt x="2611" y="1207"/>
                  </a:lnTo>
                  <a:lnTo>
                    <a:pt x="2608" y="1174"/>
                  </a:lnTo>
                  <a:lnTo>
                    <a:pt x="2605" y="1141"/>
                  </a:lnTo>
                  <a:lnTo>
                    <a:pt x="2599" y="1108"/>
                  </a:lnTo>
                  <a:lnTo>
                    <a:pt x="2594" y="1076"/>
                  </a:lnTo>
                  <a:lnTo>
                    <a:pt x="2588" y="1044"/>
                  </a:lnTo>
                  <a:lnTo>
                    <a:pt x="2581" y="1012"/>
                  </a:lnTo>
                  <a:lnTo>
                    <a:pt x="2574" y="981"/>
                  </a:lnTo>
                  <a:lnTo>
                    <a:pt x="2565" y="950"/>
                  </a:lnTo>
                  <a:lnTo>
                    <a:pt x="2555" y="918"/>
                  </a:lnTo>
                  <a:lnTo>
                    <a:pt x="2546" y="888"/>
                  </a:lnTo>
                  <a:lnTo>
                    <a:pt x="2535" y="858"/>
                  </a:lnTo>
                  <a:lnTo>
                    <a:pt x="2524" y="828"/>
                  </a:lnTo>
                  <a:lnTo>
                    <a:pt x="2512" y="799"/>
                  </a:lnTo>
                  <a:lnTo>
                    <a:pt x="2499" y="769"/>
                  </a:lnTo>
                  <a:lnTo>
                    <a:pt x="2486" y="741"/>
                  </a:lnTo>
                  <a:lnTo>
                    <a:pt x="2472" y="712"/>
                  </a:lnTo>
                  <a:lnTo>
                    <a:pt x="2457" y="684"/>
                  </a:lnTo>
                  <a:lnTo>
                    <a:pt x="2441" y="657"/>
                  </a:lnTo>
                  <a:lnTo>
                    <a:pt x="2426" y="629"/>
                  </a:lnTo>
                  <a:lnTo>
                    <a:pt x="2408" y="603"/>
                  </a:lnTo>
                  <a:lnTo>
                    <a:pt x="2391" y="576"/>
                  </a:lnTo>
                  <a:lnTo>
                    <a:pt x="2374" y="551"/>
                  </a:lnTo>
                  <a:lnTo>
                    <a:pt x="2355" y="525"/>
                  </a:lnTo>
                  <a:lnTo>
                    <a:pt x="2336" y="501"/>
                  </a:lnTo>
                  <a:lnTo>
                    <a:pt x="2316" y="476"/>
                  </a:lnTo>
                  <a:lnTo>
                    <a:pt x="2296" y="452"/>
                  </a:lnTo>
                  <a:lnTo>
                    <a:pt x="2275" y="428"/>
                  </a:lnTo>
                  <a:lnTo>
                    <a:pt x="2254" y="406"/>
                  </a:lnTo>
                  <a:lnTo>
                    <a:pt x="2232" y="383"/>
                  </a:lnTo>
                  <a:lnTo>
                    <a:pt x="2209" y="361"/>
                  </a:lnTo>
                  <a:lnTo>
                    <a:pt x="2187" y="340"/>
                  </a:lnTo>
                  <a:lnTo>
                    <a:pt x="2163" y="319"/>
                  </a:lnTo>
                  <a:lnTo>
                    <a:pt x="2139" y="298"/>
                  </a:lnTo>
                  <a:lnTo>
                    <a:pt x="2114" y="279"/>
                  </a:lnTo>
                  <a:lnTo>
                    <a:pt x="2090" y="259"/>
                  </a:lnTo>
                  <a:lnTo>
                    <a:pt x="2064" y="241"/>
                  </a:lnTo>
                  <a:lnTo>
                    <a:pt x="2039" y="224"/>
                  </a:lnTo>
                  <a:lnTo>
                    <a:pt x="2012" y="206"/>
                  </a:lnTo>
                  <a:lnTo>
                    <a:pt x="1985" y="189"/>
                  </a:lnTo>
                  <a:lnTo>
                    <a:pt x="1958" y="174"/>
                  </a:lnTo>
                  <a:lnTo>
                    <a:pt x="1930" y="157"/>
                  </a:lnTo>
                  <a:lnTo>
                    <a:pt x="1903" y="143"/>
                  </a:lnTo>
                  <a:lnTo>
                    <a:pt x="1874" y="129"/>
                  </a:lnTo>
                  <a:lnTo>
                    <a:pt x="1846" y="115"/>
                  </a:lnTo>
                  <a:lnTo>
                    <a:pt x="1816" y="103"/>
                  </a:lnTo>
                  <a:lnTo>
                    <a:pt x="1786" y="91"/>
                  </a:lnTo>
                  <a:lnTo>
                    <a:pt x="1757" y="80"/>
                  </a:lnTo>
                  <a:lnTo>
                    <a:pt x="1727" y="68"/>
                  </a:lnTo>
                  <a:lnTo>
                    <a:pt x="1696" y="59"/>
                  </a:lnTo>
                  <a:lnTo>
                    <a:pt x="1665" y="50"/>
                  </a:lnTo>
                  <a:lnTo>
                    <a:pt x="1634" y="41"/>
                  </a:lnTo>
                  <a:lnTo>
                    <a:pt x="1602" y="34"/>
                  </a:lnTo>
                  <a:lnTo>
                    <a:pt x="1571" y="27"/>
                  </a:lnTo>
                  <a:lnTo>
                    <a:pt x="1539" y="20"/>
                  </a:lnTo>
                  <a:lnTo>
                    <a:pt x="1506" y="15"/>
                  </a:lnTo>
                  <a:lnTo>
                    <a:pt x="1474" y="10"/>
                  </a:lnTo>
                  <a:lnTo>
                    <a:pt x="1441" y="7"/>
                  </a:lnTo>
                  <a:lnTo>
                    <a:pt x="1407" y="4"/>
                  </a:lnTo>
                  <a:lnTo>
                    <a:pt x="1375" y="2"/>
                  </a:lnTo>
                  <a:lnTo>
                    <a:pt x="1341" y="0"/>
                  </a:lnTo>
                  <a:lnTo>
                    <a:pt x="1307" y="0"/>
                  </a:lnTo>
                  <a:lnTo>
                    <a:pt x="1307" y="0"/>
                  </a:lnTo>
                  <a:lnTo>
                    <a:pt x="1273" y="0"/>
                  </a:lnTo>
                  <a:lnTo>
                    <a:pt x="1240" y="2"/>
                  </a:lnTo>
                  <a:lnTo>
                    <a:pt x="1207" y="4"/>
                  </a:lnTo>
                  <a:lnTo>
                    <a:pt x="1173" y="7"/>
                  </a:lnTo>
                  <a:lnTo>
                    <a:pt x="1141" y="10"/>
                  </a:lnTo>
                  <a:lnTo>
                    <a:pt x="1108" y="15"/>
                  </a:lnTo>
                  <a:lnTo>
                    <a:pt x="1075" y="20"/>
                  </a:lnTo>
                  <a:lnTo>
                    <a:pt x="1044" y="27"/>
                  </a:lnTo>
                  <a:lnTo>
                    <a:pt x="1012" y="34"/>
                  </a:lnTo>
                  <a:lnTo>
                    <a:pt x="980" y="41"/>
                  </a:lnTo>
                  <a:lnTo>
                    <a:pt x="950" y="50"/>
                  </a:lnTo>
                  <a:lnTo>
                    <a:pt x="918" y="59"/>
                  </a:lnTo>
                  <a:lnTo>
                    <a:pt x="887" y="68"/>
                  </a:lnTo>
                  <a:lnTo>
                    <a:pt x="858" y="80"/>
                  </a:lnTo>
                  <a:lnTo>
                    <a:pt x="828" y="91"/>
                  </a:lnTo>
                  <a:lnTo>
                    <a:pt x="798" y="103"/>
                  </a:lnTo>
                  <a:lnTo>
                    <a:pt x="769" y="115"/>
                  </a:lnTo>
                  <a:lnTo>
                    <a:pt x="740" y="129"/>
                  </a:lnTo>
                  <a:lnTo>
                    <a:pt x="712" y="143"/>
                  </a:lnTo>
                  <a:lnTo>
                    <a:pt x="684" y="157"/>
                  </a:lnTo>
                  <a:lnTo>
                    <a:pt x="656" y="174"/>
                  </a:lnTo>
                  <a:lnTo>
                    <a:pt x="629" y="189"/>
                  </a:lnTo>
                  <a:lnTo>
                    <a:pt x="602" y="206"/>
                  </a:lnTo>
                  <a:lnTo>
                    <a:pt x="576" y="224"/>
                  </a:lnTo>
                  <a:lnTo>
                    <a:pt x="550" y="241"/>
                  </a:lnTo>
                  <a:lnTo>
                    <a:pt x="525" y="259"/>
                  </a:lnTo>
                  <a:lnTo>
                    <a:pt x="500" y="279"/>
                  </a:lnTo>
                  <a:lnTo>
                    <a:pt x="476" y="298"/>
                  </a:lnTo>
                  <a:lnTo>
                    <a:pt x="451" y="319"/>
                  </a:lnTo>
                  <a:lnTo>
                    <a:pt x="428" y="340"/>
                  </a:lnTo>
                  <a:lnTo>
                    <a:pt x="405" y="361"/>
                  </a:lnTo>
                  <a:lnTo>
                    <a:pt x="383" y="383"/>
                  </a:lnTo>
                  <a:lnTo>
                    <a:pt x="360" y="406"/>
                  </a:lnTo>
                  <a:lnTo>
                    <a:pt x="340" y="428"/>
                  </a:lnTo>
                  <a:lnTo>
                    <a:pt x="318" y="452"/>
                  </a:lnTo>
                  <a:lnTo>
                    <a:pt x="298" y="476"/>
                  </a:lnTo>
                  <a:lnTo>
                    <a:pt x="278" y="501"/>
                  </a:lnTo>
                  <a:lnTo>
                    <a:pt x="259" y="525"/>
                  </a:lnTo>
                  <a:lnTo>
                    <a:pt x="241" y="551"/>
                  </a:lnTo>
                  <a:lnTo>
                    <a:pt x="223" y="576"/>
                  </a:lnTo>
                  <a:lnTo>
                    <a:pt x="206" y="603"/>
                  </a:lnTo>
                  <a:lnTo>
                    <a:pt x="189" y="629"/>
                  </a:lnTo>
                  <a:lnTo>
                    <a:pt x="173" y="657"/>
                  </a:lnTo>
                  <a:lnTo>
                    <a:pt x="157" y="684"/>
                  </a:lnTo>
                  <a:lnTo>
                    <a:pt x="143" y="712"/>
                  </a:lnTo>
                  <a:lnTo>
                    <a:pt x="128" y="741"/>
                  </a:lnTo>
                  <a:lnTo>
                    <a:pt x="115" y="769"/>
                  </a:lnTo>
                  <a:lnTo>
                    <a:pt x="103" y="799"/>
                  </a:lnTo>
                  <a:lnTo>
                    <a:pt x="90" y="828"/>
                  </a:lnTo>
                  <a:lnTo>
                    <a:pt x="79" y="858"/>
                  </a:lnTo>
                  <a:lnTo>
                    <a:pt x="68" y="888"/>
                  </a:lnTo>
                  <a:lnTo>
                    <a:pt x="59" y="918"/>
                  </a:lnTo>
                  <a:lnTo>
                    <a:pt x="50" y="950"/>
                  </a:lnTo>
                  <a:lnTo>
                    <a:pt x="40" y="981"/>
                  </a:lnTo>
                  <a:lnTo>
                    <a:pt x="33" y="1012"/>
                  </a:lnTo>
                  <a:lnTo>
                    <a:pt x="26" y="1044"/>
                  </a:lnTo>
                  <a:lnTo>
                    <a:pt x="20" y="1076"/>
                  </a:lnTo>
                  <a:lnTo>
                    <a:pt x="15" y="1108"/>
                  </a:lnTo>
                  <a:lnTo>
                    <a:pt x="10" y="1141"/>
                  </a:lnTo>
                  <a:lnTo>
                    <a:pt x="7" y="1174"/>
                  </a:lnTo>
                  <a:lnTo>
                    <a:pt x="4" y="1207"/>
                  </a:lnTo>
                  <a:lnTo>
                    <a:pt x="2" y="1240"/>
                  </a:lnTo>
                  <a:lnTo>
                    <a:pt x="0" y="1274"/>
                  </a:lnTo>
                  <a:lnTo>
                    <a:pt x="0" y="1308"/>
                  </a:lnTo>
                  <a:lnTo>
                    <a:pt x="0" y="1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21816" name="群組 21815"/>
            <p:cNvGrpSpPr/>
            <p:nvPr/>
          </p:nvGrpSpPr>
          <p:grpSpPr>
            <a:xfrm>
              <a:off x="5944747" y="3372614"/>
              <a:ext cx="557640" cy="669984"/>
              <a:chOff x="5944747" y="3372614"/>
              <a:chExt cx="557640" cy="669984"/>
            </a:xfrm>
          </p:grpSpPr>
          <p:sp>
            <p:nvSpPr>
              <p:cNvPr id="507" name="Freeform 281"/>
              <p:cNvSpPr>
                <a:spLocks noEditPoints="1"/>
              </p:cNvSpPr>
              <p:nvPr/>
            </p:nvSpPr>
            <p:spPr bwMode="auto">
              <a:xfrm>
                <a:off x="5944747" y="3372614"/>
                <a:ext cx="557640" cy="669984"/>
              </a:xfrm>
              <a:custGeom>
                <a:avLst/>
                <a:gdLst>
                  <a:gd name="T0" fmla="*/ 6 w 1636"/>
                  <a:gd name="T1" fmla="*/ 454 h 1964"/>
                  <a:gd name="T2" fmla="*/ 37 w 1636"/>
                  <a:gd name="T3" fmla="*/ 394 h 1964"/>
                  <a:gd name="T4" fmla="*/ 90 w 1636"/>
                  <a:gd name="T5" fmla="*/ 351 h 1964"/>
                  <a:gd name="T6" fmla="*/ 176 w 1636"/>
                  <a:gd name="T7" fmla="*/ 325 h 1964"/>
                  <a:gd name="T8" fmla="*/ 395 w 1636"/>
                  <a:gd name="T9" fmla="*/ 241 h 1964"/>
                  <a:gd name="T10" fmla="*/ 579 w 1636"/>
                  <a:gd name="T11" fmla="*/ 135 h 1964"/>
                  <a:gd name="T12" fmla="*/ 717 w 1636"/>
                  <a:gd name="T13" fmla="*/ 35 h 1964"/>
                  <a:gd name="T14" fmla="*/ 778 w 1636"/>
                  <a:gd name="T15" fmla="*/ 5 h 1964"/>
                  <a:gd name="T16" fmla="*/ 831 w 1636"/>
                  <a:gd name="T17" fmla="*/ 0 h 1964"/>
                  <a:gd name="T18" fmla="*/ 896 w 1636"/>
                  <a:gd name="T19" fmla="*/ 19 h 1964"/>
                  <a:gd name="T20" fmla="*/ 996 w 1636"/>
                  <a:gd name="T21" fmla="*/ 93 h 1964"/>
                  <a:gd name="T22" fmla="*/ 1162 w 1636"/>
                  <a:gd name="T23" fmla="*/ 200 h 1964"/>
                  <a:gd name="T24" fmla="*/ 1369 w 1636"/>
                  <a:gd name="T25" fmla="*/ 296 h 1964"/>
                  <a:gd name="T26" fmla="*/ 1520 w 1636"/>
                  <a:gd name="T27" fmla="*/ 340 h 1964"/>
                  <a:gd name="T28" fmla="*/ 1580 w 1636"/>
                  <a:gd name="T29" fmla="*/ 374 h 1964"/>
                  <a:gd name="T30" fmla="*/ 1621 w 1636"/>
                  <a:gd name="T31" fmla="*/ 429 h 1964"/>
                  <a:gd name="T32" fmla="*/ 1635 w 1636"/>
                  <a:gd name="T33" fmla="*/ 496 h 1964"/>
                  <a:gd name="T34" fmla="*/ 1635 w 1636"/>
                  <a:gd name="T35" fmla="*/ 1073 h 1964"/>
                  <a:gd name="T36" fmla="*/ 1593 w 1636"/>
                  <a:gd name="T37" fmla="*/ 1226 h 1964"/>
                  <a:gd name="T38" fmla="*/ 1530 w 1636"/>
                  <a:gd name="T39" fmla="*/ 1362 h 1964"/>
                  <a:gd name="T40" fmla="*/ 1426 w 1636"/>
                  <a:gd name="T41" fmla="*/ 1520 h 1964"/>
                  <a:gd name="T42" fmla="*/ 1271 w 1636"/>
                  <a:gd name="T43" fmla="*/ 1688 h 1964"/>
                  <a:gd name="T44" fmla="*/ 1055 w 1636"/>
                  <a:gd name="T45" fmla="*/ 1854 h 1964"/>
                  <a:gd name="T46" fmla="*/ 874 w 1636"/>
                  <a:gd name="T47" fmla="*/ 1955 h 1964"/>
                  <a:gd name="T48" fmla="*/ 799 w 1636"/>
                  <a:gd name="T49" fmla="*/ 1963 h 1964"/>
                  <a:gd name="T50" fmla="*/ 686 w 1636"/>
                  <a:gd name="T51" fmla="*/ 1916 h 1964"/>
                  <a:gd name="T52" fmla="*/ 443 w 1636"/>
                  <a:gd name="T53" fmla="*/ 1756 h 1964"/>
                  <a:gd name="T54" fmla="*/ 265 w 1636"/>
                  <a:gd name="T55" fmla="*/ 1587 h 1964"/>
                  <a:gd name="T56" fmla="*/ 142 w 1636"/>
                  <a:gd name="T57" fmla="*/ 1423 h 1964"/>
                  <a:gd name="T58" fmla="*/ 64 w 1636"/>
                  <a:gd name="T59" fmla="*/ 1277 h 1964"/>
                  <a:gd name="T60" fmla="*/ 11 w 1636"/>
                  <a:gd name="T61" fmla="*/ 1123 h 1964"/>
                  <a:gd name="T62" fmla="*/ 1 w 1636"/>
                  <a:gd name="T63" fmla="*/ 782 h 1964"/>
                  <a:gd name="T64" fmla="*/ 167 w 1636"/>
                  <a:gd name="T65" fmla="*/ 1077 h 1964"/>
                  <a:gd name="T66" fmla="*/ 228 w 1636"/>
                  <a:gd name="T67" fmla="*/ 1243 h 1964"/>
                  <a:gd name="T68" fmla="*/ 281 w 1636"/>
                  <a:gd name="T69" fmla="*/ 1336 h 1964"/>
                  <a:gd name="T70" fmla="*/ 393 w 1636"/>
                  <a:gd name="T71" fmla="*/ 1485 h 1964"/>
                  <a:gd name="T72" fmla="*/ 512 w 1636"/>
                  <a:gd name="T73" fmla="*/ 1601 h 1964"/>
                  <a:gd name="T74" fmla="*/ 722 w 1636"/>
                  <a:gd name="T75" fmla="*/ 1749 h 1964"/>
                  <a:gd name="T76" fmla="*/ 818 w 1636"/>
                  <a:gd name="T77" fmla="*/ 1801 h 1964"/>
                  <a:gd name="T78" fmla="*/ 959 w 1636"/>
                  <a:gd name="T79" fmla="*/ 1721 h 1964"/>
                  <a:gd name="T80" fmla="*/ 1160 w 1636"/>
                  <a:gd name="T81" fmla="*/ 1568 h 1964"/>
                  <a:gd name="T82" fmla="*/ 1267 w 1636"/>
                  <a:gd name="T83" fmla="*/ 1457 h 1964"/>
                  <a:gd name="T84" fmla="*/ 1355 w 1636"/>
                  <a:gd name="T85" fmla="*/ 1336 h 1964"/>
                  <a:gd name="T86" fmla="*/ 1427 w 1636"/>
                  <a:gd name="T87" fmla="*/ 1201 h 1964"/>
                  <a:gd name="T88" fmla="*/ 1472 w 1636"/>
                  <a:gd name="T89" fmla="*/ 1058 h 1964"/>
                  <a:gd name="T90" fmla="*/ 1472 w 1636"/>
                  <a:gd name="T91" fmla="*/ 496 h 1964"/>
                  <a:gd name="T92" fmla="*/ 1349 w 1636"/>
                  <a:gd name="T93" fmla="*/ 463 h 1964"/>
                  <a:gd name="T94" fmla="*/ 1146 w 1636"/>
                  <a:gd name="T95" fmla="*/ 376 h 1964"/>
                  <a:gd name="T96" fmla="*/ 940 w 1636"/>
                  <a:gd name="T97" fmla="*/ 254 h 1964"/>
                  <a:gd name="T98" fmla="*/ 777 w 1636"/>
                  <a:gd name="T99" fmla="*/ 195 h 1964"/>
                  <a:gd name="T100" fmla="*/ 572 w 1636"/>
                  <a:gd name="T101" fmla="*/ 332 h 1964"/>
                  <a:gd name="T102" fmla="*/ 367 w 1636"/>
                  <a:gd name="T103" fmla="*/ 432 h 1964"/>
                  <a:gd name="T104" fmla="*/ 165 w 1636"/>
                  <a:gd name="T105" fmla="*/ 496 h 1964"/>
                  <a:gd name="T106" fmla="*/ 163 w 1636"/>
                  <a:gd name="T107" fmla="*/ 826 h 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6" h="1964">
                    <a:moveTo>
                      <a:pt x="1" y="496"/>
                    </a:moveTo>
                    <a:lnTo>
                      <a:pt x="1" y="496"/>
                    </a:lnTo>
                    <a:lnTo>
                      <a:pt x="2" y="482"/>
                    </a:lnTo>
                    <a:lnTo>
                      <a:pt x="3" y="468"/>
                    </a:lnTo>
                    <a:lnTo>
                      <a:pt x="6" y="454"/>
                    </a:lnTo>
                    <a:lnTo>
                      <a:pt x="10" y="441"/>
                    </a:lnTo>
                    <a:lnTo>
                      <a:pt x="15" y="429"/>
                    </a:lnTo>
                    <a:lnTo>
                      <a:pt x="22" y="417"/>
                    </a:lnTo>
                    <a:lnTo>
                      <a:pt x="29" y="404"/>
                    </a:lnTo>
                    <a:lnTo>
                      <a:pt x="37" y="394"/>
                    </a:lnTo>
                    <a:lnTo>
                      <a:pt x="46" y="384"/>
                    </a:lnTo>
                    <a:lnTo>
                      <a:pt x="56" y="374"/>
                    </a:lnTo>
                    <a:lnTo>
                      <a:pt x="66" y="366"/>
                    </a:lnTo>
                    <a:lnTo>
                      <a:pt x="77" y="357"/>
                    </a:lnTo>
                    <a:lnTo>
                      <a:pt x="90" y="351"/>
                    </a:lnTo>
                    <a:lnTo>
                      <a:pt x="103" y="345"/>
                    </a:lnTo>
                    <a:lnTo>
                      <a:pt x="116" y="340"/>
                    </a:lnTo>
                    <a:lnTo>
                      <a:pt x="129" y="337"/>
                    </a:lnTo>
                    <a:lnTo>
                      <a:pt x="129" y="337"/>
                    </a:lnTo>
                    <a:lnTo>
                      <a:pt x="176" y="325"/>
                    </a:lnTo>
                    <a:lnTo>
                      <a:pt x="222" y="311"/>
                    </a:lnTo>
                    <a:lnTo>
                      <a:pt x="267" y="296"/>
                    </a:lnTo>
                    <a:lnTo>
                      <a:pt x="311" y="279"/>
                    </a:lnTo>
                    <a:lnTo>
                      <a:pt x="354" y="260"/>
                    </a:lnTo>
                    <a:lnTo>
                      <a:pt x="395" y="241"/>
                    </a:lnTo>
                    <a:lnTo>
                      <a:pt x="435" y="221"/>
                    </a:lnTo>
                    <a:lnTo>
                      <a:pt x="473" y="200"/>
                    </a:lnTo>
                    <a:lnTo>
                      <a:pt x="510" y="179"/>
                    </a:lnTo>
                    <a:lnTo>
                      <a:pt x="545" y="157"/>
                    </a:lnTo>
                    <a:lnTo>
                      <a:pt x="579" y="135"/>
                    </a:lnTo>
                    <a:lnTo>
                      <a:pt x="611" y="114"/>
                    </a:lnTo>
                    <a:lnTo>
                      <a:pt x="640" y="93"/>
                    </a:lnTo>
                    <a:lnTo>
                      <a:pt x="668" y="72"/>
                    </a:lnTo>
                    <a:lnTo>
                      <a:pt x="717" y="35"/>
                    </a:lnTo>
                    <a:lnTo>
                      <a:pt x="717" y="35"/>
                    </a:lnTo>
                    <a:lnTo>
                      <a:pt x="728" y="26"/>
                    </a:lnTo>
                    <a:lnTo>
                      <a:pt x="740" y="19"/>
                    </a:lnTo>
                    <a:lnTo>
                      <a:pt x="753" y="13"/>
                    </a:lnTo>
                    <a:lnTo>
                      <a:pt x="765" y="8"/>
                    </a:lnTo>
                    <a:lnTo>
                      <a:pt x="778" y="5"/>
                    </a:lnTo>
                    <a:lnTo>
                      <a:pt x="791" y="2"/>
                    </a:lnTo>
                    <a:lnTo>
                      <a:pt x="805" y="0"/>
                    </a:lnTo>
                    <a:lnTo>
                      <a:pt x="818" y="0"/>
                    </a:lnTo>
                    <a:lnTo>
                      <a:pt x="818" y="0"/>
                    </a:lnTo>
                    <a:lnTo>
                      <a:pt x="831" y="0"/>
                    </a:lnTo>
                    <a:lnTo>
                      <a:pt x="844" y="2"/>
                    </a:lnTo>
                    <a:lnTo>
                      <a:pt x="858" y="5"/>
                    </a:lnTo>
                    <a:lnTo>
                      <a:pt x="871" y="8"/>
                    </a:lnTo>
                    <a:lnTo>
                      <a:pt x="883" y="13"/>
                    </a:lnTo>
                    <a:lnTo>
                      <a:pt x="896" y="19"/>
                    </a:lnTo>
                    <a:lnTo>
                      <a:pt x="908" y="26"/>
                    </a:lnTo>
                    <a:lnTo>
                      <a:pt x="919" y="35"/>
                    </a:lnTo>
                    <a:lnTo>
                      <a:pt x="919" y="35"/>
                    </a:lnTo>
                    <a:lnTo>
                      <a:pt x="968" y="72"/>
                    </a:lnTo>
                    <a:lnTo>
                      <a:pt x="996" y="93"/>
                    </a:lnTo>
                    <a:lnTo>
                      <a:pt x="1025" y="114"/>
                    </a:lnTo>
                    <a:lnTo>
                      <a:pt x="1057" y="135"/>
                    </a:lnTo>
                    <a:lnTo>
                      <a:pt x="1091" y="157"/>
                    </a:lnTo>
                    <a:lnTo>
                      <a:pt x="1125" y="179"/>
                    </a:lnTo>
                    <a:lnTo>
                      <a:pt x="1162" y="200"/>
                    </a:lnTo>
                    <a:lnTo>
                      <a:pt x="1201" y="221"/>
                    </a:lnTo>
                    <a:lnTo>
                      <a:pt x="1241" y="241"/>
                    </a:lnTo>
                    <a:lnTo>
                      <a:pt x="1282" y="260"/>
                    </a:lnTo>
                    <a:lnTo>
                      <a:pt x="1325" y="279"/>
                    </a:lnTo>
                    <a:lnTo>
                      <a:pt x="1369" y="296"/>
                    </a:lnTo>
                    <a:lnTo>
                      <a:pt x="1413" y="311"/>
                    </a:lnTo>
                    <a:lnTo>
                      <a:pt x="1459" y="325"/>
                    </a:lnTo>
                    <a:lnTo>
                      <a:pt x="1506" y="337"/>
                    </a:lnTo>
                    <a:lnTo>
                      <a:pt x="1506" y="337"/>
                    </a:lnTo>
                    <a:lnTo>
                      <a:pt x="1520" y="340"/>
                    </a:lnTo>
                    <a:lnTo>
                      <a:pt x="1533" y="345"/>
                    </a:lnTo>
                    <a:lnTo>
                      <a:pt x="1546" y="351"/>
                    </a:lnTo>
                    <a:lnTo>
                      <a:pt x="1559" y="357"/>
                    </a:lnTo>
                    <a:lnTo>
                      <a:pt x="1570" y="366"/>
                    </a:lnTo>
                    <a:lnTo>
                      <a:pt x="1580" y="374"/>
                    </a:lnTo>
                    <a:lnTo>
                      <a:pt x="1590" y="384"/>
                    </a:lnTo>
                    <a:lnTo>
                      <a:pt x="1598" y="394"/>
                    </a:lnTo>
                    <a:lnTo>
                      <a:pt x="1607" y="404"/>
                    </a:lnTo>
                    <a:lnTo>
                      <a:pt x="1614" y="417"/>
                    </a:lnTo>
                    <a:lnTo>
                      <a:pt x="1621" y="429"/>
                    </a:lnTo>
                    <a:lnTo>
                      <a:pt x="1626" y="441"/>
                    </a:lnTo>
                    <a:lnTo>
                      <a:pt x="1630" y="454"/>
                    </a:lnTo>
                    <a:lnTo>
                      <a:pt x="1633" y="468"/>
                    </a:lnTo>
                    <a:lnTo>
                      <a:pt x="1634" y="482"/>
                    </a:lnTo>
                    <a:lnTo>
                      <a:pt x="1635" y="496"/>
                    </a:lnTo>
                    <a:lnTo>
                      <a:pt x="1635" y="496"/>
                    </a:lnTo>
                    <a:lnTo>
                      <a:pt x="1635" y="782"/>
                    </a:lnTo>
                    <a:lnTo>
                      <a:pt x="1636" y="981"/>
                    </a:lnTo>
                    <a:lnTo>
                      <a:pt x="1635" y="1073"/>
                    </a:lnTo>
                    <a:lnTo>
                      <a:pt x="1635" y="1073"/>
                    </a:lnTo>
                    <a:lnTo>
                      <a:pt x="1631" y="1094"/>
                    </a:lnTo>
                    <a:lnTo>
                      <a:pt x="1625" y="1123"/>
                    </a:lnTo>
                    <a:lnTo>
                      <a:pt x="1616" y="1159"/>
                    </a:lnTo>
                    <a:lnTo>
                      <a:pt x="1601" y="1202"/>
                    </a:lnTo>
                    <a:lnTo>
                      <a:pt x="1593" y="1226"/>
                    </a:lnTo>
                    <a:lnTo>
                      <a:pt x="1583" y="1250"/>
                    </a:lnTo>
                    <a:lnTo>
                      <a:pt x="1572" y="1277"/>
                    </a:lnTo>
                    <a:lnTo>
                      <a:pt x="1560" y="1304"/>
                    </a:lnTo>
                    <a:lnTo>
                      <a:pt x="1545" y="1332"/>
                    </a:lnTo>
                    <a:lnTo>
                      <a:pt x="1530" y="1362"/>
                    </a:lnTo>
                    <a:lnTo>
                      <a:pt x="1513" y="1392"/>
                    </a:lnTo>
                    <a:lnTo>
                      <a:pt x="1494" y="1423"/>
                    </a:lnTo>
                    <a:lnTo>
                      <a:pt x="1473" y="1454"/>
                    </a:lnTo>
                    <a:lnTo>
                      <a:pt x="1450" y="1487"/>
                    </a:lnTo>
                    <a:lnTo>
                      <a:pt x="1426" y="1520"/>
                    </a:lnTo>
                    <a:lnTo>
                      <a:pt x="1399" y="1554"/>
                    </a:lnTo>
                    <a:lnTo>
                      <a:pt x="1371" y="1587"/>
                    </a:lnTo>
                    <a:lnTo>
                      <a:pt x="1340" y="1621"/>
                    </a:lnTo>
                    <a:lnTo>
                      <a:pt x="1306" y="1655"/>
                    </a:lnTo>
                    <a:lnTo>
                      <a:pt x="1271" y="1688"/>
                    </a:lnTo>
                    <a:lnTo>
                      <a:pt x="1234" y="1722"/>
                    </a:lnTo>
                    <a:lnTo>
                      <a:pt x="1193" y="1756"/>
                    </a:lnTo>
                    <a:lnTo>
                      <a:pt x="1150" y="1789"/>
                    </a:lnTo>
                    <a:lnTo>
                      <a:pt x="1104" y="1821"/>
                    </a:lnTo>
                    <a:lnTo>
                      <a:pt x="1055" y="1854"/>
                    </a:lnTo>
                    <a:lnTo>
                      <a:pt x="1004" y="1886"/>
                    </a:lnTo>
                    <a:lnTo>
                      <a:pt x="950" y="1916"/>
                    </a:lnTo>
                    <a:lnTo>
                      <a:pt x="892" y="1947"/>
                    </a:lnTo>
                    <a:lnTo>
                      <a:pt x="892" y="1947"/>
                    </a:lnTo>
                    <a:lnTo>
                      <a:pt x="874" y="1955"/>
                    </a:lnTo>
                    <a:lnTo>
                      <a:pt x="856" y="1960"/>
                    </a:lnTo>
                    <a:lnTo>
                      <a:pt x="837" y="1963"/>
                    </a:lnTo>
                    <a:lnTo>
                      <a:pt x="818" y="1964"/>
                    </a:lnTo>
                    <a:lnTo>
                      <a:pt x="818" y="1964"/>
                    </a:lnTo>
                    <a:lnTo>
                      <a:pt x="799" y="1963"/>
                    </a:lnTo>
                    <a:lnTo>
                      <a:pt x="780" y="1960"/>
                    </a:lnTo>
                    <a:lnTo>
                      <a:pt x="762" y="1955"/>
                    </a:lnTo>
                    <a:lnTo>
                      <a:pt x="743" y="1947"/>
                    </a:lnTo>
                    <a:lnTo>
                      <a:pt x="743" y="1947"/>
                    </a:lnTo>
                    <a:lnTo>
                      <a:pt x="686" y="1916"/>
                    </a:lnTo>
                    <a:lnTo>
                      <a:pt x="632" y="1886"/>
                    </a:lnTo>
                    <a:lnTo>
                      <a:pt x="581" y="1854"/>
                    </a:lnTo>
                    <a:lnTo>
                      <a:pt x="532" y="1821"/>
                    </a:lnTo>
                    <a:lnTo>
                      <a:pt x="486" y="1789"/>
                    </a:lnTo>
                    <a:lnTo>
                      <a:pt x="443" y="1756"/>
                    </a:lnTo>
                    <a:lnTo>
                      <a:pt x="402" y="1722"/>
                    </a:lnTo>
                    <a:lnTo>
                      <a:pt x="364" y="1688"/>
                    </a:lnTo>
                    <a:lnTo>
                      <a:pt x="330" y="1655"/>
                    </a:lnTo>
                    <a:lnTo>
                      <a:pt x="296" y="1621"/>
                    </a:lnTo>
                    <a:lnTo>
                      <a:pt x="265" y="1587"/>
                    </a:lnTo>
                    <a:lnTo>
                      <a:pt x="237" y="1554"/>
                    </a:lnTo>
                    <a:lnTo>
                      <a:pt x="210" y="1520"/>
                    </a:lnTo>
                    <a:lnTo>
                      <a:pt x="186" y="1487"/>
                    </a:lnTo>
                    <a:lnTo>
                      <a:pt x="163" y="1454"/>
                    </a:lnTo>
                    <a:lnTo>
                      <a:pt x="142" y="1423"/>
                    </a:lnTo>
                    <a:lnTo>
                      <a:pt x="123" y="1392"/>
                    </a:lnTo>
                    <a:lnTo>
                      <a:pt x="106" y="1362"/>
                    </a:lnTo>
                    <a:lnTo>
                      <a:pt x="91" y="1332"/>
                    </a:lnTo>
                    <a:lnTo>
                      <a:pt x="76" y="1304"/>
                    </a:lnTo>
                    <a:lnTo>
                      <a:pt x="64" y="1277"/>
                    </a:lnTo>
                    <a:lnTo>
                      <a:pt x="53" y="1250"/>
                    </a:lnTo>
                    <a:lnTo>
                      <a:pt x="43" y="1226"/>
                    </a:lnTo>
                    <a:lnTo>
                      <a:pt x="34" y="1202"/>
                    </a:lnTo>
                    <a:lnTo>
                      <a:pt x="20" y="1159"/>
                    </a:lnTo>
                    <a:lnTo>
                      <a:pt x="11" y="1123"/>
                    </a:lnTo>
                    <a:lnTo>
                      <a:pt x="5" y="1094"/>
                    </a:lnTo>
                    <a:lnTo>
                      <a:pt x="1" y="1073"/>
                    </a:lnTo>
                    <a:lnTo>
                      <a:pt x="1" y="1073"/>
                    </a:lnTo>
                    <a:lnTo>
                      <a:pt x="0" y="981"/>
                    </a:lnTo>
                    <a:lnTo>
                      <a:pt x="1" y="782"/>
                    </a:lnTo>
                    <a:lnTo>
                      <a:pt x="1" y="496"/>
                    </a:lnTo>
                    <a:lnTo>
                      <a:pt x="1" y="496"/>
                    </a:lnTo>
                    <a:close/>
                    <a:moveTo>
                      <a:pt x="164" y="1058"/>
                    </a:moveTo>
                    <a:lnTo>
                      <a:pt x="164" y="1058"/>
                    </a:lnTo>
                    <a:lnTo>
                      <a:pt x="167" y="1077"/>
                    </a:lnTo>
                    <a:lnTo>
                      <a:pt x="173" y="1100"/>
                    </a:lnTo>
                    <a:lnTo>
                      <a:pt x="183" y="1130"/>
                    </a:lnTo>
                    <a:lnTo>
                      <a:pt x="194" y="1163"/>
                    </a:lnTo>
                    <a:lnTo>
                      <a:pt x="209" y="1202"/>
                    </a:lnTo>
                    <a:lnTo>
                      <a:pt x="228" y="1243"/>
                    </a:lnTo>
                    <a:lnTo>
                      <a:pt x="240" y="1266"/>
                    </a:lnTo>
                    <a:lnTo>
                      <a:pt x="252" y="1288"/>
                    </a:lnTo>
                    <a:lnTo>
                      <a:pt x="265" y="1311"/>
                    </a:lnTo>
                    <a:lnTo>
                      <a:pt x="281" y="1336"/>
                    </a:lnTo>
                    <a:lnTo>
                      <a:pt x="281" y="1336"/>
                    </a:lnTo>
                    <a:lnTo>
                      <a:pt x="300" y="1367"/>
                    </a:lnTo>
                    <a:lnTo>
                      <a:pt x="321" y="1397"/>
                    </a:lnTo>
                    <a:lnTo>
                      <a:pt x="345" y="1427"/>
                    </a:lnTo>
                    <a:lnTo>
                      <a:pt x="368" y="1457"/>
                    </a:lnTo>
                    <a:lnTo>
                      <a:pt x="393" y="1485"/>
                    </a:lnTo>
                    <a:lnTo>
                      <a:pt x="420" y="1514"/>
                    </a:lnTo>
                    <a:lnTo>
                      <a:pt x="447" y="1541"/>
                    </a:lnTo>
                    <a:lnTo>
                      <a:pt x="476" y="1568"/>
                    </a:lnTo>
                    <a:lnTo>
                      <a:pt x="476" y="1568"/>
                    </a:lnTo>
                    <a:lnTo>
                      <a:pt x="512" y="1601"/>
                    </a:lnTo>
                    <a:lnTo>
                      <a:pt x="551" y="1632"/>
                    </a:lnTo>
                    <a:lnTo>
                      <a:pt x="591" y="1663"/>
                    </a:lnTo>
                    <a:lnTo>
                      <a:pt x="633" y="1692"/>
                    </a:lnTo>
                    <a:lnTo>
                      <a:pt x="677" y="1721"/>
                    </a:lnTo>
                    <a:lnTo>
                      <a:pt x="722" y="1749"/>
                    </a:lnTo>
                    <a:lnTo>
                      <a:pt x="769" y="1775"/>
                    </a:lnTo>
                    <a:lnTo>
                      <a:pt x="817" y="1801"/>
                    </a:lnTo>
                    <a:lnTo>
                      <a:pt x="817" y="1801"/>
                    </a:lnTo>
                    <a:lnTo>
                      <a:pt x="818" y="1801"/>
                    </a:lnTo>
                    <a:lnTo>
                      <a:pt x="818" y="1801"/>
                    </a:lnTo>
                    <a:lnTo>
                      <a:pt x="819" y="1801"/>
                    </a:lnTo>
                    <a:lnTo>
                      <a:pt x="819" y="1801"/>
                    </a:lnTo>
                    <a:lnTo>
                      <a:pt x="867" y="1775"/>
                    </a:lnTo>
                    <a:lnTo>
                      <a:pt x="914" y="1749"/>
                    </a:lnTo>
                    <a:lnTo>
                      <a:pt x="959" y="1721"/>
                    </a:lnTo>
                    <a:lnTo>
                      <a:pt x="1003" y="1692"/>
                    </a:lnTo>
                    <a:lnTo>
                      <a:pt x="1045" y="1663"/>
                    </a:lnTo>
                    <a:lnTo>
                      <a:pt x="1085" y="1632"/>
                    </a:lnTo>
                    <a:lnTo>
                      <a:pt x="1123" y="1601"/>
                    </a:lnTo>
                    <a:lnTo>
                      <a:pt x="1160" y="1568"/>
                    </a:lnTo>
                    <a:lnTo>
                      <a:pt x="1160" y="1568"/>
                    </a:lnTo>
                    <a:lnTo>
                      <a:pt x="1189" y="1541"/>
                    </a:lnTo>
                    <a:lnTo>
                      <a:pt x="1216" y="1514"/>
                    </a:lnTo>
                    <a:lnTo>
                      <a:pt x="1243" y="1485"/>
                    </a:lnTo>
                    <a:lnTo>
                      <a:pt x="1267" y="1457"/>
                    </a:lnTo>
                    <a:lnTo>
                      <a:pt x="1291" y="1427"/>
                    </a:lnTo>
                    <a:lnTo>
                      <a:pt x="1314" y="1397"/>
                    </a:lnTo>
                    <a:lnTo>
                      <a:pt x="1336" y="1367"/>
                    </a:lnTo>
                    <a:lnTo>
                      <a:pt x="1355" y="1336"/>
                    </a:lnTo>
                    <a:lnTo>
                      <a:pt x="1355" y="1336"/>
                    </a:lnTo>
                    <a:lnTo>
                      <a:pt x="1371" y="1311"/>
                    </a:lnTo>
                    <a:lnTo>
                      <a:pt x="1384" y="1288"/>
                    </a:lnTo>
                    <a:lnTo>
                      <a:pt x="1396" y="1266"/>
                    </a:lnTo>
                    <a:lnTo>
                      <a:pt x="1407" y="1243"/>
                    </a:lnTo>
                    <a:lnTo>
                      <a:pt x="1427" y="1201"/>
                    </a:lnTo>
                    <a:lnTo>
                      <a:pt x="1442" y="1163"/>
                    </a:lnTo>
                    <a:lnTo>
                      <a:pt x="1453" y="1130"/>
                    </a:lnTo>
                    <a:lnTo>
                      <a:pt x="1463" y="1100"/>
                    </a:lnTo>
                    <a:lnTo>
                      <a:pt x="1469" y="1077"/>
                    </a:lnTo>
                    <a:lnTo>
                      <a:pt x="1472" y="1058"/>
                    </a:lnTo>
                    <a:lnTo>
                      <a:pt x="1472" y="1058"/>
                    </a:lnTo>
                    <a:lnTo>
                      <a:pt x="1473" y="826"/>
                    </a:lnTo>
                    <a:lnTo>
                      <a:pt x="1472" y="496"/>
                    </a:lnTo>
                    <a:lnTo>
                      <a:pt x="1472" y="496"/>
                    </a:lnTo>
                    <a:lnTo>
                      <a:pt x="1472" y="496"/>
                    </a:lnTo>
                    <a:lnTo>
                      <a:pt x="1471" y="496"/>
                    </a:lnTo>
                    <a:lnTo>
                      <a:pt x="1471" y="496"/>
                    </a:lnTo>
                    <a:lnTo>
                      <a:pt x="1430" y="486"/>
                    </a:lnTo>
                    <a:lnTo>
                      <a:pt x="1390" y="475"/>
                    </a:lnTo>
                    <a:lnTo>
                      <a:pt x="1349" y="463"/>
                    </a:lnTo>
                    <a:lnTo>
                      <a:pt x="1309" y="448"/>
                    </a:lnTo>
                    <a:lnTo>
                      <a:pt x="1268" y="432"/>
                    </a:lnTo>
                    <a:lnTo>
                      <a:pt x="1228" y="415"/>
                    </a:lnTo>
                    <a:lnTo>
                      <a:pt x="1187" y="396"/>
                    </a:lnTo>
                    <a:lnTo>
                      <a:pt x="1146" y="376"/>
                    </a:lnTo>
                    <a:lnTo>
                      <a:pt x="1105" y="354"/>
                    </a:lnTo>
                    <a:lnTo>
                      <a:pt x="1064" y="332"/>
                    </a:lnTo>
                    <a:lnTo>
                      <a:pt x="1023" y="307"/>
                    </a:lnTo>
                    <a:lnTo>
                      <a:pt x="982" y="282"/>
                    </a:lnTo>
                    <a:lnTo>
                      <a:pt x="940" y="254"/>
                    </a:lnTo>
                    <a:lnTo>
                      <a:pt x="900" y="226"/>
                    </a:lnTo>
                    <a:lnTo>
                      <a:pt x="859" y="195"/>
                    </a:lnTo>
                    <a:lnTo>
                      <a:pt x="818" y="163"/>
                    </a:lnTo>
                    <a:lnTo>
                      <a:pt x="818" y="163"/>
                    </a:lnTo>
                    <a:lnTo>
                      <a:pt x="777" y="195"/>
                    </a:lnTo>
                    <a:lnTo>
                      <a:pt x="736" y="226"/>
                    </a:lnTo>
                    <a:lnTo>
                      <a:pt x="695" y="254"/>
                    </a:lnTo>
                    <a:lnTo>
                      <a:pt x="653" y="282"/>
                    </a:lnTo>
                    <a:lnTo>
                      <a:pt x="613" y="307"/>
                    </a:lnTo>
                    <a:lnTo>
                      <a:pt x="572" y="332"/>
                    </a:lnTo>
                    <a:lnTo>
                      <a:pt x="531" y="354"/>
                    </a:lnTo>
                    <a:lnTo>
                      <a:pt x="490" y="376"/>
                    </a:lnTo>
                    <a:lnTo>
                      <a:pt x="449" y="396"/>
                    </a:lnTo>
                    <a:lnTo>
                      <a:pt x="408" y="415"/>
                    </a:lnTo>
                    <a:lnTo>
                      <a:pt x="367" y="432"/>
                    </a:lnTo>
                    <a:lnTo>
                      <a:pt x="327" y="448"/>
                    </a:lnTo>
                    <a:lnTo>
                      <a:pt x="287" y="463"/>
                    </a:lnTo>
                    <a:lnTo>
                      <a:pt x="246" y="475"/>
                    </a:lnTo>
                    <a:lnTo>
                      <a:pt x="206" y="486"/>
                    </a:lnTo>
                    <a:lnTo>
                      <a:pt x="165" y="496"/>
                    </a:lnTo>
                    <a:lnTo>
                      <a:pt x="165" y="496"/>
                    </a:lnTo>
                    <a:lnTo>
                      <a:pt x="164" y="496"/>
                    </a:lnTo>
                    <a:lnTo>
                      <a:pt x="164" y="496"/>
                    </a:lnTo>
                    <a:lnTo>
                      <a:pt x="164" y="496"/>
                    </a:lnTo>
                    <a:lnTo>
                      <a:pt x="163" y="826"/>
                    </a:lnTo>
                    <a:lnTo>
                      <a:pt x="164" y="1058"/>
                    </a:lnTo>
                    <a:lnTo>
                      <a:pt x="164" y="1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8" name="Freeform 282"/>
              <p:cNvSpPr>
                <a:spLocks/>
              </p:cNvSpPr>
              <p:nvPr/>
            </p:nvSpPr>
            <p:spPr bwMode="auto">
              <a:xfrm>
                <a:off x="6224588" y="3484959"/>
                <a:ext cx="167496" cy="445295"/>
              </a:xfrm>
              <a:custGeom>
                <a:avLst/>
                <a:gdLst>
                  <a:gd name="T0" fmla="*/ 490 w 490"/>
                  <a:gd name="T1" fmla="*/ 735 h 1307"/>
                  <a:gd name="T2" fmla="*/ 490 w 490"/>
                  <a:gd name="T3" fmla="*/ 735 h 1307"/>
                  <a:gd name="T4" fmla="*/ 487 w 490"/>
                  <a:gd name="T5" fmla="*/ 751 h 1307"/>
                  <a:gd name="T6" fmla="*/ 483 w 490"/>
                  <a:gd name="T7" fmla="*/ 769 h 1307"/>
                  <a:gd name="T8" fmla="*/ 476 w 490"/>
                  <a:gd name="T9" fmla="*/ 793 h 1307"/>
                  <a:gd name="T10" fmla="*/ 467 w 490"/>
                  <a:gd name="T11" fmla="*/ 823 h 1307"/>
                  <a:gd name="T12" fmla="*/ 452 w 490"/>
                  <a:gd name="T13" fmla="*/ 858 h 1307"/>
                  <a:gd name="T14" fmla="*/ 444 w 490"/>
                  <a:gd name="T15" fmla="*/ 876 h 1307"/>
                  <a:gd name="T16" fmla="*/ 435 w 490"/>
                  <a:gd name="T17" fmla="*/ 896 h 1307"/>
                  <a:gd name="T18" fmla="*/ 424 w 490"/>
                  <a:gd name="T19" fmla="*/ 916 h 1307"/>
                  <a:gd name="T20" fmla="*/ 413 w 490"/>
                  <a:gd name="T21" fmla="*/ 938 h 1307"/>
                  <a:gd name="T22" fmla="*/ 399 w 490"/>
                  <a:gd name="T23" fmla="*/ 959 h 1307"/>
                  <a:gd name="T24" fmla="*/ 385 w 490"/>
                  <a:gd name="T25" fmla="*/ 981 h 1307"/>
                  <a:gd name="T26" fmla="*/ 369 w 490"/>
                  <a:gd name="T27" fmla="*/ 1005 h 1307"/>
                  <a:gd name="T28" fmla="*/ 351 w 490"/>
                  <a:gd name="T29" fmla="*/ 1027 h 1307"/>
                  <a:gd name="T30" fmla="*/ 333 w 490"/>
                  <a:gd name="T31" fmla="*/ 1051 h 1307"/>
                  <a:gd name="T32" fmla="*/ 311 w 490"/>
                  <a:gd name="T33" fmla="*/ 1075 h 1307"/>
                  <a:gd name="T34" fmla="*/ 290 w 490"/>
                  <a:gd name="T35" fmla="*/ 1099 h 1307"/>
                  <a:gd name="T36" fmla="*/ 266 w 490"/>
                  <a:gd name="T37" fmla="*/ 1122 h 1307"/>
                  <a:gd name="T38" fmla="*/ 240 w 490"/>
                  <a:gd name="T39" fmla="*/ 1147 h 1307"/>
                  <a:gd name="T40" fmla="*/ 212 w 490"/>
                  <a:gd name="T41" fmla="*/ 1170 h 1307"/>
                  <a:gd name="T42" fmla="*/ 182 w 490"/>
                  <a:gd name="T43" fmla="*/ 1194 h 1307"/>
                  <a:gd name="T44" fmla="*/ 150 w 490"/>
                  <a:gd name="T45" fmla="*/ 1217 h 1307"/>
                  <a:gd name="T46" fmla="*/ 116 w 490"/>
                  <a:gd name="T47" fmla="*/ 1240 h 1307"/>
                  <a:gd name="T48" fmla="*/ 81 w 490"/>
                  <a:gd name="T49" fmla="*/ 1262 h 1307"/>
                  <a:gd name="T50" fmla="*/ 43 w 490"/>
                  <a:gd name="T51" fmla="*/ 1284 h 1307"/>
                  <a:gd name="T52" fmla="*/ 2 w 490"/>
                  <a:gd name="T53" fmla="*/ 1305 h 1307"/>
                  <a:gd name="T54" fmla="*/ 2 w 490"/>
                  <a:gd name="T55" fmla="*/ 1307 h 1307"/>
                  <a:gd name="T56" fmla="*/ 2 w 490"/>
                  <a:gd name="T57" fmla="*/ 1307 h 1307"/>
                  <a:gd name="T58" fmla="*/ 0 w 490"/>
                  <a:gd name="T59" fmla="*/ 1306 h 1307"/>
                  <a:gd name="T60" fmla="*/ 0 w 490"/>
                  <a:gd name="T61" fmla="*/ 0 h 1307"/>
                  <a:gd name="T62" fmla="*/ 0 w 490"/>
                  <a:gd name="T63" fmla="*/ 0 h 1307"/>
                  <a:gd name="T64" fmla="*/ 9 w 490"/>
                  <a:gd name="T65" fmla="*/ 9 h 1307"/>
                  <a:gd name="T66" fmla="*/ 37 w 490"/>
                  <a:gd name="T67" fmla="*/ 32 h 1307"/>
                  <a:gd name="T68" fmla="*/ 56 w 490"/>
                  <a:gd name="T69" fmla="*/ 49 h 1307"/>
                  <a:gd name="T70" fmla="*/ 80 w 490"/>
                  <a:gd name="T71" fmla="*/ 66 h 1307"/>
                  <a:gd name="T72" fmla="*/ 107 w 490"/>
                  <a:gd name="T73" fmla="*/ 87 h 1307"/>
                  <a:gd name="T74" fmla="*/ 138 w 490"/>
                  <a:gd name="T75" fmla="*/ 107 h 1307"/>
                  <a:gd name="T76" fmla="*/ 172 w 490"/>
                  <a:gd name="T77" fmla="*/ 128 h 1307"/>
                  <a:gd name="T78" fmla="*/ 209 w 490"/>
                  <a:gd name="T79" fmla="*/ 149 h 1307"/>
                  <a:gd name="T80" fmla="*/ 250 w 490"/>
                  <a:gd name="T81" fmla="*/ 170 h 1307"/>
                  <a:gd name="T82" fmla="*/ 271 w 490"/>
                  <a:gd name="T83" fmla="*/ 180 h 1307"/>
                  <a:gd name="T84" fmla="*/ 293 w 490"/>
                  <a:gd name="T85" fmla="*/ 190 h 1307"/>
                  <a:gd name="T86" fmla="*/ 316 w 490"/>
                  <a:gd name="T87" fmla="*/ 199 h 1307"/>
                  <a:gd name="T88" fmla="*/ 339 w 490"/>
                  <a:gd name="T89" fmla="*/ 207 h 1307"/>
                  <a:gd name="T90" fmla="*/ 363 w 490"/>
                  <a:gd name="T91" fmla="*/ 215 h 1307"/>
                  <a:gd name="T92" fmla="*/ 387 w 490"/>
                  <a:gd name="T93" fmla="*/ 222 h 1307"/>
                  <a:gd name="T94" fmla="*/ 412 w 490"/>
                  <a:gd name="T95" fmla="*/ 230 h 1307"/>
                  <a:gd name="T96" fmla="*/ 437 w 490"/>
                  <a:gd name="T97" fmla="*/ 236 h 1307"/>
                  <a:gd name="T98" fmla="*/ 464 w 490"/>
                  <a:gd name="T99" fmla="*/ 241 h 1307"/>
                  <a:gd name="T100" fmla="*/ 490 w 490"/>
                  <a:gd name="T101" fmla="*/ 245 h 1307"/>
                  <a:gd name="T102" fmla="*/ 490 w 490"/>
                  <a:gd name="T103" fmla="*/ 735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0" h="1307">
                    <a:moveTo>
                      <a:pt x="490" y="735"/>
                    </a:moveTo>
                    <a:lnTo>
                      <a:pt x="490" y="735"/>
                    </a:lnTo>
                    <a:lnTo>
                      <a:pt x="487" y="751"/>
                    </a:lnTo>
                    <a:lnTo>
                      <a:pt x="483" y="769"/>
                    </a:lnTo>
                    <a:lnTo>
                      <a:pt x="476" y="793"/>
                    </a:lnTo>
                    <a:lnTo>
                      <a:pt x="467" y="823"/>
                    </a:lnTo>
                    <a:lnTo>
                      <a:pt x="452" y="858"/>
                    </a:lnTo>
                    <a:lnTo>
                      <a:pt x="444" y="876"/>
                    </a:lnTo>
                    <a:lnTo>
                      <a:pt x="435" y="896"/>
                    </a:lnTo>
                    <a:lnTo>
                      <a:pt x="424" y="916"/>
                    </a:lnTo>
                    <a:lnTo>
                      <a:pt x="413" y="938"/>
                    </a:lnTo>
                    <a:lnTo>
                      <a:pt x="399" y="959"/>
                    </a:lnTo>
                    <a:lnTo>
                      <a:pt x="385" y="981"/>
                    </a:lnTo>
                    <a:lnTo>
                      <a:pt x="369" y="1005"/>
                    </a:lnTo>
                    <a:lnTo>
                      <a:pt x="351" y="1027"/>
                    </a:lnTo>
                    <a:lnTo>
                      <a:pt x="333" y="1051"/>
                    </a:lnTo>
                    <a:lnTo>
                      <a:pt x="311" y="1075"/>
                    </a:lnTo>
                    <a:lnTo>
                      <a:pt x="290" y="1099"/>
                    </a:lnTo>
                    <a:lnTo>
                      <a:pt x="266" y="1122"/>
                    </a:lnTo>
                    <a:lnTo>
                      <a:pt x="240" y="1147"/>
                    </a:lnTo>
                    <a:lnTo>
                      <a:pt x="212" y="1170"/>
                    </a:lnTo>
                    <a:lnTo>
                      <a:pt x="182" y="1194"/>
                    </a:lnTo>
                    <a:lnTo>
                      <a:pt x="150" y="1217"/>
                    </a:lnTo>
                    <a:lnTo>
                      <a:pt x="116" y="1240"/>
                    </a:lnTo>
                    <a:lnTo>
                      <a:pt x="81" y="1262"/>
                    </a:lnTo>
                    <a:lnTo>
                      <a:pt x="43" y="1284"/>
                    </a:lnTo>
                    <a:lnTo>
                      <a:pt x="2" y="1305"/>
                    </a:lnTo>
                    <a:lnTo>
                      <a:pt x="2" y="1307"/>
                    </a:lnTo>
                    <a:lnTo>
                      <a:pt x="2" y="1307"/>
                    </a:lnTo>
                    <a:lnTo>
                      <a:pt x="0" y="130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37" y="32"/>
                    </a:lnTo>
                    <a:lnTo>
                      <a:pt x="56" y="49"/>
                    </a:lnTo>
                    <a:lnTo>
                      <a:pt x="80" y="66"/>
                    </a:lnTo>
                    <a:lnTo>
                      <a:pt x="107" y="87"/>
                    </a:lnTo>
                    <a:lnTo>
                      <a:pt x="138" y="107"/>
                    </a:lnTo>
                    <a:lnTo>
                      <a:pt x="172" y="128"/>
                    </a:lnTo>
                    <a:lnTo>
                      <a:pt x="209" y="149"/>
                    </a:lnTo>
                    <a:lnTo>
                      <a:pt x="250" y="170"/>
                    </a:lnTo>
                    <a:lnTo>
                      <a:pt x="271" y="180"/>
                    </a:lnTo>
                    <a:lnTo>
                      <a:pt x="293" y="190"/>
                    </a:lnTo>
                    <a:lnTo>
                      <a:pt x="316" y="199"/>
                    </a:lnTo>
                    <a:lnTo>
                      <a:pt x="339" y="207"/>
                    </a:lnTo>
                    <a:lnTo>
                      <a:pt x="363" y="215"/>
                    </a:lnTo>
                    <a:lnTo>
                      <a:pt x="387" y="222"/>
                    </a:lnTo>
                    <a:lnTo>
                      <a:pt x="412" y="230"/>
                    </a:lnTo>
                    <a:lnTo>
                      <a:pt x="437" y="236"/>
                    </a:lnTo>
                    <a:lnTo>
                      <a:pt x="464" y="241"/>
                    </a:lnTo>
                    <a:lnTo>
                      <a:pt x="490" y="245"/>
                    </a:lnTo>
                    <a:lnTo>
                      <a:pt x="490" y="7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514" name="Freeform 84"/>
          <p:cNvSpPr>
            <a:spLocks/>
          </p:cNvSpPr>
          <p:nvPr/>
        </p:nvSpPr>
        <p:spPr bwMode="auto">
          <a:xfrm flipH="1">
            <a:off x="7439475" y="3261175"/>
            <a:ext cx="891725" cy="891725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8 w 2615"/>
              <a:gd name="T5" fmla="*/ 1727 h 2615"/>
              <a:gd name="T6" fmla="*/ 129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5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5 w 2615"/>
              <a:gd name="T39" fmla="*/ 2210 h 2615"/>
              <a:gd name="T40" fmla="*/ 2356 w 2615"/>
              <a:gd name="T41" fmla="*/ 2090 h 2615"/>
              <a:gd name="T42" fmla="*/ 2442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9 w 2615"/>
              <a:gd name="T55" fmla="*/ 1044 h 2615"/>
              <a:gd name="T56" fmla="*/ 2547 w 2615"/>
              <a:gd name="T57" fmla="*/ 888 h 2615"/>
              <a:gd name="T58" fmla="*/ 2486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10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8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59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29" y="2426"/>
                </a:lnTo>
                <a:lnTo>
                  <a:pt x="657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9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8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40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5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5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5" y="2374"/>
                </a:lnTo>
                <a:lnTo>
                  <a:pt x="2090" y="2356"/>
                </a:lnTo>
                <a:lnTo>
                  <a:pt x="2115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10" y="2254"/>
                </a:lnTo>
                <a:lnTo>
                  <a:pt x="2232" y="2232"/>
                </a:lnTo>
                <a:lnTo>
                  <a:pt x="2255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2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6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2" y="1603"/>
                </a:lnTo>
                <a:lnTo>
                  <a:pt x="2589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9" y="1044"/>
                </a:lnTo>
                <a:lnTo>
                  <a:pt x="2582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6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2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5" y="406"/>
                </a:lnTo>
                <a:lnTo>
                  <a:pt x="2232" y="383"/>
                </a:lnTo>
                <a:lnTo>
                  <a:pt x="2210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5" y="279"/>
                </a:lnTo>
                <a:lnTo>
                  <a:pt x="2090" y="259"/>
                </a:lnTo>
                <a:lnTo>
                  <a:pt x="2065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5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7" y="68"/>
                </a:lnTo>
                <a:lnTo>
                  <a:pt x="1697" y="59"/>
                </a:lnTo>
                <a:lnTo>
                  <a:pt x="1665" y="50"/>
                </a:lnTo>
                <a:lnTo>
                  <a:pt x="1635" y="41"/>
                </a:lnTo>
                <a:lnTo>
                  <a:pt x="1603" y="34"/>
                </a:lnTo>
                <a:lnTo>
                  <a:pt x="1571" y="27"/>
                </a:lnTo>
                <a:lnTo>
                  <a:pt x="1540" y="20"/>
                </a:lnTo>
                <a:lnTo>
                  <a:pt x="1507" y="15"/>
                </a:lnTo>
                <a:lnTo>
                  <a:pt x="1474" y="10"/>
                </a:lnTo>
                <a:lnTo>
                  <a:pt x="1441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8" y="4"/>
                </a:lnTo>
                <a:lnTo>
                  <a:pt x="1174" y="7"/>
                </a:lnTo>
                <a:lnTo>
                  <a:pt x="1141" y="10"/>
                </a:lnTo>
                <a:lnTo>
                  <a:pt x="1108" y="15"/>
                </a:lnTo>
                <a:lnTo>
                  <a:pt x="1076" y="20"/>
                </a:lnTo>
                <a:lnTo>
                  <a:pt x="1044" y="27"/>
                </a:lnTo>
                <a:lnTo>
                  <a:pt x="1012" y="34"/>
                </a:lnTo>
                <a:lnTo>
                  <a:pt x="981" y="41"/>
                </a:lnTo>
                <a:lnTo>
                  <a:pt x="950" y="50"/>
                </a:lnTo>
                <a:lnTo>
                  <a:pt x="918" y="59"/>
                </a:lnTo>
                <a:lnTo>
                  <a:pt x="888" y="68"/>
                </a:lnTo>
                <a:lnTo>
                  <a:pt x="858" y="80"/>
                </a:lnTo>
                <a:lnTo>
                  <a:pt x="829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4" y="157"/>
                </a:lnTo>
                <a:lnTo>
                  <a:pt x="657" y="174"/>
                </a:lnTo>
                <a:lnTo>
                  <a:pt x="629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4" y="576"/>
                </a:lnTo>
                <a:lnTo>
                  <a:pt x="206" y="603"/>
                </a:lnTo>
                <a:lnTo>
                  <a:pt x="189" y="629"/>
                </a:lnTo>
                <a:lnTo>
                  <a:pt x="174" y="657"/>
                </a:lnTo>
                <a:lnTo>
                  <a:pt x="157" y="684"/>
                </a:lnTo>
                <a:lnTo>
                  <a:pt x="143" y="712"/>
                </a:lnTo>
                <a:lnTo>
                  <a:pt x="129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5" name="Freeform 283"/>
          <p:cNvSpPr>
            <a:spLocks noEditPoints="1"/>
          </p:cNvSpPr>
          <p:nvPr/>
        </p:nvSpPr>
        <p:spPr bwMode="auto">
          <a:xfrm flipH="1">
            <a:off x="7607183" y="3371618"/>
            <a:ext cx="556306" cy="670839"/>
          </a:xfrm>
          <a:custGeom>
            <a:avLst/>
            <a:gdLst>
              <a:gd name="T0" fmla="*/ 30 w 1637"/>
              <a:gd name="T1" fmla="*/ 404 h 1964"/>
              <a:gd name="T2" fmla="*/ 130 w 1637"/>
              <a:gd name="T3" fmla="*/ 337 h 1964"/>
              <a:gd name="T4" fmla="*/ 473 w 1637"/>
              <a:gd name="T5" fmla="*/ 200 h 1964"/>
              <a:gd name="T6" fmla="*/ 729 w 1637"/>
              <a:gd name="T7" fmla="*/ 26 h 1964"/>
              <a:gd name="T8" fmla="*/ 832 w 1637"/>
              <a:gd name="T9" fmla="*/ 0 h 1964"/>
              <a:gd name="T10" fmla="*/ 969 w 1637"/>
              <a:gd name="T11" fmla="*/ 72 h 1964"/>
              <a:gd name="T12" fmla="*/ 1282 w 1637"/>
              <a:gd name="T13" fmla="*/ 260 h 1964"/>
              <a:gd name="T14" fmla="*/ 1547 w 1637"/>
              <a:gd name="T15" fmla="*/ 351 h 1964"/>
              <a:gd name="T16" fmla="*/ 1627 w 1637"/>
              <a:gd name="T17" fmla="*/ 441 h 1964"/>
              <a:gd name="T18" fmla="*/ 1636 w 1637"/>
              <a:gd name="T19" fmla="*/ 1073 h 1964"/>
              <a:gd name="T20" fmla="*/ 1546 w 1637"/>
              <a:gd name="T21" fmla="*/ 1332 h 1964"/>
              <a:gd name="T22" fmla="*/ 1341 w 1637"/>
              <a:gd name="T23" fmla="*/ 1621 h 1964"/>
              <a:gd name="T24" fmla="*/ 950 w 1637"/>
              <a:gd name="T25" fmla="*/ 1916 h 1964"/>
              <a:gd name="T26" fmla="*/ 781 w 1637"/>
              <a:gd name="T27" fmla="*/ 1960 h 1964"/>
              <a:gd name="T28" fmla="*/ 444 w 1637"/>
              <a:gd name="T29" fmla="*/ 1756 h 1964"/>
              <a:gd name="T30" fmla="*/ 164 w 1637"/>
              <a:gd name="T31" fmla="*/ 1454 h 1964"/>
              <a:gd name="T32" fmla="*/ 35 w 1637"/>
              <a:gd name="T33" fmla="*/ 1202 h 1964"/>
              <a:gd name="T34" fmla="*/ 1 w 1637"/>
              <a:gd name="T35" fmla="*/ 496 h 1964"/>
              <a:gd name="T36" fmla="*/ 1310 w 1637"/>
              <a:gd name="T37" fmla="*/ 448 h 1964"/>
              <a:gd name="T38" fmla="*/ 941 w 1637"/>
              <a:gd name="T39" fmla="*/ 254 h 1964"/>
              <a:gd name="T40" fmla="*/ 613 w 1637"/>
              <a:gd name="T41" fmla="*/ 307 h 1964"/>
              <a:gd name="T42" fmla="*/ 247 w 1637"/>
              <a:gd name="T43" fmla="*/ 475 h 1964"/>
              <a:gd name="T44" fmla="*/ 165 w 1637"/>
              <a:gd name="T45" fmla="*/ 1058 h 1964"/>
              <a:gd name="T46" fmla="*/ 253 w 1637"/>
              <a:gd name="T47" fmla="*/ 972 h 1964"/>
              <a:gd name="T48" fmla="*/ 255 w 1637"/>
              <a:gd name="T49" fmla="*/ 819 h 1964"/>
              <a:gd name="T50" fmla="*/ 328 w 1637"/>
              <a:gd name="T51" fmla="*/ 656 h 1964"/>
              <a:gd name="T52" fmla="*/ 461 w 1637"/>
              <a:gd name="T53" fmla="*/ 541 h 1964"/>
              <a:gd name="T54" fmla="*/ 636 w 1637"/>
              <a:gd name="T55" fmla="*/ 492 h 1964"/>
              <a:gd name="T56" fmla="*/ 798 w 1637"/>
              <a:gd name="T57" fmla="*/ 516 h 1964"/>
              <a:gd name="T58" fmla="*/ 947 w 1637"/>
              <a:gd name="T59" fmla="*/ 612 h 1964"/>
              <a:gd name="T60" fmla="*/ 1043 w 1637"/>
              <a:gd name="T61" fmla="*/ 761 h 1964"/>
              <a:gd name="T62" fmla="*/ 1067 w 1637"/>
              <a:gd name="T63" fmla="*/ 925 h 1964"/>
              <a:gd name="T64" fmla="*/ 1008 w 1637"/>
              <a:gd name="T65" fmla="*/ 1116 h 1964"/>
              <a:gd name="T66" fmla="*/ 1178 w 1637"/>
              <a:gd name="T67" fmla="*/ 1108 h 1964"/>
              <a:gd name="T68" fmla="*/ 1232 w 1637"/>
              <a:gd name="T69" fmla="*/ 1084 h 1964"/>
              <a:gd name="T70" fmla="*/ 1376 w 1637"/>
              <a:gd name="T71" fmla="*/ 1302 h 1964"/>
              <a:gd name="T72" fmla="*/ 1472 w 1637"/>
              <a:gd name="T73" fmla="*/ 1058 h 1964"/>
              <a:gd name="T74" fmla="*/ 390 w 1637"/>
              <a:gd name="T75" fmla="*/ 1213 h 1964"/>
              <a:gd name="T76" fmla="*/ 267 w 1637"/>
              <a:gd name="T77" fmla="*/ 1314 h 1964"/>
              <a:gd name="T78" fmla="*/ 622 w 1637"/>
              <a:gd name="T79" fmla="*/ 766 h 1964"/>
              <a:gd name="T80" fmla="*/ 688 w 1637"/>
              <a:gd name="T81" fmla="*/ 766 h 1964"/>
              <a:gd name="T82" fmla="*/ 891 w 1637"/>
              <a:gd name="T83" fmla="*/ 1070 h 1964"/>
              <a:gd name="T84" fmla="*/ 940 w 1637"/>
              <a:gd name="T85" fmla="*/ 958 h 1964"/>
              <a:gd name="T86" fmla="*/ 939 w 1637"/>
              <a:gd name="T87" fmla="*/ 844 h 1964"/>
              <a:gd name="T88" fmla="*/ 888 w 1637"/>
              <a:gd name="T89" fmla="*/ 729 h 1964"/>
              <a:gd name="T90" fmla="*/ 794 w 1637"/>
              <a:gd name="T91" fmla="*/ 649 h 1964"/>
              <a:gd name="T92" fmla="*/ 672 w 1637"/>
              <a:gd name="T93" fmla="*/ 614 h 1964"/>
              <a:gd name="T94" fmla="*/ 558 w 1637"/>
              <a:gd name="T95" fmla="*/ 631 h 1964"/>
              <a:gd name="T96" fmla="*/ 454 w 1637"/>
              <a:gd name="T97" fmla="*/ 699 h 1964"/>
              <a:gd name="T98" fmla="*/ 386 w 1637"/>
              <a:gd name="T99" fmla="*/ 803 h 1964"/>
              <a:gd name="T100" fmla="*/ 369 w 1637"/>
              <a:gd name="T101" fmla="*/ 916 h 1964"/>
              <a:gd name="T102" fmla="*/ 401 w 1637"/>
              <a:gd name="T103" fmla="*/ 1034 h 1964"/>
              <a:gd name="T104" fmla="*/ 561 w 1637"/>
              <a:gd name="T105" fmla="*/ 1174 h 1964"/>
              <a:gd name="T106" fmla="*/ 672 w 1637"/>
              <a:gd name="T107" fmla="*/ 1190 h 1964"/>
              <a:gd name="T108" fmla="*/ 476 w 1637"/>
              <a:gd name="T109" fmla="*/ 1568 h 1964"/>
              <a:gd name="T110" fmla="*/ 818 w 1637"/>
              <a:gd name="T111" fmla="*/ 1801 h 1964"/>
              <a:gd name="T112" fmla="*/ 1045 w 1637"/>
              <a:gd name="T113" fmla="*/ 1663 h 1964"/>
              <a:gd name="T114" fmla="*/ 1217 w 1637"/>
              <a:gd name="T115" fmla="*/ 1260 h 1964"/>
              <a:gd name="T116" fmla="*/ 984 w 1637"/>
              <a:gd name="T117" fmla="*/ 1533 h 1964"/>
              <a:gd name="T118" fmla="*/ 931 w 1637"/>
              <a:gd name="T119" fmla="*/ 1507 h 1964"/>
              <a:gd name="T120" fmla="*/ 699 w 1637"/>
              <a:gd name="T121" fmla="*/ 1310 h 1964"/>
              <a:gd name="T122" fmla="*/ 532 w 1637"/>
              <a:gd name="T123" fmla="*/ 1293 h 1964"/>
              <a:gd name="T124" fmla="*/ 476 w 1637"/>
              <a:gd name="T125" fmla="*/ 1568 h 1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7" h="1964">
                <a:moveTo>
                  <a:pt x="1" y="496"/>
                </a:moveTo>
                <a:lnTo>
                  <a:pt x="1" y="496"/>
                </a:lnTo>
                <a:lnTo>
                  <a:pt x="2" y="482"/>
                </a:lnTo>
                <a:lnTo>
                  <a:pt x="3" y="468"/>
                </a:lnTo>
                <a:lnTo>
                  <a:pt x="6" y="454"/>
                </a:lnTo>
                <a:lnTo>
                  <a:pt x="11" y="441"/>
                </a:lnTo>
                <a:lnTo>
                  <a:pt x="16" y="429"/>
                </a:lnTo>
                <a:lnTo>
                  <a:pt x="23" y="417"/>
                </a:lnTo>
                <a:lnTo>
                  <a:pt x="30" y="404"/>
                </a:lnTo>
                <a:lnTo>
                  <a:pt x="38" y="394"/>
                </a:lnTo>
                <a:lnTo>
                  <a:pt x="46" y="384"/>
                </a:lnTo>
                <a:lnTo>
                  <a:pt x="57" y="374"/>
                </a:lnTo>
                <a:lnTo>
                  <a:pt x="67" y="366"/>
                </a:lnTo>
                <a:lnTo>
                  <a:pt x="78" y="357"/>
                </a:lnTo>
                <a:lnTo>
                  <a:pt x="90" y="351"/>
                </a:lnTo>
                <a:lnTo>
                  <a:pt x="104" y="345"/>
                </a:lnTo>
                <a:lnTo>
                  <a:pt x="117" y="340"/>
                </a:lnTo>
                <a:lnTo>
                  <a:pt x="130" y="337"/>
                </a:lnTo>
                <a:lnTo>
                  <a:pt x="130" y="337"/>
                </a:lnTo>
                <a:lnTo>
                  <a:pt x="177" y="325"/>
                </a:lnTo>
                <a:lnTo>
                  <a:pt x="223" y="311"/>
                </a:lnTo>
                <a:lnTo>
                  <a:pt x="268" y="296"/>
                </a:lnTo>
                <a:lnTo>
                  <a:pt x="312" y="279"/>
                </a:lnTo>
                <a:lnTo>
                  <a:pt x="355" y="260"/>
                </a:lnTo>
                <a:lnTo>
                  <a:pt x="396" y="241"/>
                </a:lnTo>
                <a:lnTo>
                  <a:pt x="436" y="221"/>
                </a:lnTo>
                <a:lnTo>
                  <a:pt x="473" y="200"/>
                </a:lnTo>
                <a:lnTo>
                  <a:pt x="511" y="179"/>
                </a:lnTo>
                <a:lnTo>
                  <a:pt x="546" y="157"/>
                </a:lnTo>
                <a:lnTo>
                  <a:pt x="580" y="135"/>
                </a:lnTo>
                <a:lnTo>
                  <a:pt x="611" y="114"/>
                </a:lnTo>
                <a:lnTo>
                  <a:pt x="641" y="93"/>
                </a:lnTo>
                <a:lnTo>
                  <a:pt x="668" y="72"/>
                </a:lnTo>
                <a:lnTo>
                  <a:pt x="717" y="35"/>
                </a:lnTo>
                <a:lnTo>
                  <a:pt x="717" y="35"/>
                </a:lnTo>
                <a:lnTo>
                  <a:pt x="729" y="26"/>
                </a:lnTo>
                <a:lnTo>
                  <a:pt x="741" y="19"/>
                </a:lnTo>
                <a:lnTo>
                  <a:pt x="753" y="13"/>
                </a:lnTo>
                <a:lnTo>
                  <a:pt x="765" y="8"/>
                </a:lnTo>
                <a:lnTo>
                  <a:pt x="779" y="5"/>
                </a:lnTo>
                <a:lnTo>
                  <a:pt x="792" y="2"/>
                </a:lnTo>
                <a:lnTo>
                  <a:pt x="805" y="0"/>
                </a:lnTo>
                <a:lnTo>
                  <a:pt x="819" y="0"/>
                </a:lnTo>
                <a:lnTo>
                  <a:pt x="819" y="0"/>
                </a:lnTo>
                <a:lnTo>
                  <a:pt x="832" y="0"/>
                </a:lnTo>
                <a:lnTo>
                  <a:pt x="845" y="2"/>
                </a:lnTo>
                <a:lnTo>
                  <a:pt x="858" y="5"/>
                </a:lnTo>
                <a:lnTo>
                  <a:pt x="872" y="8"/>
                </a:lnTo>
                <a:lnTo>
                  <a:pt x="884" y="13"/>
                </a:lnTo>
                <a:lnTo>
                  <a:pt x="896" y="19"/>
                </a:lnTo>
                <a:lnTo>
                  <a:pt x="909" y="26"/>
                </a:lnTo>
                <a:lnTo>
                  <a:pt x="920" y="35"/>
                </a:lnTo>
                <a:lnTo>
                  <a:pt x="920" y="35"/>
                </a:lnTo>
                <a:lnTo>
                  <a:pt x="969" y="72"/>
                </a:lnTo>
                <a:lnTo>
                  <a:pt x="996" y="93"/>
                </a:lnTo>
                <a:lnTo>
                  <a:pt x="1026" y="114"/>
                </a:lnTo>
                <a:lnTo>
                  <a:pt x="1058" y="135"/>
                </a:lnTo>
                <a:lnTo>
                  <a:pt x="1091" y="157"/>
                </a:lnTo>
                <a:lnTo>
                  <a:pt x="1126" y="179"/>
                </a:lnTo>
                <a:lnTo>
                  <a:pt x="1164" y="200"/>
                </a:lnTo>
                <a:lnTo>
                  <a:pt x="1202" y="221"/>
                </a:lnTo>
                <a:lnTo>
                  <a:pt x="1242" y="241"/>
                </a:lnTo>
                <a:lnTo>
                  <a:pt x="1282" y="260"/>
                </a:lnTo>
                <a:lnTo>
                  <a:pt x="1325" y="279"/>
                </a:lnTo>
                <a:lnTo>
                  <a:pt x="1369" y="296"/>
                </a:lnTo>
                <a:lnTo>
                  <a:pt x="1414" y="311"/>
                </a:lnTo>
                <a:lnTo>
                  <a:pt x="1460" y="325"/>
                </a:lnTo>
                <a:lnTo>
                  <a:pt x="1507" y="337"/>
                </a:lnTo>
                <a:lnTo>
                  <a:pt x="1507" y="337"/>
                </a:lnTo>
                <a:lnTo>
                  <a:pt x="1520" y="340"/>
                </a:lnTo>
                <a:lnTo>
                  <a:pt x="1534" y="345"/>
                </a:lnTo>
                <a:lnTo>
                  <a:pt x="1547" y="351"/>
                </a:lnTo>
                <a:lnTo>
                  <a:pt x="1559" y="357"/>
                </a:lnTo>
                <a:lnTo>
                  <a:pt x="1570" y="366"/>
                </a:lnTo>
                <a:lnTo>
                  <a:pt x="1581" y="374"/>
                </a:lnTo>
                <a:lnTo>
                  <a:pt x="1591" y="384"/>
                </a:lnTo>
                <a:lnTo>
                  <a:pt x="1599" y="394"/>
                </a:lnTo>
                <a:lnTo>
                  <a:pt x="1607" y="404"/>
                </a:lnTo>
                <a:lnTo>
                  <a:pt x="1614" y="417"/>
                </a:lnTo>
                <a:lnTo>
                  <a:pt x="1622" y="429"/>
                </a:lnTo>
                <a:lnTo>
                  <a:pt x="1627" y="441"/>
                </a:lnTo>
                <a:lnTo>
                  <a:pt x="1631" y="454"/>
                </a:lnTo>
                <a:lnTo>
                  <a:pt x="1634" y="468"/>
                </a:lnTo>
                <a:lnTo>
                  <a:pt x="1635" y="482"/>
                </a:lnTo>
                <a:lnTo>
                  <a:pt x="1636" y="496"/>
                </a:lnTo>
                <a:lnTo>
                  <a:pt x="1636" y="496"/>
                </a:lnTo>
                <a:lnTo>
                  <a:pt x="1636" y="782"/>
                </a:lnTo>
                <a:lnTo>
                  <a:pt x="1637" y="981"/>
                </a:lnTo>
                <a:lnTo>
                  <a:pt x="1636" y="1073"/>
                </a:lnTo>
                <a:lnTo>
                  <a:pt x="1636" y="1073"/>
                </a:lnTo>
                <a:lnTo>
                  <a:pt x="1632" y="1094"/>
                </a:lnTo>
                <a:lnTo>
                  <a:pt x="1626" y="1123"/>
                </a:lnTo>
                <a:lnTo>
                  <a:pt x="1616" y="1159"/>
                </a:lnTo>
                <a:lnTo>
                  <a:pt x="1602" y="1202"/>
                </a:lnTo>
                <a:lnTo>
                  <a:pt x="1594" y="1226"/>
                </a:lnTo>
                <a:lnTo>
                  <a:pt x="1584" y="1250"/>
                </a:lnTo>
                <a:lnTo>
                  <a:pt x="1573" y="1277"/>
                </a:lnTo>
                <a:lnTo>
                  <a:pt x="1560" y="1304"/>
                </a:lnTo>
                <a:lnTo>
                  <a:pt x="1546" y="1332"/>
                </a:lnTo>
                <a:lnTo>
                  <a:pt x="1531" y="1362"/>
                </a:lnTo>
                <a:lnTo>
                  <a:pt x="1513" y="1392"/>
                </a:lnTo>
                <a:lnTo>
                  <a:pt x="1495" y="1423"/>
                </a:lnTo>
                <a:lnTo>
                  <a:pt x="1473" y="1454"/>
                </a:lnTo>
                <a:lnTo>
                  <a:pt x="1451" y="1487"/>
                </a:lnTo>
                <a:lnTo>
                  <a:pt x="1426" y="1520"/>
                </a:lnTo>
                <a:lnTo>
                  <a:pt x="1400" y="1554"/>
                </a:lnTo>
                <a:lnTo>
                  <a:pt x="1371" y="1587"/>
                </a:lnTo>
                <a:lnTo>
                  <a:pt x="1341" y="1621"/>
                </a:lnTo>
                <a:lnTo>
                  <a:pt x="1307" y="1655"/>
                </a:lnTo>
                <a:lnTo>
                  <a:pt x="1272" y="1688"/>
                </a:lnTo>
                <a:lnTo>
                  <a:pt x="1234" y="1722"/>
                </a:lnTo>
                <a:lnTo>
                  <a:pt x="1194" y="1756"/>
                </a:lnTo>
                <a:lnTo>
                  <a:pt x="1151" y="1789"/>
                </a:lnTo>
                <a:lnTo>
                  <a:pt x="1105" y="1821"/>
                </a:lnTo>
                <a:lnTo>
                  <a:pt x="1056" y="1854"/>
                </a:lnTo>
                <a:lnTo>
                  <a:pt x="1005" y="1886"/>
                </a:lnTo>
                <a:lnTo>
                  <a:pt x="950" y="1916"/>
                </a:lnTo>
                <a:lnTo>
                  <a:pt x="893" y="1947"/>
                </a:lnTo>
                <a:lnTo>
                  <a:pt x="893" y="1947"/>
                </a:lnTo>
                <a:lnTo>
                  <a:pt x="875" y="1955"/>
                </a:lnTo>
                <a:lnTo>
                  <a:pt x="856" y="1960"/>
                </a:lnTo>
                <a:lnTo>
                  <a:pt x="838" y="1963"/>
                </a:lnTo>
                <a:lnTo>
                  <a:pt x="819" y="1964"/>
                </a:lnTo>
                <a:lnTo>
                  <a:pt x="819" y="1964"/>
                </a:lnTo>
                <a:lnTo>
                  <a:pt x="799" y="1963"/>
                </a:lnTo>
                <a:lnTo>
                  <a:pt x="781" y="1960"/>
                </a:lnTo>
                <a:lnTo>
                  <a:pt x="762" y="1955"/>
                </a:lnTo>
                <a:lnTo>
                  <a:pt x="744" y="1947"/>
                </a:lnTo>
                <a:lnTo>
                  <a:pt x="744" y="1947"/>
                </a:lnTo>
                <a:lnTo>
                  <a:pt x="687" y="1916"/>
                </a:lnTo>
                <a:lnTo>
                  <a:pt x="633" y="1886"/>
                </a:lnTo>
                <a:lnTo>
                  <a:pt x="582" y="1854"/>
                </a:lnTo>
                <a:lnTo>
                  <a:pt x="533" y="1821"/>
                </a:lnTo>
                <a:lnTo>
                  <a:pt x="487" y="1789"/>
                </a:lnTo>
                <a:lnTo>
                  <a:pt x="444" y="1756"/>
                </a:lnTo>
                <a:lnTo>
                  <a:pt x="403" y="1722"/>
                </a:lnTo>
                <a:lnTo>
                  <a:pt x="365" y="1688"/>
                </a:lnTo>
                <a:lnTo>
                  <a:pt x="330" y="1655"/>
                </a:lnTo>
                <a:lnTo>
                  <a:pt x="297" y="1621"/>
                </a:lnTo>
                <a:lnTo>
                  <a:pt x="266" y="1587"/>
                </a:lnTo>
                <a:lnTo>
                  <a:pt x="237" y="1554"/>
                </a:lnTo>
                <a:lnTo>
                  <a:pt x="211" y="1520"/>
                </a:lnTo>
                <a:lnTo>
                  <a:pt x="186" y="1487"/>
                </a:lnTo>
                <a:lnTo>
                  <a:pt x="164" y="1454"/>
                </a:lnTo>
                <a:lnTo>
                  <a:pt x="142" y="1423"/>
                </a:lnTo>
                <a:lnTo>
                  <a:pt x="124" y="1392"/>
                </a:lnTo>
                <a:lnTo>
                  <a:pt x="107" y="1362"/>
                </a:lnTo>
                <a:lnTo>
                  <a:pt x="91" y="1332"/>
                </a:lnTo>
                <a:lnTo>
                  <a:pt x="77" y="1304"/>
                </a:lnTo>
                <a:lnTo>
                  <a:pt x="65" y="1277"/>
                </a:lnTo>
                <a:lnTo>
                  <a:pt x="53" y="1250"/>
                </a:lnTo>
                <a:lnTo>
                  <a:pt x="43" y="1226"/>
                </a:lnTo>
                <a:lnTo>
                  <a:pt x="35" y="1202"/>
                </a:lnTo>
                <a:lnTo>
                  <a:pt x="21" y="1159"/>
                </a:lnTo>
                <a:lnTo>
                  <a:pt x="12" y="1123"/>
                </a:lnTo>
                <a:lnTo>
                  <a:pt x="5" y="1094"/>
                </a:lnTo>
                <a:lnTo>
                  <a:pt x="1" y="1073"/>
                </a:lnTo>
                <a:lnTo>
                  <a:pt x="1" y="1073"/>
                </a:lnTo>
                <a:lnTo>
                  <a:pt x="0" y="981"/>
                </a:lnTo>
                <a:lnTo>
                  <a:pt x="1" y="782"/>
                </a:lnTo>
                <a:lnTo>
                  <a:pt x="1" y="496"/>
                </a:lnTo>
                <a:lnTo>
                  <a:pt x="1" y="496"/>
                </a:lnTo>
                <a:close/>
                <a:moveTo>
                  <a:pt x="1472" y="496"/>
                </a:moveTo>
                <a:lnTo>
                  <a:pt x="1472" y="496"/>
                </a:lnTo>
                <a:lnTo>
                  <a:pt x="1472" y="496"/>
                </a:lnTo>
                <a:lnTo>
                  <a:pt x="1471" y="496"/>
                </a:lnTo>
                <a:lnTo>
                  <a:pt x="1471" y="496"/>
                </a:lnTo>
                <a:lnTo>
                  <a:pt x="1431" y="486"/>
                </a:lnTo>
                <a:lnTo>
                  <a:pt x="1391" y="475"/>
                </a:lnTo>
                <a:lnTo>
                  <a:pt x="1350" y="463"/>
                </a:lnTo>
                <a:lnTo>
                  <a:pt x="1310" y="448"/>
                </a:lnTo>
                <a:lnTo>
                  <a:pt x="1269" y="432"/>
                </a:lnTo>
                <a:lnTo>
                  <a:pt x="1228" y="415"/>
                </a:lnTo>
                <a:lnTo>
                  <a:pt x="1187" y="396"/>
                </a:lnTo>
                <a:lnTo>
                  <a:pt x="1147" y="376"/>
                </a:lnTo>
                <a:lnTo>
                  <a:pt x="1106" y="354"/>
                </a:lnTo>
                <a:lnTo>
                  <a:pt x="1065" y="332"/>
                </a:lnTo>
                <a:lnTo>
                  <a:pt x="1024" y="307"/>
                </a:lnTo>
                <a:lnTo>
                  <a:pt x="983" y="282"/>
                </a:lnTo>
                <a:lnTo>
                  <a:pt x="941" y="254"/>
                </a:lnTo>
                <a:lnTo>
                  <a:pt x="900" y="226"/>
                </a:lnTo>
                <a:lnTo>
                  <a:pt x="859" y="195"/>
                </a:lnTo>
                <a:lnTo>
                  <a:pt x="819" y="163"/>
                </a:lnTo>
                <a:lnTo>
                  <a:pt x="819" y="163"/>
                </a:lnTo>
                <a:lnTo>
                  <a:pt x="778" y="195"/>
                </a:lnTo>
                <a:lnTo>
                  <a:pt x="737" y="226"/>
                </a:lnTo>
                <a:lnTo>
                  <a:pt x="696" y="254"/>
                </a:lnTo>
                <a:lnTo>
                  <a:pt x="654" y="282"/>
                </a:lnTo>
                <a:lnTo>
                  <a:pt x="613" y="307"/>
                </a:lnTo>
                <a:lnTo>
                  <a:pt x="572" y="332"/>
                </a:lnTo>
                <a:lnTo>
                  <a:pt x="532" y="354"/>
                </a:lnTo>
                <a:lnTo>
                  <a:pt x="491" y="376"/>
                </a:lnTo>
                <a:lnTo>
                  <a:pt x="450" y="396"/>
                </a:lnTo>
                <a:lnTo>
                  <a:pt x="409" y="415"/>
                </a:lnTo>
                <a:lnTo>
                  <a:pt x="368" y="432"/>
                </a:lnTo>
                <a:lnTo>
                  <a:pt x="327" y="448"/>
                </a:lnTo>
                <a:lnTo>
                  <a:pt x="287" y="463"/>
                </a:lnTo>
                <a:lnTo>
                  <a:pt x="247" y="475"/>
                </a:lnTo>
                <a:lnTo>
                  <a:pt x="207" y="486"/>
                </a:lnTo>
                <a:lnTo>
                  <a:pt x="166" y="496"/>
                </a:lnTo>
                <a:lnTo>
                  <a:pt x="166" y="496"/>
                </a:lnTo>
                <a:lnTo>
                  <a:pt x="165" y="496"/>
                </a:lnTo>
                <a:lnTo>
                  <a:pt x="165" y="496"/>
                </a:lnTo>
                <a:lnTo>
                  <a:pt x="165" y="496"/>
                </a:lnTo>
                <a:lnTo>
                  <a:pt x="164" y="826"/>
                </a:lnTo>
                <a:lnTo>
                  <a:pt x="165" y="1058"/>
                </a:lnTo>
                <a:lnTo>
                  <a:pt x="165" y="1058"/>
                </a:lnTo>
                <a:lnTo>
                  <a:pt x="171" y="1086"/>
                </a:lnTo>
                <a:lnTo>
                  <a:pt x="175" y="1104"/>
                </a:lnTo>
                <a:lnTo>
                  <a:pt x="181" y="1125"/>
                </a:lnTo>
                <a:lnTo>
                  <a:pt x="270" y="1039"/>
                </a:lnTo>
                <a:lnTo>
                  <a:pt x="270" y="1039"/>
                </a:lnTo>
                <a:lnTo>
                  <a:pt x="265" y="1022"/>
                </a:lnTo>
                <a:lnTo>
                  <a:pt x="260" y="1006"/>
                </a:lnTo>
                <a:lnTo>
                  <a:pt x="256" y="989"/>
                </a:lnTo>
                <a:lnTo>
                  <a:pt x="253" y="972"/>
                </a:lnTo>
                <a:lnTo>
                  <a:pt x="250" y="955"/>
                </a:lnTo>
                <a:lnTo>
                  <a:pt x="248" y="938"/>
                </a:lnTo>
                <a:lnTo>
                  <a:pt x="247" y="919"/>
                </a:lnTo>
                <a:lnTo>
                  <a:pt x="247" y="902"/>
                </a:lnTo>
                <a:lnTo>
                  <a:pt x="247" y="902"/>
                </a:lnTo>
                <a:lnTo>
                  <a:pt x="248" y="880"/>
                </a:lnTo>
                <a:lnTo>
                  <a:pt x="249" y="860"/>
                </a:lnTo>
                <a:lnTo>
                  <a:pt x="252" y="840"/>
                </a:lnTo>
                <a:lnTo>
                  <a:pt x="255" y="819"/>
                </a:lnTo>
                <a:lnTo>
                  <a:pt x="260" y="800"/>
                </a:lnTo>
                <a:lnTo>
                  <a:pt x="265" y="779"/>
                </a:lnTo>
                <a:lnTo>
                  <a:pt x="271" y="761"/>
                </a:lnTo>
                <a:lnTo>
                  <a:pt x="279" y="743"/>
                </a:lnTo>
                <a:lnTo>
                  <a:pt x="287" y="724"/>
                </a:lnTo>
                <a:lnTo>
                  <a:pt x="297" y="706"/>
                </a:lnTo>
                <a:lnTo>
                  <a:pt x="306" y="689"/>
                </a:lnTo>
                <a:lnTo>
                  <a:pt x="317" y="672"/>
                </a:lnTo>
                <a:lnTo>
                  <a:pt x="328" y="656"/>
                </a:lnTo>
                <a:lnTo>
                  <a:pt x="341" y="640"/>
                </a:lnTo>
                <a:lnTo>
                  <a:pt x="353" y="626"/>
                </a:lnTo>
                <a:lnTo>
                  <a:pt x="367" y="612"/>
                </a:lnTo>
                <a:lnTo>
                  <a:pt x="381" y="597"/>
                </a:lnTo>
                <a:lnTo>
                  <a:pt x="396" y="585"/>
                </a:lnTo>
                <a:lnTo>
                  <a:pt x="411" y="573"/>
                </a:lnTo>
                <a:lnTo>
                  <a:pt x="427" y="562"/>
                </a:lnTo>
                <a:lnTo>
                  <a:pt x="445" y="550"/>
                </a:lnTo>
                <a:lnTo>
                  <a:pt x="461" y="541"/>
                </a:lnTo>
                <a:lnTo>
                  <a:pt x="479" y="532"/>
                </a:lnTo>
                <a:lnTo>
                  <a:pt x="498" y="524"/>
                </a:lnTo>
                <a:lnTo>
                  <a:pt x="516" y="516"/>
                </a:lnTo>
                <a:lnTo>
                  <a:pt x="535" y="510"/>
                </a:lnTo>
                <a:lnTo>
                  <a:pt x="555" y="505"/>
                </a:lnTo>
                <a:lnTo>
                  <a:pt x="574" y="499"/>
                </a:lnTo>
                <a:lnTo>
                  <a:pt x="595" y="496"/>
                </a:lnTo>
                <a:lnTo>
                  <a:pt x="615" y="493"/>
                </a:lnTo>
                <a:lnTo>
                  <a:pt x="636" y="492"/>
                </a:lnTo>
                <a:lnTo>
                  <a:pt x="657" y="491"/>
                </a:lnTo>
                <a:lnTo>
                  <a:pt x="657" y="491"/>
                </a:lnTo>
                <a:lnTo>
                  <a:pt x="679" y="492"/>
                </a:lnTo>
                <a:lnTo>
                  <a:pt x="699" y="493"/>
                </a:lnTo>
                <a:lnTo>
                  <a:pt x="720" y="496"/>
                </a:lnTo>
                <a:lnTo>
                  <a:pt x="740" y="499"/>
                </a:lnTo>
                <a:lnTo>
                  <a:pt x="759" y="505"/>
                </a:lnTo>
                <a:lnTo>
                  <a:pt x="780" y="510"/>
                </a:lnTo>
                <a:lnTo>
                  <a:pt x="798" y="516"/>
                </a:lnTo>
                <a:lnTo>
                  <a:pt x="817" y="524"/>
                </a:lnTo>
                <a:lnTo>
                  <a:pt x="835" y="532"/>
                </a:lnTo>
                <a:lnTo>
                  <a:pt x="853" y="541"/>
                </a:lnTo>
                <a:lnTo>
                  <a:pt x="870" y="550"/>
                </a:lnTo>
                <a:lnTo>
                  <a:pt x="887" y="562"/>
                </a:lnTo>
                <a:lnTo>
                  <a:pt x="903" y="573"/>
                </a:lnTo>
                <a:lnTo>
                  <a:pt x="919" y="585"/>
                </a:lnTo>
                <a:lnTo>
                  <a:pt x="933" y="597"/>
                </a:lnTo>
                <a:lnTo>
                  <a:pt x="947" y="612"/>
                </a:lnTo>
                <a:lnTo>
                  <a:pt x="962" y="626"/>
                </a:lnTo>
                <a:lnTo>
                  <a:pt x="974" y="640"/>
                </a:lnTo>
                <a:lnTo>
                  <a:pt x="986" y="656"/>
                </a:lnTo>
                <a:lnTo>
                  <a:pt x="997" y="672"/>
                </a:lnTo>
                <a:lnTo>
                  <a:pt x="1009" y="689"/>
                </a:lnTo>
                <a:lnTo>
                  <a:pt x="1018" y="706"/>
                </a:lnTo>
                <a:lnTo>
                  <a:pt x="1027" y="724"/>
                </a:lnTo>
                <a:lnTo>
                  <a:pt x="1035" y="743"/>
                </a:lnTo>
                <a:lnTo>
                  <a:pt x="1043" y="761"/>
                </a:lnTo>
                <a:lnTo>
                  <a:pt x="1049" y="779"/>
                </a:lnTo>
                <a:lnTo>
                  <a:pt x="1055" y="800"/>
                </a:lnTo>
                <a:lnTo>
                  <a:pt x="1060" y="819"/>
                </a:lnTo>
                <a:lnTo>
                  <a:pt x="1063" y="840"/>
                </a:lnTo>
                <a:lnTo>
                  <a:pt x="1066" y="860"/>
                </a:lnTo>
                <a:lnTo>
                  <a:pt x="1067" y="880"/>
                </a:lnTo>
                <a:lnTo>
                  <a:pt x="1068" y="902"/>
                </a:lnTo>
                <a:lnTo>
                  <a:pt x="1068" y="902"/>
                </a:lnTo>
                <a:lnTo>
                  <a:pt x="1067" y="925"/>
                </a:lnTo>
                <a:lnTo>
                  <a:pt x="1065" y="949"/>
                </a:lnTo>
                <a:lnTo>
                  <a:pt x="1062" y="971"/>
                </a:lnTo>
                <a:lnTo>
                  <a:pt x="1058" y="994"/>
                </a:lnTo>
                <a:lnTo>
                  <a:pt x="1053" y="1015"/>
                </a:lnTo>
                <a:lnTo>
                  <a:pt x="1045" y="1037"/>
                </a:lnTo>
                <a:lnTo>
                  <a:pt x="1037" y="1057"/>
                </a:lnTo>
                <a:lnTo>
                  <a:pt x="1028" y="1078"/>
                </a:lnTo>
                <a:lnTo>
                  <a:pt x="1019" y="1097"/>
                </a:lnTo>
                <a:lnTo>
                  <a:pt x="1008" y="1116"/>
                </a:lnTo>
                <a:lnTo>
                  <a:pt x="995" y="1135"/>
                </a:lnTo>
                <a:lnTo>
                  <a:pt x="983" y="1152"/>
                </a:lnTo>
                <a:lnTo>
                  <a:pt x="969" y="1169"/>
                </a:lnTo>
                <a:lnTo>
                  <a:pt x="954" y="1186"/>
                </a:lnTo>
                <a:lnTo>
                  <a:pt x="939" y="1201"/>
                </a:lnTo>
                <a:lnTo>
                  <a:pt x="923" y="1215"/>
                </a:lnTo>
                <a:lnTo>
                  <a:pt x="992" y="1355"/>
                </a:lnTo>
                <a:lnTo>
                  <a:pt x="1178" y="1108"/>
                </a:lnTo>
                <a:lnTo>
                  <a:pt x="1178" y="1108"/>
                </a:lnTo>
                <a:lnTo>
                  <a:pt x="1183" y="1102"/>
                </a:lnTo>
                <a:lnTo>
                  <a:pt x="1189" y="1097"/>
                </a:lnTo>
                <a:lnTo>
                  <a:pt x="1196" y="1093"/>
                </a:lnTo>
                <a:lnTo>
                  <a:pt x="1202" y="1089"/>
                </a:lnTo>
                <a:lnTo>
                  <a:pt x="1210" y="1087"/>
                </a:lnTo>
                <a:lnTo>
                  <a:pt x="1217" y="1085"/>
                </a:lnTo>
                <a:lnTo>
                  <a:pt x="1224" y="1084"/>
                </a:lnTo>
                <a:lnTo>
                  <a:pt x="1232" y="1084"/>
                </a:lnTo>
                <a:lnTo>
                  <a:pt x="1232" y="1084"/>
                </a:lnTo>
                <a:lnTo>
                  <a:pt x="1241" y="1085"/>
                </a:lnTo>
                <a:lnTo>
                  <a:pt x="1248" y="1087"/>
                </a:lnTo>
                <a:lnTo>
                  <a:pt x="1255" y="1090"/>
                </a:lnTo>
                <a:lnTo>
                  <a:pt x="1261" y="1094"/>
                </a:lnTo>
                <a:lnTo>
                  <a:pt x="1267" y="1099"/>
                </a:lnTo>
                <a:lnTo>
                  <a:pt x="1273" y="1104"/>
                </a:lnTo>
                <a:lnTo>
                  <a:pt x="1277" y="1110"/>
                </a:lnTo>
                <a:lnTo>
                  <a:pt x="1281" y="1117"/>
                </a:lnTo>
                <a:lnTo>
                  <a:pt x="1376" y="1302"/>
                </a:lnTo>
                <a:lnTo>
                  <a:pt x="1376" y="1302"/>
                </a:lnTo>
                <a:lnTo>
                  <a:pt x="1400" y="1260"/>
                </a:lnTo>
                <a:lnTo>
                  <a:pt x="1418" y="1221"/>
                </a:lnTo>
                <a:lnTo>
                  <a:pt x="1435" y="1185"/>
                </a:lnTo>
                <a:lnTo>
                  <a:pt x="1447" y="1151"/>
                </a:lnTo>
                <a:lnTo>
                  <a:pt x="1457" y="1121"/>
                </a:lnTo>
                <a:lnTo>
                  <a:pt x="1464" y="1096"/>
                </a:lnTo>
                <a:lnTo>
                  <a:pt x="1469" y="1074"/>
                </a:lnTo>
                <a:lnTo>
                  <a:pt x="1472" y="1058"/>
                </a:lnTo>
                <a:lnTo>
                  <a:pt x="1472" y="1058"/>
                </a:lnTo>
                <a:lnTo>
                  <a:pt x="1473" y="826"/>
                </a:lnTo>
                <a:lnTo>
                  <a:pt x="1472" y="496"/>
                </a:lnTo>
                <a:lnTo>
                  <a:pt x="1472" y="496"/>
                </a:lnTo>
                <a:close/>
                <a:moveTo>
                  <a:pt x="281" y="1336"/>
                </a:moveTo>
                <a:lnTo>
                  <a:pt x="281" y="1336"/>
                </a:lnTo>
                <a:lnTo>
                  <a:pt x="308" y="1376"/>
                </a:lnTo>
                <a:lnTo>
                  <a:pt x="390" y="1213"/>
                </a:lnTo>
                <a:lnTo>
                  <a:pt x="390" y="1213"/>
                </a:lnTo>
                <a:lnTo>
                  <a:pt x="373" y="1198"/>
                </a:lnTo>
                <a:lnTo>
                  <a:pt x="358" y="1184"/>
                </a:lnTo>
                <a:lnTo>
                  <a:pt x="344" y="1167"/>
                </a:lnTo>
                <a:lnTo>
                  <a:pt x="330" y="1150"/>
                </a:lnTo>
                <a:lnTo>
                  <a:pt x="231" y="1247"/>
                </a:lnTo>
                <a:lnTo>
                  <a:pt x="231" y="1247"/>
                </a:lnTo>
                <a:lnTo>
                  <a:pt x="242" y="1269"/>
                </a:lnTo>
                <a:lnTo>
                  <a:pt x="254" y="1291"/>
                </a:lnTo>
                <a:lnTo>
                  <a:pt x="267" y="1314"/>
                </a:lnTo>
                <a:lnTo>
                  <a:pt x="281" y="1336"/>
                </a:lnTo>
                <a:lnTo>
                  <a:pt x="281" y="1336"/>
                </a:lnTo>
                <a:close/>
                <a:moveTo>
                  <a:pt x="447" y="1098"/>
                </a:moveTo>
                <a:lnTo>
                  <a:pt x="600" y="791"/>
                </a:lnTo>
                <a:lnTo>
                  <a:pt x="600" y="791"/>
                </a:lnTo>
                <a:lnTo>
                  <a:pt x="605" y="783"/>
                </a:lnTo>
                <a:lnTo>
                  <a:pt x="610" y="776"/>
                </a:lnTo>
                <a:lnTo>
                  <a:pt x="616" y="771"/>
                </a:lnTo>
                <a:lnTo>
                  <a:pt x="622" y="766"/>
                </a:lnTo>
                <a:lnTo>
                  <a:pt x="631" y="762"/>
                </a:lnTo>
                <a:lnTo>
                  <a:pt x="638" y="759"/>
                </a:lnTo>
                <a:lnTo>
                  <a:pt x="647" y="758"/>
                </a:lnTo>
                <a:lnTo>
                  <a:pt x="655" y="757"/>
                </a:lnTo>
                <a:lnTo>
                  <a:pt x="655" y="757"/>
                </a:lnTo>
                <a:lnTo>
                  <a:pt x="663" y="758"/>
                </a:lnTo>
                <a:lnTo>
                  <a:pt x="673" y="759"/>
                </a:lnTo>
                <a:lnTo>
                  <a:pt x="680" y="762"/>
                </a:lnTo>
                <a:lnTo>
                  <a:pt x="688" y="766"/>
                </a:lnTo>
                <a:lnTo>
                  <a:pt x="694" y="771"/>
                </a:lnTo>
                <a:lnTo>
                  <a:pt x="700" y="776"/>
                </a:lnTo>
                <a:lnTo>
                  <a:pt x="705" y="783"/>
                </a:lnTo>
                <a:lnTo>
                  <a:pt x="710" y="791"/>
                </a:lnTo>
                <a:lnTo>
                  <a:pt x="866" y="1101"/>
                </a:lnTo>
                <a:lnTo>
                  <a:pt x="866" y="1101"/>
                </a:lnTo>
                <a:lnTo>
                  <a:pt x="874" y="1091"/>
                </a:lnTo>
                <a:lnTo>
                  <a:pt x="883" y="1081"/>
                </a:lnTo>
                <a:lnTo>
                  <a:pt x="891" y="1070"/>
                </a:lnTo>
                <a:lnTo>
                  <a:pt x="898" y="1059"/>
                </a:lnTo>
                <a:lnTo>
                  <a:pt x="905" y="1047"/>
                </a:lnTo>
                <a:lnTo>
                  <a:pt x="913" y="1036"/>
                </a:lnTo>
                <a:lnTo>
                  <a:pt x="919" y="1023"/>
                </a:lnTo>
                <a:lnTo>
                  <a:pt x="924" y="1011"/>
                </a:lnTo>
                <a:lnTo>
                  <a:pt x="929" y="998"/>
                </a:lnTo>
                <a:lnTo>
                  <a:pt x="933" y="986"/>
                </a:lnTo>
                <a:lnTo>
                  <a:pt x="937" y="971"/>
                </a:lnTo>
                <a:lnTo>
                  <a:pt x="940" y="958"/>
                </a:lnTo>
                <a:lnTo>
                  <a:pt x="942" y="945"/>
                </a:lnTo>
                <a:lnTo>
                  <a:pt x="944" y="930"/>
                </a:lnTo>
                <a:lnTo>
                  <a:pt x="945" y="916"/>
                </a:lnTo>
                <a:lnTo>
                  <a:pt x="945" y="902"/>
                </a:lnTo>
                <a:lnTo>
                  <a:pt x="945" y="902"/>
                </a:lnTo>
                <a:lnTo>
                  <a:pt x="945" y="888"/>
                </a:lnTo>
                <a:lnTo>
                  <a:pt x="944" y="872"/>
                </a:lnTo>
                <a:lnTo>
                  <a:pt x="942" y="858"/>
                </a:lnTo>
                <a:lnTo>
                  <a:pt x="939" y="844"/>
                </a:lnTo>
                <a:lnTo>
                  <a:pt x="936" y="830"/>
                </a:lnTo>
                <a:lnTo>
                  <a:pt x="932" y="816"/>
                </a:lnTo>
                <a:lnTo>
                  <a:pt x="928" y="803"/>
                </a:lnTo>
                <a:lnTo>
                  <a:pt x="923" y="789"/>
                </a:lnTo>
                <a:lnTo>
                  <a:pt x="917" y="777"/>
                </a:lnTo>
                <a:lnTo>
                  <a:pt x="911" y="765"/>
                </a:lnTo>
                <a:lnTo>
                  <a:pt x="903" y="753"/>
                </a:lnTo>
                <a:lnTo>
                  <a:pt x="896" y="740"/>
                </a:lnTo>
                <a:lnTo>
                  <a:pt x="888" y="729"/>
                </a:lnTo>
                <a:lnTo>
                  <a:pt x="880" y="719"/>
                </a:lnTo>
                <a:lnTo>
                  <a:pt x="871" y="708"/>
                </a:lnTo>
                <a:lnTo>
                  <a:pt x="861" y="699"/>
                </a:lnTo>
                <a:lnTo>
                  <a:pt x="851" y="688"/>
                </a:lnTo>
                <a:lnTo>
                  <a:pt x="840" y="679"/>
                </a:lnTo>
                <a:lnTo>
                  <a:pt x="830" y="671"/>
                </a:lnTo>
                <a:lnTo>
                  <a:pt x="819" y="663"/>
                </a:lnTo>
                <a:lnTo>
                  <a:pt x="806" y="656"/>
                </a:lnTo>
                <a:lnTo>
                  <a:pt x="794" y="649"/>
                </a:lnTo>
                <a:lnTo>
                  <a:pt x="782" y="642"/>
                </a:lnTo>
                <a:lnTo>
                  <a:pt x="770" y="636"/>
                </a:lnTo>
                <a:lnTo>
                  <a:pt x="756" y="631"/>
                </a:lnTo>
                <a:lnTo>
                  <a:pt x="743" y="627"/>
                </a:lnTo>
                <a:lnTo>
                  <a:pt x="729" y="623"/>
                </a:lnTo>
                <a:lnTo>
                  <a:pt x="715" y="620"/>
                </a:lnTo>
                <a:lnTo>
                  <a:pt x="701" y="617"/>
                </a:lnTo>
                <a:lnTo>
                  <a:pt x="687" y="615"/>
                </a:lnTo>
                <a:lnTo>
                  <a:pt x="672" y="614"/>
                </a:lnTo>
                <a:lnTo>
                  <a:pt x="657" y="614"/>
                </a:lnTo>
                <a:lnTo>
                  <a:pt x="657" y="614"/>
                </a:lnTo>
                <a:lnTo>
                  <a:pt x="643" y="614"/>
                </a:lnTo>
                <a:lnTo>
                  <a:pt x="628" y="615"/>
                </a:lnTo>
                <a:lnTo>
                  <a:pt x="613" y="617"/>
                </a:lnTo>
                <a:lnTo>
                  <a:pt x="599" y="620"/>
                </a:lnTo>
                <a:lnTo>
                  <a:pt x="586" y="623"/>
                </a:lnTo>
                <a:lnTo>
                  <a:pt x="571" y="627"/>
                </a:lnTo>
                <a:lnTo>
                  <a:pt x="558" y="631"/>
                </a:lnTo>
                <a:lnTo>
                  <a:pt x="545" y="636"/>
                </a:lnTo>
                <a:lnTo>
                  <a:pt x="533" y="642"/>
                </a:lnTo>
                <a:lnTo>
                  <a:pt x="520" y="649"/>
                </a:lnTo>
                <a:lnTo>
                  <a:pt x="508" y="656"/>
                </a:lnTo>
                <a:lnTo>
                  <a:pt x="496" y="663"/>
                </a:lnTo>
                <a:lnTo>
                  <a:pt x="485" y="671"/>
                </a:lnTo>
                <a:lnTo>
                  <a:pt x="474" y="679"/>
                </a:lnTo>
                <a:lnTo>
                  <a:pt x="463" y="688"/>
                </a:lnTo>
                <a:lnTo>
                  <a:pt x="454" y="699"/>
                </a:lnTo>
                <a:lnTo>
                  <a:pt x="444" y="708"/>
                </a:lnTo>
                <a:lnTo>
                  <a:pt x="435" y="719"/>
                </a:lnTo>
                <a:lnTo>
                  <a:pt x="426" y="729"/>
                </a:lnTo>
                <a:lnTo>
                  <a:pt x="418" y="740"/>
                </a:lnTo>
                <a:lnTo>
                  <a:pt x="411" y="753"/>
                </a:lnTo>
                <a:lnTo>
                  <a:pt x="404" y="765"/>
                </a:lnTo>
                <a:lnTo>
                  <a:pt x="398" y="777"/>
                </a:lnTo>
                <a:lnTo>
                  <a:pt x="392" y="789"/>
                </a:lnTo>
                <a:lnTo>
                  <a:pt x="386" y="803"/>
                </a:lnTo>
                <a:lnTo>
                  <a:pt x="382" y="816"/>
                </a:lnTo>
                <a:lnTo>
                  <a:pt x="378" y="830"/>
                </a:lnTo>
                <a:lnTo>
                  <a:pt x="375" y="844"/>
                </a:lnTo>
                <a:lnTo>
                  <a:pt x="372" y="858"/>
                </a:lnTo>
                <a:lnTo>
                  <a:pt x="370" y="872"/>
                </a:lnTo>
                <a:lnTo>
                  <a:pt x="369" y="888"/>
                </a:lnTo>
                <a:lnTo>
                  <a:pt x="369" y="902"/>
                </a:lnTo>
                <a:lnTo>
                  <a:pt x="369" y="902"/>
                </a:lnTo>
                <a:lnTo>
                  <a:pt x="369" y="916"/>
                </a:lnTo>
                <a:lnTo>
                  <a:pt x="370" y="929"/>
                </a:lnTo>
                <a:lnTo>
                  <a:pt x="372" y="944"/>
                </a:lnTo>
                <a:lnTo>
                  <a:pt x="374" y="957"/>
                </a:lnTo>
                <a:lnTo>
                  <a:pt x="377" y="970"/>
                </a:lnTo>
                <a:lnTo>
                  <a:pt x="381" y="984"/>
                </a:lnTo>
                <a:lnTo>
                  <a:pt x="385" y="997"/>
                </a:lnTo>
                <a:lnTo>
                  <a:pt x="390" y="1009"/>
                </a:lnTo>
                <a:lnTo>
                  <a:pt x="395" y="1021"/>
                </a:lnTo>
                <a:lnTo>
                  <a:pt x="401" y="1034"/>
                </a:lnTo>
                <a:lnTo>
                  <a:pt x="407" y="1045"/>
                </a:lnTo>
                <a:lnTo>
                  <a:pt x="414" y="1056"/>
                </a:lnTo>
                <a:lnTo>
                  <a:pt x="429" y="1078"/>
                </a:lnTo>
                <a:lnTo>
                  <a:pt x="447" y="1098"/>
                </a:lnTo>
                <a:lnTo>
                  <a:pt x="447" y="1098"/>
                </a:lnTo>
                <a:close/>
                <a:moveTo>
                  <a:pt x="655" y="955"/>
                </a:moveTo>
                <a:lnTo>
                  <a:pt x="549" y="1168"/>
                </a:lnTo>
                <a:lnTo>
                  <a:pt x="549" y="1168"/>
                </a:lnTo>
                <a:lnTo>
                  <a:pt x="561" y="1174"/>
                </a:lnTo>
                <a:lnTo>
                  <a:pt x="574" y="1178"/>
                </a:lnTo>
                <a:lnTo>
                  <a:pt x="588" y="1182"/>
                </a:lnTo>
                <a:lnTo>
                  <a:pt x="601" y="1185"/>
                </a:lnTo>
                <a:lnTo>
                  <a:pt x="614" y="1187"/>
                </a:lnTo>
                <a:lnTo>
                  <a:pt x="629" y="1189"/>
                </a:lnTo>
                <a:lnTo>
                  <a:pt x="643" y="1190"/>
                </a:lnTo>
                <a:lnTo>
                  <a:pt x="657" y="1190"/>
                </a:lnTo>
                <a:lnTo>
                  <a:pt x="657" y="1190"/>
                </a:lnTo>
                <a:lnTo>
                  <a:pt x="672" y="1190"/>
                </a:lnTo>
                <a:lnTo>
                  <a:pt x="685" y="1189"/>
                </a:lnTo>
                <a:lnTo>
                  <a:pt x="698" y="1187"/>
                </a:lnTo>
                <a:lnTo>
                  <a:pt x="711" y="1185"/>
                </a:lnTo>
                <a:lnTo>
                  <a:pt x="725" y="1182"/>
                </a:lnTo>
                <a:lnTo>
                  <a:pt x="738" y="1179"/>
                </a:lnTo>
                <a:lnTo>
                  <a:pt x="762" y="1169"/>
                </a:lnTo>
                <a:lnTo>
                  <a:pt x="655" y="955"/>
                </a:lnTo>
                <a:close/>
                <a:moveTo>
                  <a:pt x="476" y="1568"/>
                </a:moveTo>
                <a:lnTo>
                  <a:pt x="476" y="1568"/>
                </a:lnTo>
                <a:lnTo>
                  <a:pt x="513" y="1601"/>
                </a:lnTo>
                <a:lnTo>
                  <a:pt x="552" y="1632"/>
                </a:lnTo>
                <a:lnTo>
                  <a:pt x="592" y="1663"/>
                </a:lnTo>
                <a:lnTo>
                  <a:pt x="634" y="1692"/>
                </a:lnTo>
                <a:lnTo>
                  <a:pt x="678" y="1721"/>
                </a:lnTo>
                <a:lnTo>
                  <a:pt x="723" y="1749"/>
                </a:lnTo>
                <a:lnTo>
                  <a:pt x="770" y="1775"/>
                </a:lnTo>
                <a:lnTo>
                  <a:pt x="818" y="1801"/>
                </a:lnTo>
                <a:lnTo>
                  <a:pt x="818" y="1801"/>
                </a:lnTo>
                <a:lnTo>
                  <a:pt x="819" y="1801"/>
                </a:lnTo>
                <a:lnTo>
                  <a:pt x="819" y="1801"/>
                </a:lnTo>
                <a:lnTo>
                  <a:pt x="820" y="1801"/>
                </a:lnTo>
                <a:lnTo>
                  <a:pt x="820" y="1801"/>
                </a:lnTo>
                <a:lnTo>
                  <a:pt x="868" y="1775"/>
                </a:lnTo>
                <a:lnTo>
                  <a:pt x="915" y="1749"/>
                </a:lnTo>
                <a:lnTo>
                  <a:pt x="960" y="1721"/>
                </a:lnTo>
                <a:lnTo>
                  <a:pt x="1004" y="1692"/>
                </a:lnTo>
                <a:lnTo>
                  <a:pt x="1045" y="1663"/>
                </a:lnTo>
                <a:lnTo>
                  <a:pt x="1085" y="1632"/>
                </a:lnTo>
                <a:lnTo>
                  <a:pt x="1124" y="1601"/>
                </a:lnTo>
                <a:lnTo>
                  <a:pt x="1161" y="1568"/>
                </a:lnTo>
                <a:lnTo>
                  <a:pt x="1161" y="1568"/>
                </a:lnTo>
                <a:lnTo>
                  <a:pt x="1199" y="1532"/>
                </a:lnTo>
                <a:lnTo>
                  <a:pt x="1234" y="1495"/>
                </a:lnTo>
                <a:lnTo>
                  <a:pt x="1267" y="1458"/>
                </a:lnTo>
                <a:lnTo>
                  <a:pt x="1299" y="1419"/>
                </a:lnTo>
                <a:lnTo>
                  <a:pt x="1217" y="1260"/>
                </a:lnTo>
                <a:lnTo>
                  <a:pt x="1031" y="1509"/>
                </a:lnTo>
                <a:lnTo>
                  <a:pt x="1031" y="1509"/>
                </a:lnTo>
                <a:lnTo>
                  <a:pt x="1026" y="1515"/>
                </a:lnTo>
                <a:lnTo>
                  <a:pt x="1020" y="1520"/>
                </a:lnTo>
                <a:lnTo>
                  <a:pt x="1014" y="1524"/>
                </a:lnTo>
                <a:lnTo>
                  <a:pt x="1007" y="1528"/>
                </a:lnTo>
                <a:lnTo>
                  <a:pt x="999" y="1530"/>
                </a:lnTo>
                <a:lnTo>
                  <a:pt x="992" y="1532"/>
                </a:lnTo>
                <a:lnTo>
                  <a:pt x="984" y="1533"/>
                </a:lnTo>
                <a:lnTo>
                  <a:pt x="977" y="1533"/>
                </a:lnTo>
                <a:lnTo>
                  <a:pt x="977" y="1533"/>
                </a:lnTo>
                <a:lnTo>
                  <a:pt x="969" y="1532"/>
                </a:lnTo>
                <a:lnTo>
                  <a:pt x="962" y="1529"/>
                </a:lnTo>
                <a:lnTo>
                  <a:pt x="954" y="1526"/>
                </a:lnTo>
                <a:lnTo>
                  <a:pt x="947" y="1523"/>
                </a:lnTo>
                <a:lnTo>
                  <a:pt x="941" y="1518"/>
                </a:lnTo>
                <a:lnTo>
                  <a:pt x="936" y="1513"/>
                </a:lnTo>
                <a:lnTo>
                  <a:pt x="931" y="1507"/>
                </a:lnTo>
                <a:lnTo>
                  <a:pt x="927" y="1499"/>
                </a:lnTo>
                <a:lnTo>
                  <a:pt x="818" y="1280"/>
                </a:lnTo>
                <a:lnTo>
                  <a:pt x="818" y="1280"/>
                </a:lnTo>
                <a:lnTo>
                  <a:pt x="799" y="1287"/>
                </a:lnTo>
                <a:lnTo>
                  <a:pt x="780" y="1294"/>
                </a:lnTo>
                <a:lnTo>
                  <a:pt x="760" y="1299"/>
                </a:lnTo>
                <a:lnTo>
                  <a:pt x="740" y="1304"/>
                </a:lnTo>
                <a:lnTo>
                  <a:pt x="720" y="1307"/>
                </a:lnTo>
                <a:lnTo>
                  <a:pt x="699" y="1310"/>
                </a:lnTo>
                <a:lnTo>
                  <a:pt x="679" y="1311"/>
                </a:lnTo>
                <a:lnTo>
                  <a:pt x="657" y="1313"/>
                </a:lnTo>
                <a:lnTo>
                  <a:pt x="657" y="1313"/>
                </a:lnTo>
                <a:lnTo>
                  <a:pt x="636" y="1311"/>
                </a:lnTo>
                <a:lnTo>
                  <a:pt x="614" y="1310"/>
                </a:lnTo>
                <a:lnTo>
                  <a:pt x="593" y="1307"/>
                </a:lnTo>
                <a:lnTo>
                  <a:pt x="572" y="1303"/>
                </a:lnTo>
                <a:lnTo>
                  <a:pt x="552" y="1299"/>
                </a:lnTo>
                <a:lnTo>
                  <a:pt x="532" y="1293"/>
                </a:lnTo>
                <a:lnTo>
                  <a:pt x="512" y="1286"/>
                </a:lnTo>
                <a:lnTo>
                  <a:pt x="494" y="1279"/>
                </a:lnTo>
                <a:lnTo>
                  <a:pt x="392" y="1482"/>
                </a:lnTo>
                <a:lnTo>
                  <a:pt x="392" y="1482"/>
                </a:lnTo>
                <a:lnTo>
                  <a:pt x="412" y="1505"/>
                </a:lnTo>
                <a:lnTo>
                  <a:pt x="432" y="1526"/>
                </a:lnTo>
                <a:lnTo>
                  <a:pt x="454" y="1547"/>
                </a:lnTo>
                <a:lnTo>
                  <a:pt x="476" y="1568"/>
                </a:lnTo>
                <a:lnTo>
                  <a:pt x="476" y="1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4428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Security/Protection-2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/>
              <a:t>Botnet Filter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0"/>
          </p:nvPr>
        </p:nvSpPr>
        <p:spPr>
          <a:xfrm>
            <a:off x="2231795" y="2346960"/>
            <a:ext cx="1368655" cy="410369"/>
          </a:xfrm>
        </p:spPr>
        <p:txBody>
          <a:bodyPr/>
          <a:lstStyle/>
          <a:p>
            <a:r>
              <a:rPr lang="en-US" altLang="zh-TW" dirty="0"/>
              <a:t>LIC-Anti-Malware/ Virus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LIC-Sandboxing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430182"/>
          </a:xfrm>
        </p:spPr>
        <p:txBody>
          <a:bodyPr/>
          <a:lstStyle/>
          <a:p>
            <a:r>
              <a:rPr lang="en-US" altLang="zh-TW" dirty="0"/>
              <a:t>VPN High  </a:t>
            </a:r>
          </a:p>
          <a:p>
            <a:r>
              <a:rPr lang="en-US" altLang="zh-TW" dirty="0"/>
              <a:t>Availability (HA)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LIC-Device High Availability Pro</a:t>
            </a:r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430182"/>
          </a:xfrm>
        </p:spPr>
        <p:txBody>
          <a:bodyPr/>
          <a:lstStyle/>
          <a:p>
            <a:r>
              <a:rPr lang="en-US" altLang="zh-TW" dirty="0"/>
              <a:t>Basic Pack/</a:t>
            </a:r>
          </a:p>
          <a:p>
            <a:r>
              <a:rPr lang="en-US" altLang="zh-TW" dirty="0"/>
              <a:t>UTM Pack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430182"/>
          </a:xfrm>
        </p:spPr>
        <p:txBody>
          <a:bodyPr/>
          <a:lstStyle/>
          <a:p>
            <a:r>
              <a:rPr lang="en-US" altLang="zh-TW" dirty="0"/>
              <a:t>Plus Pack/</a:t>
            </a:r>
          </a:p>
          <a:p>
            <a:r>
              <a:rPr lang="en-US" altLang="zh-TW" dirty="0"/>
              <a:t>Silver Pack</a:t>
            </a:r>
            <a:endParaRPr lang="zh-TW" altLang="en-US" dirty="0"/>
          </a:p>
        </p:txBody>
      </p:sp>
      <p:sp>
        <p:nvSpPr>
          <p:cNvPr id="21" name="文字版面配置區 20"/>
          <p:cNvSpPr>
            <a:spLocks noGrp="1"/>
          </p:cNvSpPr>
          <p:nvPr>
            <p:ph type="body" idx="22"/>
          </p:nvPr>
        </p:nvSpPr>
        <p:spPr>
          <a:xfrm>
            <a:off x="7203613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SCR PRO Pack</a:t>
            </a:r>
            <a:endParaRPr lang="zh-TW" altLang="en-US" dirty="0"/>
          </a:p>
        </p:txBody>
      </p:sp>
      <p:sp>
        <p:nvSpPr>
          <p:cNvPr id="31" name="文字版面配置區 18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447302"/>
          </a:xfrm>
        </p:spPr>
        <p:txBody>
          <a:bodyPr/>
          <a:lstStyle/>
          <a:p>
            <a:r>
              <a:rPr lang="en-US" altLang="zh-TW" dirty="0"/>
              <a:t>Professional Pack/</a:t>
            </a:r>
          </a:p>
          <a:p>
            <a:r>
              <a:rPr lang="en-US" altLang="zh-TW" dirty="0"/>
              <a:t>Gold Pack</a:t>
            </a:r>
            <a:endParaRPr lang="zh-TW" altLang="en-US" dirty="0"/>
          </a:p>
        </p:txBody>
      </p:sp>
      <p:sp>
        <p:nvSpPr>
          <p:cNvPr id="24" name="文字版面配置區 19"/>
          <p:cNvSpPr>
            <a:spLocks noGrp="1"/>
          </p:cNvSpPr>
          <p:nvPr>
            <p:ph type="body" idx="21"/>
          </p:nvPr>
        </p:nvSpPr>
        <p:spPr>
          <a:xfrm>
            <a:off x="5546494" y="4432935"/>
            <a:ext cx="1368655" cy="188065"/>
          </a:xfrm>
        </p:spPr>
        <p:txBody>
          <a:bodyPr/>
          <a:lstStyle/>
          <a:p>
            <a:r>
              <a:rPr lang="en-US" altLang="zh-TW" dirty="0"/>
              <a:t>MSP Pack</a:t>
            </a:r>
            <a:endParaRPr lang="zh-TW" altLang="en-US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22325" y="1173163"/>
            <a:ext cx="903288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935038" y="1285876"/>
            <a:ext cx="677863" cy="679450"/>
            <a:chOff x="935038" y="1285876"/>
            <a:chExt cx="677863" cy="67945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73150" y="1824038"/>
              <a:ext cx="401638" cy="141288"/>
            </a:xfrm>
            <a:custGeom>
              <a:avLst/>
              <a:gdLst>
                <a:gd name="T0" fmla="*/ 919 w 1138"/>
                <a:gd name="T1" fmla="*/ 0 h 402"/>
                <a:gd name="T2" fmla="*/ 904 w 1138"/>
                <a:gd name="T3" fmla="*/ 14 h 402"/>
                <a:gd name="T4" fmla="*/ 570 w 1138"/>
                <a:gd name="T5" fmla="*/ 242 h 402"/>
                <a:gd name="T6" fmla="*/ 569 w 1138"/>
                <a:gd name="T7" fmla="*/ 242 h 402"/>
                <a:gd name="T8" fmla="*/ 568 w 1138"/>
                <a:gd name="T9" fmla="*/ 242 h 402"/>
                <a:gd name="T10" fmla="*/ 234 w 1138"/>
                <a:gd name="T11" fmla="*/ 14 h 402"/>
                <a:gd name="T12" fmla="*/ 219 w 1138"/>
                <a:gd name="T13" fmla="*/ 0 h 402"/>
                <a:gd name="T14" fmla="*/ 10 w 1138"/>
                <a:gd name="T15" fmla="*/ 0 h 402"/>
                <a:gd name="T16" fmla="*/ 0 w 1138"/>
                <a:gd name="T17" fmla="*/ 0 h 402"/>
                <a:gd name="T18" fmla="*/ 496 w 1138"/>
                <a:gd name="T19" fmla="*/ 385 h 402"/>
                <a:gd name="T20" fmla="*/ 569 w 1138"/>
                <a:gd name="T21" fmla="*/ 402 h 402"/>
                <a:gd name="T22" fmla="*/ 642 w 1138"/>
                <a:gd name="T23" fmla="*/ 385 h 402"/>
                <a:gd name="T24" fmla="*/ 1138 w 1138"/>
                <a:gd name="T25" fmla="*/ 0 h 402"/>
                <a:gd name="T26" fmla="*/ 1130 w 1138"/>
                <a:gd name="T27" fmla="*/ 0 h 402"/>
                <a:gd name="T28" fmla="*/ 919 w 1138"/>
                <a:gd name="T2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8" h="402">
                  <a:moveTo>
                    <a:pt x="919" y="0"/>
                  </a:moveTo>
                  <a:cubicBezTo>
                    <a:pt x="914" y="5"/>
                    <a:pt x="909" y="9"/>
                    <a:pt x="904" y="14"/>
                  </a:cubicBezTo>
                  <a:cubicBezTo>
                    <a:pt x="810" y="100"/>
                    <a:pt x="698" y="177"/>
                    <a:pt x="570" y="242"/>
                  </a:cubicBezTo>
                  <a:cubicBezTo>
                    <a:pt x="569" y="242"/>
                    <a:pt x="569" y="242"/>
                    <a:pt x="569" y="242"/>
                  </a:cubicBezTo>
                  <a:cubicBezTo>
                    <a:pt x="569" y="242"/>
                    <a:pt x="569" y="242"/>
                    <a:pt x="568" y="242"/>
                  </a:cubicBezTo>
                  <a:cubicBezTo>
                    <a:pt x="440" y="177"/>
                    <a:pt x="328" y="100"/>
                    <a:pt x="234" y="14"/>
                  </a:cubicBezTo>
                  <a:cubicBezTo>
                    <a:pt x="229" y="9"/>
                    <a:pt x="224" y="5"/>
                    <a:pt x="2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108" y="130"/>
                    <a:pt x="266" y="268"/>
                    <a:pt x="496" y="385"/>
                  </a:cubicBezTo>
                  <a:cubicBezTo>
                    <a:pt x="519" y="397"/>
                    <a:pt x="544" y="402"/>
                    <a:pt x="569" y="402"/>
                  </a:cubicBezTo>
                  <a:cubicBezTo>
                    <a:pt x="594" y="402"/>
                    <a:pt x="619" y="397"/>
                    <a:pt x="642" y="385"/>
                  </a:cubicBezTo>
                  <a:cubicBezTo>
                    <a:pt x="872" y="268"/>
                    <a:pt x="1030" y="131"/>
                    <a:pt x="1138" y="0"/>
                  </a:cubicBezTo>
                  <a:cubicBezTo>
                    <a:pt x="1136" y="0"/>
                    <a:pt x="1133" y="0"/>
                    <a:pt x="1130" y="0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992188" y="1285876"/>
              <a:ext cx="563563" cy="258763"/>
            </a:xfrm>
            <a:custGeom>
              <a:avLst/>
              <a:gdLst>
                <a:gd name="T0" fmla="*/ 1600 w 1600"/>
                <a:gd name="T1" fmla="*/ 731 h 732"/>
                <a:gd name="T2" fmla="*/ 1600 w 1600"/>
                <a:gd name="T3" fmla="*/ 486 h 732"/>
                <a:gd name="T4" fmla="*/ 1474 w 1600"/>
                <a:gd name="T5" fmla="*/ 330 h 732"/>
                <a:gd name="T6" fmla="*/ 899 w 1600"/>
                <a:gd name="T7" fmla="*/ 34 h 732"/>
                <a:gd name="T8" fmla="*/ 800 w 1600"/>
                <a:gd name="T9" fmla="*/ 0 h 732"/>
                <a:gd name="T10" fmla="*/ 701 w 1600"/>
                <a:gd name="T11" fmla="*/ 34 h 732"/>
                <a:gd name="T12" fmla="*/ 126 w 1600"/>
                <a:gd name="T13" fmla="*/ 330 h 732"/>
                <a:gd name="T14" fmla="*/ 0 w 1600"/>
                <a:gd name="T15" fmla="*/ 486 h 732"/>
                <a:gd name="T16" fmla="*/ 0 w 1600"/>
                <a:gd name="T17" fmla="*/ 732 h 732"/>
                <a:gd name="T18" fmla="*/ 81 w 1600"/>
                <a:gd name="T19" fmla="*/ 721 h 732"/>
                <a:gd name="T20" fmla="*/ 103 w 1600"/>
                <a:gd name="T21" fmla="*/ 721 h 732"/>
                <a:gd name="T22" fmla="*/ 160 w 1600"/>
                <a:gd name="T23" fmla="*/ 663 h 732"/>
                <a:gd name="T24" fmla="*/ 160 w 1600"/>
                <a:gd name="T25" fmla="*/ 486 h 732"/>
                <a:gd name="T26" fmla="*/ 160 w 1600"/>
                <a:gd name="T27" fmla="*/ 486 h 732"/>
                <a:gd name="T28" fmla="*/ 161 w 1600"/>
                <a:gd name="T29" fmla="*/ 486 h 732"/>
                <a:gd name="T30" fmla="*/ 800 w 1600"/>
                <a:gd name="T31" fmla="*/ 160 h 732"/>
                <a:gd name="T32" fmla="*/ 1439 w 1600"/>
                <a:gd name="T33" fmla="*/ 486 h 732"/>
                <a:gd name="T34" fmla="*/ 1440 w 1600"/>
                <a:gd name="T35" fmla="*/ 486 h 732"/>
                <a:gd name="T36" fmla="*/ 1440 w 1600"/>
                <a:gd name="T37" fmla="*/ 486 h 732"/>
                <a:gd name="T38" fmla="*/ 1440 w 1600"/>
                <a:gd name="T39" fmla="*/ 662 h 732"/>
                <a:gd name="T40" fmla="*/ 1499 w 1600"/>
                <a:gd name="T41" fmla="*/ 721 h 732"/>
                <a:gd name="T42" fmla="*/ 1521 w 1600"/>
                <a:gd name="T43" fmla="*/ 721 h 732"/>
                <a:gd name="T44" fmla="*/ 1600 w 1600"/>
                <a:gd name="T45" fmla="*/ 731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0" h="732">
                  <a:moveTo>
                    <a:pt x="1600" y="731"/>
                  </a:moveTo>
                  <a:cubicBezTo>
                    <a:pt x="1600" y="603"/>
                    <a:pt x="1600" y="486"/>
                    <a:pt x="1600" y="486"/>
                  </a:cubicBezTo>
                  <a:cubicBezTo>
                    <a:pt x="1600" y="411"/>
                    <a:pt x="1547" y="346"/>
                    <a:pt x="1474" y="330"/>
                  </a:cubicBezTo>
                  <a:cubicBezTo>
                    <a:pt x="1226" y="274"/>
                    <a:pt x="1016" y="127"/>
                    <a:pt x="899" y="34"/>
                  </a:cubicBezTo>
                  <a:cubicBezTo>
                    <a:pt x="870" y="11"/>
                    <a:pt x="835" y="0"/>
                    <a:pt x="800" y="0"/>
                  </a:cubicBezTo>
                  <a:cubicBezTo>
                    <a:pt x="765" y="0"/>
                    <a:pt x="730" y="11"/>
                    <a:pt x="701" y="34"/>
                  </a:cubicBezTo>
                  <a:cubicBezTo>
                    <a:pt x="584" y="127"/>
                    <a:pt x="374" y="274"/>
                    <a:pt x="126" y="330"/>
                  </a:cubicBezTo>
                  <a:cubicBezTo>
                    <a:pt x="53" y="346"/>
                    <a:pt x="0" y="411"/>
                    <a:pt x="0" y="486"/>
                  </a:cubicBezTo>
                  <a:cubicBezTo>
                    <a:pt x="0" y="486"/>
                    <a:pt x="0" y="604"/>
                    <a:pt x="0" y="732"/>
                  </a:cubicBezTo>
                  <a:cubicBezTo>
                    <a:pt x="26" y="725"/>
                    <a:pt x="53" y="721"/>
                    <a:pt x="81" y="721"/>
                  </a:cubicBezTo>
                  <a:cubicBezTo>
                    <a:pt x="103" y="721"/>
                    <a:pt x="103" y="721"/>
                    <a:pt x="103" y="721"/>
                  </a:cubicBezTo>
                  <a:cubicBezTo>
                    <a:pt x="116" y="697"/>
                    <a:pt x="136" y="677"/>
                    <a:pt x="160" y="663"/>
                  </a:cubicBezTo>
                  <a:cubicBezTo>
                    <a:pt x="160" y="601"/>
                    <a:pt x="160" y="539"/>
                    <a:pt x="160" y="486"/>
                  </a:cubicBezTo>
                  <a:cubicBezTo>
                    <a:pt x="160" y="486"/>
                    <a:pt x="160" y="486"/>
                    <a:pt x="160" y="486"/>
                  </a:cubicBezTo>
                  <a:cubicBezTo>
                    <a:pt x="160" y="486"/>
                    <a:pt x="161" y="486"/>
                    <a:pt x="161" y="486"/>
                  </a:cubicBezTo>
                  <a:cubicBezTo>
                    <a:pt x="371" y="438"/>
                    <a:pt x="586" y="329"/>
                    <a:pt x="800" y="160"/>
                  </a:cubicBezTo>
                  <a:cubicBezTo>
                    <a:pt x="1014" y="329"/>
                    <a:pt x="1229" y="438"/>
                    <a:pt x="1439" y="486"/>
                  </a:cubicBezTo>
                  <a:cubicBezTo>
                    <a:pt x="1439" y="486"/>
                    <a:pt x="1440" y="486"/>
                    <a:pt x="1440" y="486"/>
                  </a:cubicBezTo>
                  <a:cubicBezTo>
                    <a:pt x="1440" y="486"/>
                    <a:pt x="1440" y="486"/>
                    <a:pt x="1440" y="486"/>
                  </a:cubicBezTo>
                  <a:cubicBezTo>
                    <a:pt x="1440" y="539"/>
                    <a:pt x="1440" y="600"/>
                    <a:pt x="1440" y="662"/>
                  </a:cubicBezTo>
                  <a:cubicBezTo>
                    <a:pt x="1465" y="676"/>
                    <a:pt x="1485" y="697"/>
                    <a:pt x="1499" y="721"/>
                  </a:cubicBezTo>
                  <a:cubicBezTo>
                    <a:pt x="1521" y="721"/>
                    <a:pt x="1521" y="721"/>
                    <a:pt x="1521" y="721"/>
                  </a:cubicBezTo>
                  <a:cubicBezTo>
                    <a:pt x="1548" y="721"/>
                    <a:pt x="1575" y="724"/>
                    <a:pt x="1600" y="7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049338" y="1400176"/>
              <a:ext cx="450850" cy="395288"/>
            </a:xfrm>
            <a:custGeom>
              <a:avLst/>
              <a:gdLst>
                <a:gd name="T0" fmla="*/ 1200 w 1280"/>
                <a:gd name="T1" fmla="*/ 400 h 1120"/>
                <a:gd name="T2" fmla="*/ 720 w 1280"/>
                <a:gd name="T3" fmla="*/ 400 h 1120"/>
                <a:gd name="T4" fmla="*/ 720 w 1280"/>
                <a:gd name="T5" fmla="*/ 299 h 1120"/>
                <a:gd name="T6" fmla="*/ 800 w 1280"/>
                <a:gd name="T7" fmla="*/ 160 h 1120"/>
                <a:gd name="T8" fmla="*/ 640 w 1280"/>
                <a:gd name="T9" fmla="*/ 0 h 1120"/>
                <a:gd name="T10" fmla="*/ 480 w 1280"/>
                <a:gd name="T11" fmla="*/ 160 h 1120"/>
                <a:gd name="T12" fmla="*/ 560 w 1280"/>
                <a:gd name="T13" fmla="*/ 299 h 1120"/>
                <a:gd name="T14" fmla="*/ 560 w 1280"/>
                <a:gd name="T15" fmla="*/ 400 h 1120"/>
                <a:gd name="T16" fmla="*/ 80 w 1280"/>
                <a:gd name="T17" fmla="*/ 400 h 1120"/>
                <a:gd name="T18" fmla="*/ 0 w 1280"/>
                <a:gd name="T19" fmla="*/ 480 h 1120"/>
                <a:gd name="T20" fmla="*/ 0 w 1280"/>
                <a:gd name="T21" fmla="*/ 1040 h 1120"/>
                <a:gd name="T22" fmla="*/ 80 w 1280"/>
                <a:gd name="T23" fmla="*/ 1120 h 1120"/>
                <a:gd name="T24" fmla="*/ 240 w 1280"/>
                <a:gd name="T25" fmla="*/ 1120 h 1120"/>
                <a:gd name="T26" fmla="*/ 240 w 1280"/>
                <a:gd name="T27" fmla="*/ 960 h 1120"/>
                <a:gd name="T28" fmla="*/ 240 w 1280"/>
                <a:gd name="T29" fmla="*/ 960 h 1120"/>
                <a:gd name="T30" fmla="*/ 240 w 1280"/>
                <a:gd name="T31" fmla="*/ 880 h 1120"/>
                <a:gd name="T32" fmla="*/ 240 w 1280"/>
                <a:gd name="T33" fmla="*/ 880 h 1120"/>
                <a:gd name="T34" fmla="*/ 240 w 1280"/>
                <a:gd name="T35" fmla="*/ 880 h 1120"/>
                <a:gd name="T36" fmla="*/ 320 w 1280"/>
                <a:gd name="T37" fmla="*/ 880 h 1120"/>
                <a:gd name="T38" fmla="*/ 320 w 1280"/>
                <a:gd name="T39" fmla="*/ 880 h 1120"/>
                <a:gd name="T40" fmla="*/ 960 w 1280"/>
                <a:gd name="T41" fmla="*/ 880 h 1120"/>
                <a:gd name="T42" fmla="*/ 960 w 1280"/>
                <a:gd name="T43" fmla="*/ 880 h 1120"/>
                <a:gd name="T44" fmla="*/ 1040 w 1280"/>
                <a:gd name="T45" fmla="*/ 880 h 1120"/>
                <a:gd name="T46" fmla="*/ 1040 w 1280"/>
                <a:gd name="T47" fmla="*/ 880 h 1120"/>
                <a:gd name="T48" fmla="*/ 1040 w 1280"/>
                <a:gd name="T49" fmla="*/ 880 h 1120"/>
                <a:gd name="T50" fmla="*/ 1040 w 1280"/>
                <a:gd name="T51" fmla="*/ 960 h 1120"/>
                <a:gd name="T52" fmla="*/ 1040 w 1280"/>
                <a:gd name="T53" fmla="*/ 960 h 1120"/>
                <a:gd name="T54" fmla="*/ 1040 w 1280"/>
                <a:gd name="T55" fmla="*/ 1120 h 1120"/>
                <a:gd name="T56" fmla="*/ 1200 w 1280"/>
                <a:gd name="T57" fmla="*/ 1120 h 1120"/>
                <a:gd name="T58" fmla="*/ 1280 w 1280"/>
                <a:gd name="T59" fmla="*/ 1040 h 1120"/>
                <a:gd name="T60" fmla="*/ 1280 w 1280"/>
                <a:gd name="T61" fmla="*/ 480 h 1120"/>
                <a:gd name="T62" fmla="*/ 1200 w 1280"/>
                <a:gd name="T63" fmla="*/ 400 h 1120"/>
                <a:gd name="T64" fmla="*/ 307 w 1280"/>
                <a:gd name="T65" fmla="*/ 720 h 1120"/>
                <a:gd name="T66" fmla="*/ 159 w 1280"/>
                <a:gd name="T67" fmla="*/ 560 h 1120"/>
                <a:gd name="T68" fmla="*/ 480 w 1280"/>
                <a:gd name="T69" fmla="*/ 641 h 1120"/>
                <a:gd name="T70" fmla="*/ 307 w 1280"/>
                <a:gd name="T71" fmla="*/ 720 h 1120"/>
                <a:gd name="T72" fmla="*/ 972 w 1280"/>
                <a:gd name="T73" fmla="*/ 720 h 1120"/>
                <a:gd name="T74" fmla="*/ 799 w 1280"/>
                <a:gd name="T75" fmla="*/ 641 h 1120"/>
                <a:gd name="T76" fmla="*/ 1120 w 1280"/>
                <a:gd name="T77" fmla="*/ 560 h 1120"/>
                <a:gd name="T78" fmla="*/ 972 w 1280"/>
                <a:gd name="T79" fmla="*/ 7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0" h="1120">
                  <a:moveTo>
                    <a:pt x="1200" y="400"/>
                  </a:moveTo>
                  <a:cubicBezTo>
                    <a:pt x="720" y="400"/>
                    <a:pt x="720" y="400"/>
                    <a:pt x="720" y="400"/>
                  </a:cubicBezTo>
                  <a:cubicBezTo>
                    <a:pt x="720" y="299"/>
                    <a:pt x="720" y="299"/>
                    <a:pt x="720" y="299"/>
                  </a:cubicBezTo>
                  <a:cubicBezTo>
                    <a:pt x="768" y="271"/>
                    <a:pt x="800" y="219"/>
                    <a:pt x="800" y="160"/>
                  </a:cubicBezTo>
                  <a:cubicBezTo>
                    <a:pt x="800" y="72"/>
                    <a:pt x="728" y="0"/>
                    <a:pt x="640" y="0"/>
                  </a:cubicBezTo>
                  <a:cubicBezTo>
                    <a:pt x="552" y="0"/>
                    <a:pt x="480" y="72"/>
                    <a:pt x="480" y="160"/>
                  </a:cubicBezTo>
                  <a:cubicBezTo>
                    <a:pt x="480" y="219"/>
                    <a:pt x="512" y="271"/>
                    <a:pt x="560" y="299"/>
                  </a:cubicBezTo>
                  <a:cubicBezTo>
                    <a:pt x="560" y="400"/>
                    <a:pt x="560" y="400"/>
                    <a:pt x="560" y="400"/>
                  </a:cubicBezTo>
                  <a:cubicBezTo>
                    <a:pt x="80" y="400"/>
                    <a:pt x="80" y="400"/>
                    <a:pt x="80" y="400"/>
                  </a:cubicBezTo>
                  <a:cubicBezTo>
                    <a:pt x="36" y="400"/>
                    <a:pt x="0" y="436"/>
                    <a:pt x="0" y="480"/>
                  </a:cubicBezTo>
                  <a:cubicBezTo>
                    <a:pt x="0" y="1040"/>
                    <a:pt x="0" y="1040"/>
                    <a:pt x="0" y="1040"/>
                  </a:cubicBezTo>
                  <a:cubicBezTo>
                    <a:pt x="0" y="1084"/>
                    <a:pt x="36" y="1120"/>
                    <a:pt x="80" y="1120"/>
                  </a:cubicBezTo>
                  <a:cubicBezTo>
                    <a:pt x="240" y="1120"/>
                    <a:pt x="240" y="1120"/>
                    <a:pt x="240" y="1120"/>
                  </a:cubicBezTo>
                  <a:cubicBezTo>
                    <a:pt x="240" y="960"/>
                    <a:pt x="240" y="960"/>
                    <a:pt x="240" y="960"/>
                  </a:cubicBezTo>
                  <a:cubicBezTo>
                    <a:pt x="240" y="960"/>
                    <a:pt x="240" y="960"/>
                    <a:pt x="240" y="96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240" y="880"/>
                    <a:pt x="240" y="880"/>
                    <a:pt x="240" y="880"/>
                  </a:cubicBezTo>
                  <a:cubicBezTo>
                    <a:pt x="320" y="880"/>
                    <a:pt x="320" y="880"/>
                    <a:pt x="320" y="880"/>
                  </a:cubicBezTo>
                  <a:cubicBezTo>
                    <a:pt x="320" y="880"/>
                    <a:pt x="320" y="880"/>
                    <a:pt x="320" y="880"/>
                  </a:cubicBezTo>
                  <a:cubicBezTo>
                    <a:pt x="960" y="880"/>
                    <a:pt x="960" y="880"/>
                    <a:pt x="960" y="880"/>
                  </a:cubicBezTo>
                  <a:cubicBezTo>
                    <a:pt x="960" y="880"/>
                    <a:pt x="960" y="880"/>
                    <a:pt x="960" y="880"/>
                  </a:cubicBezTo>
                  <a:cubicBezTo>
                    <a:pt x="1040" y="880"/>
                    <a:pt x="1040" y="880"/>
                    <a:pt x="1040" y="880"/>
                  </a:cubicBezTo>
                  <a:cubicBezTo>
                    <a:pt x="1040" y="880"/>
                    <a:pt x="1040" y="880"/>
                    <a:pt x="1040" y="880"/>
                  </a:cubicBezTo>
                  <a:cubicBezTo>
                    <a:pt x="1040" y="880"/>
                    <a:pt x="1040" y="880"/>
                    <a:pt x="1040" y="880"/>
                  </a:cubicBezTo>
                  <a:cubicBezTo>
                    <a:pt x="1040" y="960"/>
                    <a:pt x="1040" y="960"/>
                    <a:pt x="1040" y="960"/>
                  </a:cubicBezTo>
                  <a:cubicBezTo>
                    <a:pt x="1040" y="960"/>
                    <a:pt x="1040" y="960"/>
                    <a:pt x="1040" y="960"/>
                  </a:cubicBezTo>
                  <a:cubicBezTo>
                    <a:pt x="1040" y="1120"/>
                    <a:pt x="1040" y="1120"/>
                    <a:pt x="1040" y="1120"/>
                  </a:cubicBezTo>
                  <a:cubicBezTo>
                    <a:pt x="1200" y="1120"/>
                    <a:pt x="1200" y="1120"/>
                    <a:pt x="1200" y="1120"/>
                  </a:cubicBezTo>
                  <a:cubicBezTo>
                    <a:pt x="1244" y="1120"/>
                    <a:pt x="1280" y="1084"/>
                    <a:pt x="1280" y="1040"/>
                  </a:cubicBezTo>
                  <a:cubicBezTo>
                    <a:pt x="1280" y="480"/>
                    <a:pt x="1280" y="480"/>
                    <a:pt x="1280" y="480"/>
                  </a:cubicBezTo>
                  <a:cubicBezTo>
                    <a:pt x="1280" y="436"/>
                    <a:pt x="1244" y="400"/>
                    <a:pt x="1200" y="400"/>
                  </a:cubicBezTo>
                  <a:close/>
                  <a:moveTo>
                    <a:pt x="307" y="720"/>
                  </a:moveTo>
                  <a:cubicBezTo>
                    <a:pt x="159" y="720"/>
                    <a:pt x="159" y="560"/>
                    <a:pt x="159" y="560"/>
                  </a:cubicBezTo>
                  <a:cubicBezTo>
                    <a:pt x="480" y="641"/>
                    <a:pt x="480" y="641"/>
                    <a:pt x="480" y="641"/>
                  </a:cubicBezTo>
                  <a:cubicBezTo>
                    <a:pt x="480" y="641"/>
                    <a:pt x="427" y="720"/>
                    <a:pt x="307" y="720"/>
                  </a:cubicBezTo>
                  <a:close/>
                  <a:moveTo>
                    <a:pt x="972" y="720"/>
                  </a:moveTo>
                  <a:cubicBezTo>
                    <a:pt x="852" y="720"/>
                    <a:pt x="799" y="641"/>
                    <a:pt x="799" y="641"/>
                  </a:cubicBezTo>
                  <a:cubicBezTo>
                    <a:pt x="1120" y="560"/>
                    <a:pt x="1120" y="560"/>
                    <a:pt x="1120" y="560"/>
                  </a:cubicBezTo>
                  <a:cubicBezTo>
                    <a:pt x="1120" y="560"/>
                    <a:pt x="1120" y="720"/>
                    <a:pt x="972" y="7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162050" y="1738313"/>
              <a:ext cx="55563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246188" y="1738313"/>
              <a:ext cx="5715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1330325" y="1738313"/>
              <a:ext cx="5715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935038" y="1568451"/>
              <a:ext cx="85725" cy="169863"/>
            </a:xfrm>
            <a:custGeom>
              <a:avLst/>
              <a:gdLst>
                <a:gd name="T0" fmla="*/ 0 w 240"/>
                <a:gd name="T1" fmla="*/ 240 h 480"/>
                <a:gd name="T2" fmla="*/ 0 w 240"/>
                <a:gd name="T3" fmla="*/ 240 h 480"/>
                <a:gd name="T4" fmla="*/ 240 w 240"/>
                <a:gd name="T5" fmla="*/ 480 h 480"/>
                <a:gd name="T6" fmla="*/ 240 w 240"/>
                <a:gd name="T7" fmla="*/ 480 h 480"/>
                <a:gd name="T8" fmla="*/ 240 w 240"/>
                <a:gd name="T9" fmla="*/ 0 h 480"/>
                <a:gd name="T10" fmla="*/ 240 w 240"/>
                <a:gd name="T11" fmla="*/ 0 h 480"/>
                <a:gd name="T12" fmla="*/ 0 w 240"/>
                <a:gd name="T13" fmla="*/ 24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80">
                  <a:moveTo>
                    <a:pt x="0" y="240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07" y="0"/>
                    <a:pt x="0" y="107"/>
                    <a:pt x="0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1528763" y="1568451"/>
              <a:ext cx="84138" cy="169863"/>
            </a:xfrm>
            <a:custGeom>
              <a:avLst/>
              <a:gdLst>
                <a:gd name="T0" fmla="*/ 0 w 240"/>
                <a:gd name="T1" fmla="*/ 0 h 480"/>
                <a:gd name="T2" fmla="*/ 0 w 240"/>
                <a:gd name="T3" fmla="*/ 0 h 480"/>
                <a:gd name="T4" fmla="*/ 0 w 240"/>
                <a:gd name="T5" fmla="*/ 480 h 480"/>
                <a:gd name="T6" fmla="*/ 0 w 240"/>
                <a:gd name="T7" fmla="*/ 480 h 480"/>
                <a:gd name="T8" fmla="*/ 240 w 240"/>
                <a:gd name="T9" fmla="*/ 240 h 480"/>
                <a:gd name="T10" fmla="*/ 240 w 240"/>
                <a:gd name="T11" fmla="*/ 240 h 480"/>
                <a:gd name="T12" fmla="*/ 0 w 240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33" y="480"/>
                    <a:pt x="240" y="373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107"/>
                    <a:pt x="13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2466975" y="1173163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2635250" y="1285876"/>
            <a:ext cx="566738" cy="679450"/>
            <a:chOff x="2635250" y="1285876"/>
            <a:chExt cx="566738" cy="679450"/>
          </a:xfrm>
        </p:grpSpPr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2635250" y="1285876"/>
              <a:ext cx="566738" cy="679450"/>
            </a:xfrm>
            <a:custGeom>
              <a:avLst/>
              <a:gdLst>
                <a:gd name="T0" fmla="*/ 1601 w 1602"/>
                <a:gd name="T1" fmla="*/ 486 h 1923"/>
                <a:gd name="T2" fmla="*/ 1475 w 1602"/>
                <a:gd name="T3" fmla="*/ 330 h 1923"/>
                <a:gd name="T4" fmla="*/ 900 w 1602"/>
                <a:gd name="T5" fmla="*/ 34 h 1923"/>
                <a:gd name="T6" fmla="*/ 801 w 1602"/>
                <a:gd name="T7" fmla="*/ 0 h 1923"/>
                <a:gd name="T8" fmla="*/ 702 w 1602"/>
                <a:gd name="T9" fmla="*/ 34 h 1923"/>
                <a:gd name="T10" fmla="*/ 127 w 1602"/>
                <a:gd name="T11" fmla="*/ 330 h 1923"/>
                <a:gd name="T12" fmla="*/ 1 w 1602"/>
                <a:gd name="T13" fmla="*/ 486 h 1923"/>
                <a:gd name="T14" fmla="*/ 1 w 1602"/>
                <a:gd name="T15" fmla="*/ 1051 h 1923"/>
                <a:gd name="T16" fmla="*/ 728 w 1602"/>
                <a:gd name="T17" fmla="*/ 1906 h 1923"/>
                <a:gd name="T18" fmla="*/ 801 w 1602"/>
                <a:gd name="T19" fmla="*/ 1923 h 1923"/>
                <a:gd name="T20" fmla="*/ 874 w 1602"/>
                <a:gd name="T21" fmla="*/ 1906 h 1923"/>
                <a:gd name="T22" fmla="*/ 1601 w 1602"/>
                <a:gd name="T23" fmla="*/ 1051 h 1923"/>
                <a:gd name="T24" fmla="*/ 1601 w 1602"/>
                <a:gd name="T25" fmla="*/ 486 h 1923"/>
                <a:gd name="T26" fmla="*/ 1441 w 1602"/>
                <a:gd name="T27" fmla="*/ 1036 h 1923"/>
                <a:gd name="T28" fmla="*/ 1327 w 1602"/>
                <a:gd name="T29" fmla="*/ 1308 h 1923"/>
                <a:gd name="T30" fmla="*/ 1136 w 1602"/>
                <a:gd name="T31" fmla="*/ 1535 h 1923"/>
                <a:gd name="T32" fmla="*/ 802 w 1602"/>
                <a:gd name="T33" fmla="*/ 1763 h 1923"/>
                <a:gd name="T34" fmla="*/ 801 w 1602"/>
                <a:gd name="T35" fmla="*/ 1763 h 1923"/>
                <a:gd name="T36" fmla="*/ 800 w 1602"/>
                <a:gd name="T37" fmla="*/ 1763 h 1923"/>
                <a:gd name="T38" fmla="*/ 466 w 1602"/>
                <a:gd name="T39" fmla="*/ 1535 h 1923"/>
                <a:gd name="T40" fmla="*/ 275 w 1602"/>
                <a:gd name="T41" fmla="*/ 1308 h 1923"/>
                <a:gd name="T42" fmla="*/ 161 w 1602"/>
                <a:gd name="T43" fmla="*/ 1036 h 1923"/>
                <a:gd name="T44" fmla="*/ 161 w 1602"/>
                <a:gd name="T45" fmla="*/ 486 h 1923"/>
                <a:gd name="T46" fmla="*/ 161 w 1602"/>
                <a:gd name="T47" fmla="*/ 486 h 1923"/>
                <a:gd name="T48" fmla="*/ 162 w 1602"/>
                <a:gd name="T49" fmla="*/ 486 h 1923"/>
                <a:gd name="T50" fmla="*/ 801 w 1602"/>
                <a:gd name="T51" fmla="*/ 160 h 1923"/>
                <a:gd name="T52" fmla="*/ 1440 w 1602"/>
                <a:gd name="T53" fmla="*/ 486 h 1923"/>
                <a:gd name="T54" fmla="*/ 1441 w 1602"/>
                <a:gd name="T55" fmla="*/ 486 h 1923"/>
                <a:gd name="T56" fmla="*/ 1441 w 1602"/>
                <a:gd name="T57" fmla="*/ 486 h 1923"/>
                <a:gd name="T58" fmla="*/ 1441 w 1602"/>
                <a:gd name="T59" fmla="*/ 1036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2" h="1923">
                  <a:moveTo>
                    <a:pt x="1601" y="486"/>
                  </a:moveTo>
                  <a:cubicBezTo>
                    <a:pt x="1601" y="411"/>
                    <a:pt x="1548" y="346"/>
                    <a:pt x="1475" y="330"/>
                  </a:cubicBezTo>
                  <a:cubicBezTo>
                    <a:pt x="1227" y="274"/>
                    <a:pt x="1017" y="127"/>
                    <a:pt x="900" y="34"/>
                  </a:cubicBezTo>
                  <a:cubicBezTo>
                    <a:pt x="871" y="11"/>
                    <a:pt x="836" y="0"/>
                    <a:pt x="801" y="0"/>
                  </a:cubicBezTo>
                  <a:cubicBezTo>
                    <a:pt x="766" y="0"/>
                    <a:pt x="731" y="11"/>
                    <a:pt x="702" y="34"/>
                  </a:cubicBezTo>
                  <a:cubicBezTo>
                    <a:pt x="585" y="127"/>
                    <a:pt x="375" y="274"/>
                    <a:pt x="127" y="330"/>
                  </a:cubicBezTo>
                  <a:cubicBezTo>
                    <a:pt x="54" y="346"/>
                    <a:pt x="1" y="411"/>
                    <a:pt x="1" y="486"/>
                  </a:cubicBezTo>
                  <a:cubicBezTo>
                    <a:pt x="1" y="486"/>
                    <a:pt x="0" y="1043"/>
                    <a:pt x="1" y="1051"/>
                  </a:cubicBezTo>
                  <a:cubicBezTo>
                    <a:pt x="14" y="1135"/>
                    <a:pt x="114" y="1594"/>
                    <a:pt x="728" y="1906"/>
                  </a:cubicBezTo>
                  <a:cubicBezTo>
                    <a:pt x="751" y="1918"/>
                    <a:pt x="776" y="1923"/>
                    <a:pt x="801" y="1923"/>
                  </a:cubicBezTo>
                  <a:cubicBezTo>
                    <a:pt x="826" y="1923"/>
                    <a:pt x="851" y="1918"/>
                    <a:pt x="874" y="1906"/>
                  </a:cubicBezTo>
                  <a:cubicBezTo>
                    <a:pt x="1488" y="1594"/>
                    <a:pt x="1588" y="1135"/>
                    <a:pt x="1601" y="1051"/>
                  </a:cubicBezTo>
                  <a:cubicBezTo>
                    <a:pt x="1602" y="1043"/>
                    <a:pt x="1601" y="486"/>
                    <a:pt x="1601" y="486"/>
                  </a:cubicBezTo>
                  <a:close/>
                  <a:moveTo>
                    <a:pt x="1441" y="1036"/>
                  </a:moveTo>
                  <a:cubicBezTo>
                    <a:pt x="1434" y="1076"/>
                    <a:pt x="1408" y="1180"/>
                    <a:pt x="1327" y="1308"/>
                  </a:cubicBezTo>
                  <a:cubicBezTo>
                    <a:pt x="1276" y="1389"/>
                    <a:pt x="1212" y="1465"/>
                    <a:pt x="1136" y="1535"/>
                  </a:cubicBezTo>
                  <a:cubicBezTo>
                    <a:pt x="1042" y="1621"/>
                    <a:pt x="930" y="1698"/>
                    <a:pt x="802" y="1763"/>
                  </a:cubicBezTo>
                  <a:cubicBezTo>
                    <a:pt x="801" y="1763"/>
                    <a:pt x="801" y="1763"/>
                    <a:pt x="801" y="1763"/>
                  </a:cubicBezTo>
                  <a:cubicBezTo>
                    <a:pt x="801" y="1763"/>
                    <a:pt x="801" y="1763"/>
                    <a:pt x="800" y="1763"/>
                  </a:cubicBezTo>
                  <a:cubicBezTo>
                    <a:pt x="672" y="1698"/>
                    <a:pt x="560" y="1621"/>
                    <a:pt x="466" y="1535"/>
                  </a:cubicBezTo>
                  <a:cubicBezTo>
                    <a:pt x="390" y="1465"/>
                    <a:pt x="326" y="1389"/>
                    <a:pt x="275" y="1308"/>
                  </a:cubicBezTo>
                  <a:cubicBezTo>
                    <a:pt x="194" y="1180"/>
                    <a:pt x="168" y="1076"/>
                    <a:pt x="161" y="1036"/>
                  </a:cubicBezTo>
                  <a:cubicBezTo>
                    <a:pt x="160" y="976"/>
                    <a:pt x="161" y="675"/>
                    <a:pt x="161" y="486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61" y="486"/>
                    <a:pt x="162" y="486"/>
                    <a:pt x="162" y="486"/>
                  </a:cubicBezTo>
                  <a:cubicBezTo>
                    <a:pt x="372" y="438"/>
                    <a:pt x="587" y="329"/>
                    <a:pt x="801" y="160"/>
                  </a:cubicBezTo>
                  <a:cubicBezTo>
                    <a:pt x="1015" y="329"/>
                    <a:pt x="1230" y="438"/>
                    <a:pt x="1440" y="486"/>
                  </a:cubicBezTo>
                  <a:cubicBezTo>
                    <a:pt x="1440" y="486"/>
                    <a:pt x="1441" y="486"/>
                    <a:pt x="1441" y="486"/>
                  </a:cubicBezTo>
                  <a:cubicBezTo>
                    <a:pt x="1441" y="486"/>
                    <a:pt x="1441" y="486"/>
                    <a:pt x="1441" y="486"/>
                  </a:cubicBezTo>
                  <a:cubicBezTo>
                    <a:pt x="1441" y="675"/>
                    <a:pt x="1442" y="976"/>
                    <a:pt x="1441" y="10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2919413" y="1654176"/>
              <a:ext cx="57150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2833688" y="1625601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2749550" y="1400176"/>
              <a:ext cx="339725" cy="450850"/>
            </a:xfrm>
            <a:custGeom>
              <a:avLst/>
              <a:gdLst>
                <a:gd name="T0" fmla="*/ 0 w 960"/>
                <a:gd name="T1" fmla="*/ 240 h 1280"/>
                <a:gd name="T2" fmla="*/ 0 w 960"/>
                <a:gd name="T3" fmla="*/ 720 h 1280"/>
                <a:gd name="T4" fmla="*/ 478 w 960"/>
                <a:gd name="T5" fmla="*/ 1278 h 1280"/>
                <a:gd name="T6" fmla="*/ 478 w 960"/>
                <a:gd name="T7" fmla="*/ 1280 h 1280"/>
                <a:gd name="T8" fmla="*/ 480 w 960"/>
                <a:gd name="T9" fmla="*/ 1279 h 1280"/>
                <a:gd name="T10" fmla="*/ 482 w 960"/>
                <a:gd name="T11" fmla="*/ 1280 h 1280"/>
                <a:gd name="T12" fmla="*/ 482 w 960"/>
                <a:gd name="T13" fmla="*/ 1278 h 1280"/>
                <a:gd name="T14" fmla="*/ 960 w 960"/>
                <a:gd name="T15" fmla="*/ 720 h 1280"/>
                <a:gd name="T16" fmla="*/ 960 w 960"/>
                <a:gd name="T17" fmla="*/ 240 h 1280"/>
                <a:gd name="T18" fmla="*/ 480 w 960"/>
                <a:gd name="T19" fmla="*/ 0 h 1280"/>
                <a:gd name="T20" fmla="*/ 0 w 960"/>
                <a:gd name="T21" fmla="*/ 240 h 1280"/>
                <a:gd name="T22" fmla="*/ 657 w 960"/>
                <a:gd name="T23" fmla="*/ 378 h 1280"/>
                <a:gd name="T24" fmla="*/ 720 w 960"/>
                <a:gd name="T25" fmla="*/ 315 h 1280"/>
                <a:gd name="T26" fmla="*/ 805 w 960"/>
                <a:gd name="T27" fmla="*/ 400 h 1280"/>
                <a:gd name="T28" fmla="*/ 743 w 960"/>
                <a:gd name="T29" fmla="*/ 462 h 1280"/>
                <a:gd name="T30" fmla="*/ 794 w 960"/>
                <a:gd name="T31" fmla="*/ 580 h 1280"/>
                <a:gd name="T32" fmla="*/ 880 w 960"/>
                <a:gd name="T33" fmla="*/ 580 h 1280"/>
                <a:gd name="T34" fmla="*/ 880 w 960"/>
                <a:gd name="T35" fmla="*/ 700 h 1280"/>
                <a:gd name="T36" fmla="*/ 795 w 960"/>
                <a:gd name="T37" fmla="*/ 700 h 1280"/>
                <a:gd name="T38" fmla="*/ 746 w 960"/>
                <a:gd name="T39" fmla="*/ 821 h 1280"/>
                <a:gd name="T40" fmla="*/ 805 w 960"/>
                <a:gd name="T41" fmla="*/ 880 h 1280"/>
                <a:gd name="T42" fmla="*/ 720 w 960"/>
                <a:gd name="T43" fmla="*/ 965 h 1280"/>
                <a:gd name="T44" fmla="*/ 662 w 960"/>
                <a:gd name="T45" fmla="*/ 907 h 1280"/>
                <a:gd name="T46" fmla="*/ 540 w 960"/>
                <a:gd name="T47" fmla="*/ 958 h 1280"/>
                <a:gd name="T48" fmla="*/ 540 w 960"/>
                <a:gd name="T49" fmla="*/ 1040 h 1280"/>
                <a:gd name="T50" fmla="*/ 420 w 960"/>
                <a:gd name="T51" fmla="*/ 1040 h 1280"/>
                <a:gd name="T52" fmla="*/ 420 w 960"/>
                <a:gd name="T53" fmla="*/ 958 h 1280"/>
                <a:gd name="T54" fmla="*/ 298 w 960"/>
                <a:gd name="T55" fmla="*/ 907 h 1280"/>
                <a:gd name="T56" fmla="*/ 240 w 960"/>
                <a:gd name="T57" fmla="*/ 965 h 1280"/>
                <a:gd name="T58" fmla="*/ 155 w 960"/>
                <a:gd name="T59" fmla="*/ 880 h 1280"/>
                <a:gd name="T60" fmla="*/ 214 w 960"/>
                <a:gd name="T61" fmla="*/ 821 h 1280"/>
                <a:gd name="T62" fmla="*/ 165 w 960"/>
                <a:gd name="T63" fmla="*/ 700 h 1280"/>
                <a:gd name="T64" fmla="*/ 80 w 960"/>
                <a:gd name="T65" fmla="*/ 700 h 1280"/>
                <a:gd name="T66" fmla="*/ 80 w 960"/>
                <a:gd name="T67" fmla="*/ 580 h 1280"/>
                <a:gd name="T68" fmla="*/ 166 w 960"/>
                <a:gd name="T69" fmla="*/ 580 h 1280"/>
                <a:gd name="T70" fmla="*/ 217 w 960"/>
                <a:gd name="T71" fmla="*/ 462 h 1280"/>
                <a:gd name="T72" fmla="*/ 155 w 960"/>
                <a:gd name="T73" fmla="*/ 400 h 1280"/>
                <a:gd name="T74" fmla="*/ 240 w 960"/>
                <a:gd name="T75" fmla="*/ 315 h 1280"/>
                <a:gd name="T76" fmla="*/ 303 w 960"/>
                <a:gd name="T77" fmla="*/ 378 h 1280"/>
                <a:gd name="T78" fmla="*/ 420 w 960"/>
                <a:gd name="T79" fmla="*/ 330 h 1280"/>
                <a:gd name="T80" fmla="*/ 420 w 960"/>
                <a:gd name="T81" fmla="*/ 240 h 1280"/>
                <a:gd name="T82" fmla="*/ 540 w 960"/>
                <a:gd name="T83" fmla="*/ 240 h 1280"/>
                <a:gd name="T84" fmla="*/ 540 w 960"/>
                <a:gd name="T85" fmla="*/ 330 h 1280"/>
                <a:gd name="T86" fmla="*/ 657 w 960"/>
                <a:gd name="T87" fmla="*/ 37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0" h="1280">
                  <a:moveTo>
                    <a:pt x="0" y="240"/>
                  </a:moveTo>
                  <a:cubicBezTo>
                    <a:pt x="0" y="720"/>
                    <a:pt x="0" y="720"/>
                    <a:pt x="0" y="720"/>
                  </a:cubicBezTo>
                  <a:cubicBezTo>
                    <a:pt x="0" y="720"/>
                    <a:pt x="44" y="1062"/>
                    <a:pt x="478" y="1278"/>
                  </a:cubicBezTo>
                  <a:cubicBezTo>
                    <a:pt x="478" y="1280"/>
                    <a:pt x="478" y="1280"/>
                    <a:pt x="478" y="1280"/>
                  </a:cubicBezTo>
                  <a:cubicBezTo>
                    <a:pt x="479" y="1280"/>
                    <a:pt x="479" y="1279"/>
                    <a:pt x="480" y="1279"/>
                  </a:cubicBezTo>
                  <a:cubicBezTo>
                    <a:pt x="481" y="1279"/>
                    <a:pt x="481" y="1280"/>
                    <a:pt x="482" y="1280"/>
                  </a:cubicBezTo>
                  <a:cubicBezTo>
                    <a:pt x="482" y="1278"/>
                    <a:pt x="482" y="1278"/>
                    <a:pt x="482" y="1278"/>
                  </a:cubicBezTo>
                  <a:cubicBezTo>
                    <a:pt x="916" y="1062"/>
                    <a:pt x="960" y="720"/>
                    <a:pt x="960" y="720"/>
                  </a:cubicBezTo>
                  <a:cubicBezTo>
                    <a:pt x="960" y="240"/>
                    <a:pt x="960" y="240"/>
                    <a:pt x="960" y="240"/>
                  </a:cubicBezTo>
                  <a:cubicBezTo>
                    <a:pt x="680" y="200"/>
                    <a:pt x="480" y="0"/>
                    <a:pt x="480" y="0"/>
                  </a:cubicBezTo>
                  <a:cubicBezTo>
                    <a:pt x="480" y="0"/>
                    <a:pt x="280" y="200"/>
                    <a:pt x="0" y="240"/>
                  </a:cubicBezTo>
                  <a:close/>
                  <a:moveTo>
                    <a:pt x="657" y="378"/>
                  </a:moveTo>
                  <a:cubicBezTo>
                    <a:pt x="720" y="315"/>
                    <a:pt x="720" y="315"/>
                    <a:pt x="720" y="315"/>
                  </a:cubicBezTo>
                  <a:cubicBezTo>
                    <a:pt x="805" y="400"/>
                    <a:pt x="805" y="400"/>
                    <a:pt x="805" y="400"/>
                  </a:cubicBezTo>
                  <a:cubicBezTo>
                    <a:pt x="743" y="462"/>
                    <a:pt x="743" y="462"/>
                    <a:pt x="743" y="462"/>
                  </a:cubicBezTo>
                  <a:cubicBezTo>
                    <a:pt x="767" y="497"/>
                    <a:pt x="785" y="537"/>
                    <a:pt x="794" y="580"/>
                  </a:cubicBezTo>
                  <a:cubicBezTo>
                    <a:pt x="880" y="580"/>
                    <a:pt x="880" y="580"/>
                    <a:pt x="880" y="580"/>
                  </a:cubicBezTo>
                  <a:cubicBezTo>
                    <a:pt x="880" y="700"/>
                    <a:pt x="880" y="700"/>
                    <a:pt x="880" y="700"/>
                  </a:cubicBezTo>
                  <a:cubicBezTo>
                    <a:pt x="795" y="700"/>
                    <a:pt x="795" y="700"/>
                    <a:pt x="795" y="700"/>
                  </a:cubicBezTo>
                  <a:cubicBezTo>
                    <a:pt x="787" y="744"/>
                    <a:pt x="770" y="785"/>
                    <a:pt x="746" y="821"/>
                  </a:cubicBezTo>
                  <a:cubicBezTo>
                    <a:pt x="805" y="880"/>
                    <a:pt x="805" y="880"/>
                    <a:pt x="805" y="880"/>
                  </a:cubicBezTo>
                  <a:cubicBezTo>
                    <a:pt x="720" y="965"/>
                    <a:pt x="720" y="965"/>
                    <a:pt x="720" y="965"/>
                  </a:cubicBezTo>
                  <a:cubicBezTo>
                    <a:pt x="662" y="907"/>
                    <a:pt x="662" y="907"/>
                    <a:pt x="662" y="907"/>
                  </a:cubicBezTo>
                  <a:cubicBezTo>
                    <a:pt x="626" y="932"/>
                    <a:pt x="585" y="950"/>
                    <a:pt x="540" y="958"/>
                  </a:cubicBezTo>
                  <a:cubicBezTo>
                    <a:pt x="540" y="1040"/>
                    <a:pt x="540" y="1040"/>
                    <a:pt x="540" y="1040"/>
                  </a:cubicBezTo>
                  <a:cubicBezTo>
                    <a:pt x="420" y="1040"/>
                    <a:pt x="420" y="1040"/>
                    <a:pt x="420" y="1040"/>
                  </a:cubicBezTo>
                  <a:cubicBezTo>
                    <a:pt x="420" y="958"/>
                    <a:pt x="420" y="958"/>
                    <a:pt x="420" y="958"/>
                  </a:cubicBezTo>
                  <a:cubicBezTo>
                    <a:pt x="375" y="950"/>
                    <a:pt x="334" y="932"/>
                    <a:pt x="298" y="907"/>
                  </a:cubicBezTo>
                  <a:cubicBezTo>
                    <a:pt x="240" y="965"/>
                    <a:pt x="240" y="965"/>
                    <a:pt x="240" y="965"/>
                  </a:cubicBezTo>
                  <a:cubicBezTo>
                    <a:pt x="155" y="880"/>
                    <a:pt x="155" y="880"/>
                    <a:pt x="155" y="880"/>
                  </a:cubicBezTo>
                  <a:cubicBezTo>
                    <a:pt x="214" y="821"/>
                    <a:pt x="214" y="821"/>
                    <a:pt x="214" y="821"/>
                  </a:cubicBezTo>
                  <a:cubicBezTo>
                    <a:pt x="190" y="785"/>
                    <a:pt x="173" y="744"/>
                    <a:pt x="165" y="700"/>
                  </a:cubicBezTo>
                  <a:cubicBezTo>
                    <a:pt x="80" y="700"/>
                    <a:pt x="80" y="700"/>
                    <a:pt x="80" y="700"/>
                  </a:cubicBezTo>
                  <a:cubicBezTo>
                    <a:pt x="80" y="580"/>
                    <a:pt x="80" y="580"/>
                    <a:pt x="80" y="580"/>
                  </a:cubicBezTo>
                  <a:cubicBezTo>
                    <a:pt x="166" y="580"/>
                    <a:pt x="166" y="580"/>
                    <a:pt x="166" y="580"/>
                  </a:cubicBezTo>
                  <a:cubicBezTo>
                    <a:pt x="175" y="537"/>
                    <a:pt x="193" y="497"/>
                    <a:pt x="217" y="462"/>
                  </a:cubicBezTo>
                  <a:cubicBezTo>
                    <a:pt x="155" y="400"/>
                    <a:pt x="155" y="400"/>
                    <a:pt x="155" y="400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37" y="354"/>
                    <a:pt x="377" y="338"/>
                    <a:pt x="420" y="330"/>
                  </a:cubicBezTo>
                  <a:cubicBezTo>
                    <a:pt x="420" y="240"/>
                    <a:pt x="420" y="240"/>
                    <a:pt x="420" y="240"/>
                  </a:cubicBezTo>
                  <a:cubicBezTo>
                    <a:pt x="540" y="240"/>
                    <a:pt x="540" y="240"/>
                    <a:pt x="540" y="240"/>
                  </a:cubicBezTo>
                  <a:cubicBezTo>
                    <a:pt x="540" y="330"/>
                    <a:pt x="540" y="330"/>
                    <a:pt x="540" y="330"/>
                  </a:cubicBezTo>
                  <a:cubicBezTo>
                    <a:pt x="583" y="338"/>
                    <a:pt x="623" y="354"/>
                    <a:pt x="657" y="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919413" y="1568451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4152900" y="1184275"/>
            <a:ext cx="900113" cy="8985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4321175" y="1352550"/>
            <a:ext cx="561976" cy="588963"/>
            <a:chOff x="4321175" y="1352550"/>
            <a:chExt cx="561976" cy="588963"/>
          </a:xfrm>
        </p:grpSpPr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4433888" y="1352550"/>
              <a:ext cx="338138" cy="336550"/>
            </a:xfrm>
            <a:custGeom>
              <a:avLst/>
              <a:gdLst>
                <a:gd name="T0" fmla="*/ 777 w 960"/>
                <a:gd name="T1" fmla="*/ 862 h 960"/>
                <a:gd name="T2" fmla="*/ 862 w 960"/>
                <a:gd name="T3" fmla="*/ 777 h 960"/>
                <a:gd name="T4" fmla="*/ 801 w 960"/>
                <a:gd name="T5" fmla="*/ 717 h 960"/>
                <a:gd name="T6" fmla="*/ 875 w 960"/>
                <a:gd name="T7" fmla="*/ 540 h 960"/>
                <a:gd name="T8" fmla="*/ 960 w 960"/>
                <a:gd name="T9" fmla="*/ 540 h 960"/>
                <a:gd name="T10" fmla="*/ 960 w 960"/>
                <a:gd name="T11" fmla="*/ 420 h 960"/>
                <a:gd name="T12" fmla="*/ 875 w 960"/>
                <a:gd name="T13" fmla="*/ 420 h 960"/>
                <a:gd name="T14" fmla="*/ 801 w 960"/>
                <a:gd name="T15" fmla="*/ 243 h 960"/>
                <a:gd name="T16" fmla="*/ 862 w 960"/>
                <a:gd name="T17" fmla="*/ 183 h 960"/>
                <a:gd name="T18" fmla="*/ 777 w 960"/>
                <a:gd name="T19" fmla="*/ 98 h 960"/>
                <a:gd name="T20" fmla="*/ 717 w 960"/>
                <a:gd name="T21" fmla="*/ 158 h 960"/>
                <a:gd name="T22" fmla="*/ 540 w 960"/>
                <a:gd name="T23" fmla="*/ 85 h 960"/>
                <a:gd name="T24" fmla="*/ 540 w 960"/>
                <a:gd name="T25" fmla="*/ 0 h 960"/>
                <a:gd name="T26" fmla="*/ 420 w 960"/>
                <a:gd name="T27" fmla="*/ 0 h 960"/>
                <a:gd name="T28" fmla="*/ 420 w 960"/>
                <a:gd name="T29" fmla="*/ 84 h 960"/>
                <a:gd name="T30" fmla="*/ 242 w 960"/>
                <a:gd name="T31" fmla="*/ 158 h 960"/>
                <a:gd name="T32" fmla="*/ 183 w 960"/>
                <a:gd name="T33" fmla="*/ 98 h 960"/>
                <a:gd name="T34" fmla="*/ 98 w 960"/>
                <a:gd name="T35" fmla="*/ 183 h 960"/>
                <a:gd name="T36" fmla="*/ 157 w 960"/>
                <a:gd name="T37" fmla="*/ 242 h 960"/>
                <a:gd name="T38" fmla="*/ 83 w 960"/>
                <a:gd name="T39" fmla="*/ 420 h 960"/>
                <a:gd name="T40" fmla="*/ 0 w 960"/>
                <a:gd name="T41" fmla="*/ 420 h 960"/>
                <a:gd name="T42" fmla="*/ 0 w 960"/>
                <a:gd name="T43" fmla="*/ 540 h 960"/>
                <a:gd name="T44" fmla="*/ 83 w 960"/>
                <a:gd name="T45" fmla="*/ 540 h 960"/>
                <a:gd name="T46" fmla="*/ 157 w 960"/>
                <a:gd name="T47" fmla="*/ 718 h 960"/>
                <a:gd name="T48" fmla="*/ 98 w 960"/>
                <a:gd name="T49" fmla="*/ 777 h 960"/>
                <a:gd name="T50" fmla="*/ 183 w 960"/>
                <a:gd name="T51" fmla="*/ 862 h 960"/>
                <a:gd name="T52" fmla="*/ 242 w 960"/>
                <a:gd name="T53" fmla="*/ 802 h 960"/>
                <a:gd name="T54" fmla="*/ 420 w 960"/>
                <a:gd name="T55" fmla="*/ 876 h 960"/>
                <a:gd name="T56" fmla="*/ 420 w 960"/>
                <a:gd name="T57" fmla="*/ 960 h 960"/>
                <a:gd name="T58" fmla="*/ 540 w 960"/>
                <a:gd name="T59" fmla="*/ 960 h 960"/>
                <a:gd name="T60" fmla="*/ 540 w 960"/>
                <a:gd name="T61" fmla="*/ 875 h 960"/>
                <a:gd name="T62" fmla="*/ 717 w 960"/>
                <a:gd name="T63" fmla="*/ 802 h 960"/>
                <a:gd name="T64" fmla="*/ 777 w 960"/>
                <a:gd name="T65" fmla="*/ 862 h 960"/>
                <a:gd name="T66" fmla="*/ 477 w 960"/>
                <a:gd name="T67" fmla="*/ 720 h 960"/>
                <a:gd name="T68" fmla="*/ 422 w 960"/>
                <a:gd name="T69" fmla="*/ 667 h 960"/>
                <a:gd name="T70" fmla="*/ 477 w 960"/>
                <a:gd name="T71" fmla="*/ 613 h 960"/>
                <a:gd name="T72" fmla="*/ 532 w 960"/>
                <a:gd name="T73" fmla="*/ 667 h 960"/>
                <a:gd name="T74" fmla="*/ 477 w 960"/>
                <a:gd name="T75" fmla="*/ 720 h 960"/>
                <a:gd name="T76" fmla="*/ 520 w 960"/>
                <a:gd name="T77" fmla="*/ 521 h 960"/>
                <a:gd name="T78" fmla="*/ 520 w 960"/>
                <a:gd name="T79" fmla="*/ 560 h 960"/>
                <a:gd name="T80" fmla="*/ 436 w 960"/>
                <a:gd name="T81" fmla="*/ 560 h 960"/>
                <a:gd name="T82" fmla="*/ 436 w 960"/>
                <a:gd name="T83" fmla="*/ 451 h 960"/>
                <a:gd name="T84" fmla="*/ 489 w 960"/>
                <a:gd name="T85" fmla="*/ 451 h 960"/>
                <a:gd name="T86" fmla="*/ 561 w 960"/>
                <a:gd name="T87" fmla="*/ 390 h 960"/>
                <a:gd name="T88" fmla="*/ 489 w 960"/>
                <a:gd name="T89" fmla="*/ 320 h 960"/>
                <a:gd name="T90" fmla="*/ 403 w 960"/>
                <a:gd name="T91" fmla="*/ 400 h 960"/>
                <a:gd name="T92" fmla="*/ 316 w 960"/>
                <a:gd name="T93" fmla="*/ 383 h 960"/>
                <a:gd name="T94" fmla="*/ 489 w 960"/>
                <a:gd name="T95" fmla="*/ 238 h 960"/>
                <a:gd name="T96" fmla="*/ 651 w 960"/>
                <a:gd name="T97" fmla="*/ 390 h 960"/>
                <a:gd name="T98" fmla="*/ 520 w 960"/>
                <a:gd name="T99" fmla="*/ 52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0" h="960">
                  <a:moveTo>
                    <a:pt x="777" y="862"/>
                  </a:moveTo>
                  <a:cubicBezTo>
                    <a:pt x="862" y="777"/>
                    <a:pt x="862" y="777"/>
                    <a:pt x="862" y="777"/>
                  </a:cubicBezTo>
                  <a:cubicBezTo>
                    <a:pt x="801" y="717"/>
                    <a:pt x="801" y="717"/>
                    <a:pt x="801" y="717"/>
                  </a:cubicBezTo>
                  <a:cubicBezTo>
                    <a:pt x="839" y="666"/>
                    <a:pt x="865" y="605"/>
                    <a:pt x="875" y="540"/>
                  </a:cubicBezTo>
                  <a:cubicBezTo>
                    <a:pt x="960" y="540"/>
                    <a:pt x="960" y="540"/>
                    <a:pt x="960" y="540"/>
                  </a:cubicBezTo>
                  <a:cubicBezTo>
                    <a:pt x="960" y="420"/>
                    <a:pt x="960" y="420"/>
                    <a:pt x="960" y="420"/>
                  </a:cubicBezTo>
                  <a:cubicBezTo>
                    <a:pt x="875" y="420"/>
                    <a:pt x="875" y="420"/>
                    <a:pt x="875" y="420"/>
                  </a:cubicBezTo>
                  <a:cubicBezTo>
                    <a:pt x="865" y="355"/>
                    <a:pt x="839" y="294"/>
                    <a:pt x="801" y="243"/>
                  </a:cubicBezTo>
                  <a:cubicBezTo>
                    <a:pt x="862" y="183"/>
                    <a:pt x="862" y="183"/>
                    <a:pt x="862" y="183"/>
                  </a:cubicBezTo>
                  <a:cubicBezTo>
                    <a:pt x="777" y="98"/>
                    <a:pt x="777" y="98"/>
                    <a:pt x="777" y="98"/>
                  </a:cubicBezTo>
                  <a:cubicBezTo>
                    <a:pt x="717" y="158"/>
                    <a:pt x="717" y="158"/>
                    <a:pt x="717" y="158"/>
                  </a:cubicBezTo>
                  <a:cubicBezTo>
                    <a:pt x="666" y="121"/>
                    <a:pt x="606" y="95"/>
                    <a:pt x="540" y="85"/>
                  </a:cubicBezTo>
                  <a:cubicBezTo>
                    <a:pt x="540" y="0"/>
                    <a:pt x="540" y="0"/>
                    <a:pt x="540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354" y="94"/>
                    <a:pt x="294" y="120"/>
                    <a:pt x="242" y="15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19" y="293"/>
                    <a:pt x="93" y="354"/>
                    <a:pt x="83" y="4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83" y="540"/>
                    <a:pt x="83" y="540"/>
                    <a:pt x="83" y="540"/>
                  </a:cubicBezTo>
                  <a:cubicBezTo>
                    <a:pt x="93" y="606"/>
                    <a:pt x="119" y="667"/>
                    <a:pt x="157" y="718"/>
                  </a:cubicBezTo>
                  <a:cubicBezTo>
                    <a:pt x="98" y="777"/>
                    <a:pt x="98" y="777"/>
                    <a:pt x="98" y="777"/>
                  </a:cubicBezTo>
                  <a:cubicBezTo>
                    <a:pt x="183" y="862"/>
                    <a:pt x="183" y="862"/>
                    <a:pt x="183" y="862"/>
                  </a:cubicBezTo>
                  <a:cubicBezTo>
                    <a:pt x="242" y="802"/>
                    <a:pt x="242" y="802"/>
                    <a:pt x="242" y="802"/>
                  </a:cubicBezTo>
                  <a:cubicBezTo>
                    <a:pt x="294" y="840"/>
                    <a:pt x="354" y="866"/>
                    <a:pt x="420" y="876"/>
                  </a:cubicBezTo>
                  <a:cubicBezTo>
                    <a:pt x="420" y="960"/>
                    <a:pt x="420" y="960"/>
                    <a:pt x="420" y="960"/>
                  </a:cubicBezTo>
                  <a:cubicBezTo>
                    <a:pt x="540" y="960"/>
                    <a:pt x="540" y="960"/>
                    <a:pt x="540" y="960"/>
                  </a:cubicBezTo>
                  <a:cubicBezTo>
                    <a:pt x="540" y="875"/>
                    <a:pt x="540" y="875"/>
                    <a:pt x="540" y="875"/>
                  </a:cubicBezTo>
                  <a:cubicBezTo>
                    <a:pt x="606" y="865"/>
                    <a:pt x="666" y="839"/>
                    <a:pt x="717" y="802"/>
                  </a:cubicBezTo>
                  <a:lnTo>
                    <a:pt x="777" y="862"/>
                  </a:lnTo>
                  <a:close/>
                  <a:moveTo>
                    <a:pt x="477" y="720"/>
                  </a:moveTo>
                  <a:cubicBezTo>
                    <a:pt x="445" y="720"/>
                    <a:pt x="422" y="697"/>
                    <a:pt x="422" y="667"/>
                  </a:cubicBezTo>
                  <a:cubicBezTo>
                    <a:pt x="422" y="638"/>
                    <a:pt x="445" y="613"/>
                    <a:pt x="477" y="613"/>
                  </a:cubicBezTo>
                  <a:cubicBezTo>
                    <a:pt x="509" y="613"/>
                    <a:pt x="532" y="638"/>
                    <a:pt x="532" y="667"/>
                  </a:cubicBezTo>
                  <a:cubicBezTo>
                    <a:pt x="532" y="697"/>
                    <a:pt x="509" y="720"/>
                    <a:pt x="477" y="720"/>
                  </a:cubicBezTo>
                  <a:close/>
                  <a:moveTo>
                    <a:pt x="520" y="521"/>
                  </a:moveTo>
                  <a:cubicBezTo>
                    <a:pt x="520" y="560"/>
                    <a:pt x="520" y="560"/>
                    <a:pt x="520" y="560"/>
                  </a:cubicBezTo>
                  <a:cubicBezTo>
                    <a:pt x="436" y="560"/>
                    <a:pt x="436" y="560"/>
                    <a:pt x="436" y="560"/>
                  </a:cubicBezTo>
                  <a:cubicBezTo>
                    <a:pt x="436" y="451"/>
                    <a:pt x="436" y="451"/>
                    <a:pt x="436" y="451"/>
                  </a:cubicBezTo>
                  <a:cubicBezTo>
                    <a:pt x="489" y="451"/>
                    <a:pt x="489" y="451"/>
                    <a:pt x="489" y="451"/>
                  </a:cubicBezTo>
                  <a:cubicBezTo>
                    <a:pt x="532" y="451"/>
                    <a:pt x="561" y="426"/>
                    <a:pt x="561" y="390"/>
                  </a:cubicBezTo>
                  <a:cubicBezTo>
                    <a:pt x="561" y="349"/>
                    <a:pt x="532" y="320"/>
                    <a:pt x="489" y="320"/>
                  </a:cubicBezTo>
                  <a:cubicBezTo>
                    <a:pt x="442" y="320"/>
                    <a:pt x="412" y="352"/>
                    <a:pt x="403" y="400"/>
                  </a:cubicBezTo>
                  <a:cubicBezTo>
                    <a:pt x="316" y="383"/>
                    <a:pt x="316" y="383"/>
                    <a:pt x="316" y="383"/>
                  </a:cubicBezTo>
                  <a:cubicBezTo>
                    <a:pt x="322" y="306"/>
                    <a:pt x="390" y="238"/>
                    <a:pt x="489" y="238"/>
                  </a:cubicBezTo>
                  <a:cubicBezTo>
                    <a:pt x="586" y="238"/>
                    <a:pt x="651" y="300"/>
                    <a:pt x="651" y="390"/>
                  </a:cubicBezTo>
                  <a:cubicBezTo>
                    <a:pt x="651" y="461"/>
                    <a:pt x="600" y="511"/>
                    <a:pt x="520" y="5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4321175" y="1662113"/>
              <a:ext cx="254000" cy="279400"/>
            </a:xfrm>
            <a:custGeom>
              <a:avLst/>
              <a:gdLst>
                <a:gd name="T0" fmla="*/ 0 w 160"/>
                <a:gd name="T1" fmla="*/ 106 h 176"/>
                <a:gd name="T2" fmla="*/ 160 w 160"/>
                <a:gd name="T3" fmla="*/ 176 h 176"/>
                <a:gd name="T4" fmla="*/ 160 w 160"/>
                <a:gd name="T5" fmla="*/ 70 h 176"/>
                <a:gd name="T6" fmla="*/ 0 w 160"/>
                <a:gd name="T7" fmla="*/ 0 h 176"/>
                <a:gd name="T8" fmla="*/ 0 w 160"/>
                <a:gd name="T9" fmla="*/ 10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76">
                  <a:moveTo>
                    <a:pt x="0" y="106"/>
                  </a:moveTo>
                  <a:lnTo>
                    <a:pt x="160" y="176"/>
                  </a:lnTo>
                  <a:lnTo>
                    <a:pt x="160" y="70"/>
                  </a:lnTo>
                  <a:lnTo>
                    <a:pt x="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4630738" y="1662113"/>
              <a:ext cx="252413" cy="279400"/>
            </a:xfrm>
            <a:custGeom>
              <a:avLst/>
              <a:gdLst>
                <a:gd name="T0" fmla="*/ 159 w 159"/>
                <a:gd name="T1" fmla="*/ 0 h 176"/>
                <a:gd name="T2" fmla="*/ 0 w 159"/>
                <a:gd name="T3" fmla="*/ 70 h 176"/>
                <a:gd name="T4" fmla="*/ 0 w 159"/>
                <a:gd name="T5" fmla="*/ 176 h 176"/>
                <a:gd name="T6" fmla="*/ 159 w 159"/>
                <a:gd name="T7" fmla="*/ 106 h 176"/>
                <a:gd name="T8" fmla="*/ 159 w 159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76">
                  <a:moveTo>
                    <a:pt x="159" y="0"/>
                  </a:moveTo>
                  <a:lnTo>
                    <a:pt x="0" y="70"/>
                  </a:lnTo>
                  <a:lnTo>
                    <a:pt x="0" y="176"/>
                  </a:lnTo>
                  <a:lnTo>
                    <a:pt x="159" y="10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5801678" y="1195388"/>
            <a:ext cx="881062" cy="8826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5993765" y="1333501"/>
            <a:ext cx="496887" cy="550863"/>
            <a:chOff x="6016625" y="1333501"/>
            <a:chExt cx="496887" cy="550863"/>
          </a:xfrm>
        </p:grpSpPr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6016625" y="1333501"/>
              <a:ext cx="496887" cy="276225"/>
            </a:xfrm>
            <a:custGeom>
              <a:avLst/>
              <a:gdLst>
                <a:gd name="T0" fmla="*/ 226 w 313"/>
                <a:gd name="T1" fmla="*/ 0 h 174"/>
                <a:gd name="T2" fmla="*/ 87 w 313"/>
                <a:gd name="T3" fmla="*/ 0 h 174"/>
                <a:gd name="T4" fmla="*/ 0 w 313"/>
                <a:gd name="T5" fmla="*/ 87 h 174"/>
                <a:gd name="T6" fmla="*/ 0 w 313"/>
                <a:gd name="T7" fmla="*/ 174 h 174"/>
                <a:gd name="T8" fmla="*/ 313 w 313"/>
                <a:gd name="T9" fmla="*/ 174 h 174"/>
                <a:gd name="T10" fmla="*/ 313 w 313"/>
                <a:gd name="T11" fmla="*/ 87 h 174"/>
                <a:gd name="T12" fmla="*/ 226 w 313"/>
                <a:gd name="T13" fmla="*/ 0 h 174"/>
                <a:gd name="T14" fmla="*/ 98 w 313"/>
                <a:gd name="T15" fmla="*/ 26 h 174"/>
                <a:gd name="T16" fmla="*/ 215 w 313"/>
                <a:gd name="T17" fmla="*/ 26 h 174"/>
                <a:gd name="T18" fmla="*/ 276 w 313"/>
                <a:gd name="T19" fmla="*/ 87 h 174"/>
                <a:gd name="T20" fmla="*/ 37 w 313"/>
                <a:gd name="T21" fmla="*/ 87 h 174"/>
                <a:gd name="T22" fmla="*/ 98 w 313"/>
                <a:gd name="T23" fmla="*/ 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174">
                  <a:moveTo>
                    <a:pt x="226" y="0"/>
                  </a:moveTo>
                  <a:lnTo>
                    <a:pt x="87" y="0"/>
                  </a:lnTo>
                  <a:lnTo>
                    <a:pt x="0" y="87"/>
                  </a:lnTo>
                  <a:lnTo>
                    <a:pt x="0" y="174"/>
                  </a:lnTo>
                  <a:lnTo>
                    <a:pt x="313" y="174"/>
                  </a:lnTo>
                  <a:lnTo>
                    <a:pt x="313" y="87"/>
                  </a:lnTo>
                  <a:lnTo>
                    <a:pt x="226" y="0"/>
                  </a:lnTo>
                  <a:close/>
                  <a:moveTo>
                    <a:pt x="98" y="26"/>
                  </a:moveTo>
                  <a:lnTo>
                    <a:pt x="215" y="26"/>
                  </a:lnTo>
                  <a:lnTo>
                    <a:pt x="276" y="87"/>
                  </a:lnTo>
                  <a:lnTo>
                    <a:pt x="37" y="87"/>
                  </a:lnTo>
                  <a:lnTo>
                    <a:pt x="9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6016625" y="1663701"/>
              <a:ext cx="496887" cy="220663"/>
            </a:xfrm>
            <a:custGeom>
              <a:avLst/>
              <a:gdLst>
                <a:gd name="T0" fmla="*/ 224 w 313"/>
                <a:gd name="T1" fmla="*/ 0 h 139"/>
                <a:gd name="T2" fmla="*/ 276 w 313"/>
                <a:gd name="T3" fmla="*/ 52 h 139"/>
                <a:gd name="T4" fmla="*/ 37 w 313"/>
                <a:gd name="T5" fmla="*/ 52 h 139"/>
                <a:gd name="T6" fmla="*/ 89 w 313"/>
                <a:gd name="T7" fmla="*/ 0 h 139"/>
                <a:gd name="T8" fmla="*/ 52 w 313"/>
                <a:gd name="T9" fmla="*/ 0 h 139"/>
                <a:gd name="T10" fmla="*/ 0 w 313"/>
                <a:gd name="T11" fmla="*/ 52 h 139"/>
                <a:gd name="T12" fmla="*/ 0 w 313"/>
                <a:gd name="T13" fmla="*/ 139 h 139"/>
                <a:gd name="T14" fmla="*/ 313 w 313"/>
                <a:gd name="T15" fmla="*/ 139 h 139"/>
                <a:gd name="T16" fmla="*/ 313 w 313"/>
                <a:gd name="T17" fmla="*/ 52 h 139"/>
                <a:gd name="T18" fmla="*/ 261 w 313"/>
                <a:gd name="T19" fmla="*/ 0 h 139"/>
                <a:gd name="T20" fmla="*/ 224 w 313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139">
                  <a:moveTo>
                    <a:pt x="224" y="0"/>
                  </a:moveTo>
                  <a:lnTo>
                    <a:pt x="276" y="52"/>
                  </a:lnTo>
                  <a:lnTo>
                    <a:pt x="37" y="52"/>
                  </a:lnTo>
                  <a:lnTo>
                    <a:pt x="89" y="0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0" y="139"/>
                  </a:lnTo>
                  <a:lnTo>
                    <a:pt x="313" y="139"/>
                  </a:lnTo>
                  <a:lnTo>
                    <a:pt x="313" y="52"/>
                  </a:lnTo>
                  <a:lnTo>
                    <a:pt x="261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1" name="Oval 39"/>
          <p:cNvSpPr>
            <a:spLocks noChangeArrowheads="1"/>
          </p:cNvSpPr>
          <p:nvPr/>
        </p:nvSpPr>
        <p:spPr bwMode="auto">
          <a:xfrm>
            <a:off x="7429500" y="1193800"/>
            <a:ext cx="882650" cy="884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055" name="群組 2054"/>
          <p:cNvGrpSpPr/>
          <p:nvPr/>
        </p:nvGrpSpPr>
        <p:grpSpPr>
          <a:xfrm>
            <a:off x="7567613" y="1360488"/>
            <a:ext cx="606425" cy="550863"/>
            <a:chOff x="7567613" y="1360488"/>
            <a:chExt cx="606425" cy="550863"/>
          </a:xfrm>
        </p:grpSpPr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7761288" y="1638300"/>
              <a:ext cx="53975" cy="66675"/>
            </a:xfrm>
            <a:custGeom>
              <a:avLst/>
              <a:gdLst>
                <a:gd name="T0" fmla="*/ 160 w 160"/>
                <a:gd name="T1" fmla="*/ 193 h 193"/>
                <a:gd name="T2" fmla="*/ 160 w 160"/>
                <a:gd name="T3" fmla="*/ 3 h 193"/>
                <a:gd name="T4" fmla="*/ 128 w 160"/>
                <a:gd name="T5" fmla="*/ 23 h 193"/>
                <a:gd name="T6" fmla="*/ 82 w 160"/>
                <a:gd name="T7" fmla="*/ 32 h 193"/>
                <a:gd name="T8" fmla="*/ 0 w 160"/>
                <a:gd name="T9" fmla="*/ 0 h 193"/>
                <a:gd name="T10" fmla="*/ 0 w 160"/>
                <a:gd name="T11" fmla="*/ 193 h 193"/>
                <a:gd name="T12" fmla="*/ 160 w 160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93">
                  <a:moveTo>
                    <a:pt x="160" y="193"/>
                  </a:moveTo>
                  <a:cubicBezTo>
                    <a:pt x="160" y="3"/>
                    <a:pt x="160" y="3"/>
                    <a:pt x="160" y="3"/>
                  </a:cubicBezTo>
                  <a:cubicBezTo>
                    <a:pt x="151" y="11"/>
                    <a:pt x="140" y="18"/>
                    <a:pt x="128" y="23"/>
                  </a:cubicBezTo>
                  <a:cubicBezTo>
                    <a:pt x="113" y="29"/>
                    <a:pt x="97" y="32"/>
                    <a:pt x="82" y="32"/>
                  </a:cubicBezTo>
                  <a:cubicBezTo>
                    <a:pt x="52" y="32"/>
                    <a:pt x="23" y="21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lnTo>
                    <a:pt x="160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48" name="Freeform 41"/>
            <p:cNvSpPr>
              <a:spLocks/>
            </p:cNvSpPr>
            <p:nvPr/>
          </p:nvSpPr>
          <p:spPr bwMode="auto">
            <a:xfrm>
              <a:off x="7567613" y="1360488"/>
              <a:ext cx="247650" cy="550863"/>
            </a:xfrm>
            <a:custGeom>
              <a:avLst/>
              <a:gdLst>
                <a:gd name="T0" fmla="*/ 560 w 720"/>
                <a:gd name="T1" fmla="*/ 1400 h 1600"/>
                <a:gd name="T2" fmla="*/ 560 w 720"/>
                <a:gd name="T3" fmla="*/ 1440 h 1600"/>
                <a:gd name="T4" fmla="*/ 160 w 720"/>
                <a:gd name="T5" fmla="*/ 1440 h 1600"/>
                <a:gd name="T6" fmla="*/ 160 w 720"/>
                <a:gd name="T7" fmla="*/ 160 h 1600"/>
                <a:gd name="T8" fmla="*/ 391 w 720"/>
                <a:gd name="T9" fmla="*/ 160 h 1600"/>
                <a:gd name="T10" fmla="*/ 551 w 720"/>
                <a:gd name="T11" fmla="*/ 0 h 1600"/>
                <a:gd name="T12" fmla="*/ 160 w 720"/>
                <a:gd name="T13" fmla="*/ 0 h 1600"/>
                <a:gd name="T14" fmla="*/ 0 w 720"/>
                <a:gd name="T15" fmla="*/ 160 h 1600"/>
                <a:gd name="T16" fmla="*/ 0 w 720"/>
                <a:gd name="T17" fmla="*/ 1440 h 1600"/>
                <a:gd name="T18" fmla="*/ 160 w 720"/>
                <a:gd name="T19" fmla="*/ 1600 h 1600"/>
                <a:gd name="T20" fmla="*/ 560 w 720"/>
                <a:gd name="T21" fmla="*/ 1600 h 1600"/>
                <a:gd name="T22" fmla="*/ 720 w 720"/>
                <a:gd name="T23" fmla="*/ 1440 h 1600"/>
                <a:gd name="T24" fmla="*/ 720 w 720"/>
                <a:gd name="T25" fmla="*/ 1400 h 1600"/>
                <a:gd name="T26" fmla="*/ 560 w 720"/>
                <a:gd name="T27" fmla="*/ 14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0" h="1600">
                  <a:moveTo>
                    <a:pt x="560" y="1400"/>
                  </a:moveTo>
                  <a:cubicBezTo>
                    <a:pt x="560" y="1440"/>
                    <a:pt x="560" y="1440"/>
                    <a:pt x="560" y="1440"/>
                  </a:cubicBezTo>
                  <a:cubicBezTo>
                    <a:pt x="160" y="1440"/>
                    <a:pt x="160" y="1440"/>
                    <a:pt x="160" y="144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1528"/>
                    <a:pt x="72" y="1600"/>
                    <a:pt x="160" y="1600"/>
                  </a:cubicBezTo>
                  <a:cubicBezTo>
                    <a:pt x="560" y="1600"/>
                    <a:pt x="560" y="1600"/>
                    <a:pt x="560" y="1600"/>
                  </a:cubicBezTo>
                  <a:cubicBezTo>
                    <a:pt x="648" y="1600"/>
                    <a:pt x="720" y="1528"/>
                    <a:pt x="720" y="1440"/>
                  </a:cubicBezTo>
                  <a:cubicBezTo>
                    <a:pt x="720" y="1400"/>
                    <a:pt x="720" y="1400"/>
                    <a:pt x="720" y="1400"/>
                  </a:cubicBezTo>
                  <a:lnTo>
                    <a:pt x="560" y="1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0" name="Freeform 42"/>
            <p:cNvSpPr>
              <a:spLocks/>
            </p:cNvSpPr>
            <p:nvPr/>
          </p:nvSpPr>
          <p:spPr bwMode="auto">
            <a:xfrm>
              <a:off x="7926388" y="1360488"/>
              <a:ext cx="247650" cy="550863"/>
            </a:xfrm>
            <a:custGeom>
              <a:avLst/>
              <a:gdLst>
                <a:gd name="T0" fmla="*/ 560 w 720"/>
                <a:gd name="T1" fmla="*/ 0 h 1600"/>
                <a:gd name="T2" fmla="*/ 160 w 720"/>
                <a:gd name="T3" fmla="*/ 0 h 1600"/>
                <a:gd name="T4" fmla="*/ 0 w 720"/>
                <a:gd name="T5" fmla="*/ 160 h 1600"/>
                <a:gd name="T6" fmla="*/ 0 w 720"/>
                <a:gd name="T7" fmla="*/ 199 h 1600"/>
                <a:gd name="T8" fmla="*/ 328 w 720"/>
                <a:gd name="T9" fmla="*/ 199 h 1600"/>
                <a:gd name="T10" fmla="*/ 448 w 720"/>
                <a:gd name="T11" fmla="*/ 319 h 1600"/>
                <a:gd name="T12" fmla="*/ 448 w 720"/>
                <a:gd name="T13" fmla="*/ 479 h 1600"/>
                <a:gd name="T14" fmla="*/ 328 w 720"/>
                <a:gd name="T15" fmla="*/ 599 h 1600"/>
                <a:gd name="T16" fmla="*/ 0 w 720"/>
                <a:gd name="T17" fmla="*/ 599 h 1600"/>
                <a:gd name="T18" fmla="*/ 0 w 720"/>
                <a:gd name="T19" fmla="*/ 791 h 1600"/>
                <a:gd name="T20" fmla="*/ 34 w 720"/>
                <a:gd name="T21" fmla="*/ 769 h 1600"/>
                <a:gd name="T22" fmla="*/ 80 w 720"/>
                <a:gd name="T23" fmla="*/ 760 h 1600"/>
                <a:gd name="T24" fmla="*/ 165 w 720"/>
                <a:gd name="T25" fmla="*/ 795 h 1600"/>
                <a:gd name="T26" fmla="*/ 485 w 720"/>
                <a:gd name="T27" fmla="*/ 1115 h 1600"/>
                <a:gd name="T28" fmla="*/ 485 w 720"/>
                <a:gd name="T29" fmla="*/ 1285 h 1600"/>
                <a:gd name="T30" fmla="*/ 170 w 720"/>
                <a:gd name="T31" fmla="*/ 1600 h 1600"/>
                <a:gd name="T32" fmla="*/ 560 w 720"/>
                <a:gd name="T33" fmla="*/ 1600 h 1600"/>
                <a:gd name="T34" fmla="*/ 720 w 720"/>
                <a:gd name="T35" fmla="*/ 1440 h 1600"/>
                <a:gd name="T36" fmla="*/ 720 w 720"/>
                <a:gd name="T37" fmla="*/ 160 h 1600"/>
                <a:gd name="T38" fmla="*/ 560 w 720"/>
                <a:gd name="T39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1600">
                  <a:moveTo>
                    <a:pt x="560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94" y="199"/>
                    <a:pt x="448" y="253"/>
                    <a:pt x="448" y="319"/>
                  </a:cubicBezTo>
                  <a:cubicBezTo>
                    <a:pt x="448" y="479"/>
                    <a:pt x="448" y="479"/>
                    <a:pt x="448" y="479"/>
                  </a:cubicBezTo>
                  <a:cubicBezTo>
                    <a:pt x="448" y="545"/>
                    <a:pt x="394" y="599"/>
                    <a:pt x="328" y="599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10" y="782"/>
                    <a:pt x="21" y="774"/>
                    <a:pt x="34" y="769"/>
                  </a:cubicBezTo>
                  <a:cubicBezTo>
                    <a:pt x="49" y="763"/>
                    <a:pt x="65" y="760"/>
                    <a:pt x="80" y="760"/>
                  </a:cubicBezTo>
                  <a:cubicBezTo>
                    <a:pt x="111" y="760"/>
                    <a:pt x="142" y="772"/>
                    <a:pt x="165" y="795"/>
                  </a:cubicBezTo>
                  <a:cubicBezTo>
                    <a:pt x="485" y="1115"/>
                    <a:pt x="485" y="1115"/>
                    <a:pt x="485" y="1115"/>
                  </a:cubicBezTo>
                  <a:cubicBezTo>
                    <a:pt x="532" y="1162"/>
                    <a:pt x="532" y="1238"/>
                    <a:pt x="485" y="1285"/>
                  </a:cubicBezTo>
                  <a:cubicBezTo>
                    <a:pt x="170" y="1600"/>
                    <a:pt x="170" y="1600"/>
                    <a:pt x="170" y="1600"/>
                  </a:cubicBezTo>
                  <a:cubicBezTo>
                    <a:pt x="560" y="1600"/>
                    <a:pt x="560" y="1600"/>
                    <a:pt x="560" y="1600"/>
                  </a:cubicBezTo>
                  <a:cubicBezTo>
                    <a:pt x="648" y="1600"/>
                    <a:pt x="720" y="1528"/>
                    <a:pt x="720" y="1440"/>
                  </a:cubicBezTo>
                  <a:cubicBezTo>
                    <a:pt x="720" y="160"/>
                    <a:pt x="720" y="160"/>
                    <a:pt x="720" y="160"/>
                  </a:cubicBezTo>
                  <a:cubicBezTo>
                    <a:pt x="720" y="72"/>
                    <a:pt x="648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1" name="Freeform 43"/>
            <p:cNvSpPr>
              <a:spLocks/>
            </p:cNvSpPr>
            <p:nvPr/>
          </p:nvSpPr>
          <p:spPr bwMode="auto">
            <a:xfrm>
              <a:off x="7678738" y="1387475"/>
              <a:ext cx="360363" cy="220663"/>
            </a:xfrm>
            <a:custGeom>
              <a:avLst/>
              <a:gdLst>
                <a:gd name="T0" fmla="*/ 69 w 227"/>
                <a:gd name="T1" fmla="*/ 0 h 139"/>
                <a:gd name="T2" fmla="*/ 69 w 227"/>
                <a:gd name="T3" fmla="*/ 52 h 139"/>
                <a:gd name="T4" fmla="*/ 227 w 227"/>
                <a:gd name="T5" fmla="*/ 52 h 139"/>
                <a:gd name="T6" fmla="*/ 227 w 227"/>
                <a:gd name="T7" fmla="*/ 87 h 139"/>
                <a:gd name="T8" fmla="*/ 69 w 227"/>
                <a:gd name="T9" fmla="*/ 87 h 139"/>
                <a:gd name="T10" fmla="*/ 69 w 227"/>
                <a:gd name="T11" fmla="*/ 139 h 139"/>
                <a:gd name="T12" fmla="*/ 0 w 227"/>
                <a:gd name="T13" fmla="*/ 69 h 139"/>
                <a:gd name="T14" fmla="*/ 69 w 227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39">
                  <a:moveTo>
                    <a:pt x="69" y="0"/>
                  </a:moveTo>
                  <a:lnTo>
                    <a:pt x="69" y="52"/>
                  </a:lnTo>
                  <a:lnTo>
                    <a:pt x="227" y="52"/>
                  </a:lnTo>
                  <a:lnTo>
                    <a:pt x="227" y="87"/>
                  </a:lnTo>
                  <a:lnTo>
                    <a:pt x="69" y="87"/>
                  </a:lnTo>
                  <a:lnTo>
                    <a:pt x="69" y="139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2" name="Freeform 44"/>
            <p:cNvSpPr>
              <a:spLocks/>
            </p:cNvSpPr>
            <p:nvPr/>
          </p:nvSpPr>
          <p:spPr bwMode="auto">
            <a:xfrm>
              <a:off x="7678738" y="1387475"/>
              <a:ext cx="360363" cy="220663"/>
            </a:xfrm>
            <a:custGeom>
              <a:avLst/>
              <a:gdLst>
                <a:gd name="T0" fmla="*/ 69 w 227"/>
                <a:gd name="T1" fmla="*/ 0 h 139"/>
                <a:gd name="T2" fmla="*/ 69 w 227"/>
                <a:gd name="T3" fmla="*/ 52 h 139"/>
                <a:gd name="T4" fmla="*/ 227 w 227"/>
                <a:gd name="T5" fmla="*/ 52 h 139"/>
                <a:gd name="T6" fmla="*/ 227 w 227"/>
                <a:gd name="T7" fmla="*/ 87 h 139"/>
                <a:gd name="T8" fmla="*/ 69 w 227"/>
                <a:gd name="T9" fmla="*/ 87 h 139"/>
                <a:gd name="T10" fmla="*/ 69 w 227"/>
                <a:gd name="T11" fmla="*/ 139 h 139"/>
                <a:gd name="T12" fmla="*/ 0 w 227"/>
                <a:gd name="T13" fmla="*/ 69 h 139"/>
                <a:gd name="T14" fmla="*/ 69 w 227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39">
                  <a:moveTo>
                    <a:pt x="69" y="0"/>
                  </a:moveTo>
                  <a:lnTo>
                    <a:pt x="69" y="52"/>
                  </a:lnTo>
                  <a:lnTo>
                    <a:pt x="227" y="52"/>
                  </a:lnTo>
                  <a:lnTo>
                    <a:pt x="227" y="87"/>
                  </a:lnTo>
                  <a:lnTo>
                    <a:pt x="69" y="87"/>
                  </a:lnTo>
                  <a:lnTo>
                    <a:pt x="69" y="139"/>
                  </a:lnTo>
                  <a:lnTo>
                    <a:pt x="0" y="69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3" name="Freeform 45"/>
            <p:cNvSpPr>
              <a:spLocks/>
            </p:cNvSpPr>
            <p:nvPr/>
          </p:nvSpPr>
          <p:spPr bwMode="auto">
            <a:xfrm>
              <a:off x="7704138" y="1663700"/>
              <a:ext cx="360363" cy="220663"/>
            </a:xfrm>
            <a:custGeom>
              <a:avLst/>
              <a:gdLst>
                <a:gd name="T0" fmla="*/ 157 w 227"/>
                <a:gd name="T1" fmla="*/ 0 h 139"/>
                <a:gd name="T2" fmla="*/ 227 w 227"/>
                <a:gd name="T3" fmla="*/ 69 h 139"/>
                <a:gd name="T4" fmla="*/ 157 w 227"/>
                <a:gd name="T5" fmla="*/ 139 h 139"/>
                <a:gd name="T6" fmla="*/ 157 w 227"/>
                <a:gd name="T7" fmla="*/ 87 h 139"/>
                <a:gd name="T8" fmla="*/ 0 w 227"/>
                <a:gd name="T9" fmla="*/ 87 h 139"/>
                <a:gd name="T10" fmla="*/ 0 w 227"/>
                <a:gd name="T11" fmla="*/ 52 h 139"/>
                <a:gd name="T12" fmla="*/ 157 w 227"/>
                <a:gd name="T13" fmla="*/ 52 h 139"/>
                <a:gd name="T14" fmla="*/ 157 w 227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39">
                  <a:moveTo>
                    <a:pt x="157" y="0"/>
                  </a:moveTo>
                  <a:lnTo>
                    <a:pt x="227" y="69"/>
                  </a:lnTo>
                  <a:lnTo>
                    <a:pt x="157" y="139"/>
                  </a:lnTo>
                  <a:lnTo>
                    <a:pt x="157" y="87"/>
                  </a:lnTo>
                  <a:lnTo>
                    <a:pt x="0" y="87"/>
                  </a:lnTo>
                  <a:lnTo>
                    <a:pt x="0" y="52"/>
                  </a:lnTo>
                  <a:lnTo>
                    <a:pt x="157" y="5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4" name="Freeform 46"/>
            <p:cNvSpPr>
              <a:spLocks/>
            </p:cNvSpPr>
            <p:nvPr/>
          </p:nvSpPr>
          <p:spPr bwMode="auto">
            <a:xfrm>
              <a:off x="7704138" y="1663700"/>
              <a:ext cx="360363" cy="220663"/>
            </a:xfrm>
            <a:custGeom>
              <a:avLst/>
              <a:gdLst>
                <a:gd name="T0" fmla="*/ 157 w 227"/>
                <a:gd name="T1" fmla="*/ 0 h 139"/>
                <a:gd name="T2" fmla="*/ 227 w 227"/>
                <a:gd name="T3" fmla="*/ 69 h 139"/>
                <a:gd name="T4" fmla="*/ 157 w 227"/>
                <a:gd name="T5" fmla="*/ 139 h 139"/>
                <a:gd name="T6" fmla="*/ 157 w 227"/>
                <a:gd name="T7" fmla="*/ 87 h 139"/>
                <a:gd name="T8" fmla="*/ 0 w 227"/>
                <a:gd name="T9" fmla="*/ 87 h 139"/>
                <a:gd name="T10" fmla="*/ 0 w 227"/>
                <a:gd name="T11" fmla="*/ 52 h 139"/>
                <a:gd name="T12" fmla="*/ 157 w 227"/>
                <a:gd name="T13" fmla="*/ 52 h 139"/>
                <a:gd name="T14" fmla="*/ 157 w 227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39">
                  <a:moveTo>
                    <a:pt x="157" y="0"/>
                  </a:moveTo>
                  <a:lnTo>
                    <a:pt x="227" y="69"/>
                  </a:lnTo>
                  <a:lnTo>
                    <a:pt x="157" y="139"/>
                  </a:lnTo>
                  <a:lnTo>
                    <a:pt x="157" y="87"/>
                  </a:lnTo>
                  <a:lnTo>
                    <a:pt x="0" y="87"/>
                  </a:lnTo>
                  <a:lnTo>
                    <a:pt x="0" y="52"/>
                  </a:lnTo>
                  <a:lnTo>
                    <a:pt x="157" y="52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059" name="Oval 50"/>
          <p:cNvSpPr>
            <a:spLocks noChangeArrowheads="1"/>
          </p:cNvSpPr>
          <p:nvPr/>
        </p:nvSpPr>
        <p:spPr bwMode="auto">
          <a:xfrm>
            <a:off x="821531" y="3268663"/>
            <a:ext cx="904875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065" name="群組 2064"/>
          <p:cNvGrpSpPr/>
          <p:nvPr/>
        </p:nvGrpSpPr>
        <p:grpSpPr>
          <a:xfrm>
            <a:off x="956469" y="3403601"/>
            <a:ext cx="635000" cy="635000"/>
            <a:chOff x="895351" y="3403601"/>
            <a:chExt cx="635000" cy="635000"/>
          </a:xfrm>
        </p:grpSpPr>
        <p:sp>
          <p:nvSpPr>
            <p:cNvPr id="2060" name="Freeform 51"/>
            <p:cNvSpPr>
              <a:spLocks/>
            </p:cNvSpPr>
            <p:nvPr/>
          </p:nvSpPr>
          <p:spPr bwMode="auto">
            <a:xfrm>
              <a:off x="1046163" y="3554413"/>
              <a:ext cx="333375" cy="333375"/>
            </a:xfrm>
            <a:custGeom>
              <a:avLst/>
              <a:gdLst>
                <a:gd name="T0" fmla="*/ 105 w 210"/>
                <a:gd name="T1" fmla="*/ 0 h 210"/>
                <a:gd name="T2" fmla="*/ 0 w 210"/>
                <a:gd name="T3" fmla="*/ 105 h 210"/>
                <a:gd name="T4" fmla="*/ 105 w 210"/>
                <a:gd name="T5" fmla="*/ 210 h 210"/>
                <a:gd name="T6" fmla="*/ 210 w 210"/>
                <a:gd name="T7" fmla="*/ 105 h 210"/>
                <a:gd name="T8" fmla="*/ 105 w 210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105" y="0"/>
                  </a:moveTo>
                  <a:lnTo>
                    <a:pt x="0" y="105"/>
                  </a:lnTo>
                  <a:lnTo>
                    <a:pt x="105" y="210"/>
                  </a:lnTo>
                  <a:lnTo>
                    <a:pt x="210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1" name="Freeform 52"/>
            <p:cNvSpPr>
              <a:spLocks/>
            </p:cNvSpPr>
            <p:nvPr/>
          </p:nvSpPr>
          <p:spPr bwMode="auto">
            <a:xfrm>
              <a:off x="1233488" y="3741738"/>
              <a:ext cx="296863" cy="296863"/>
            </a:xfrm>
            <a:custGeom>
              <a:avLst/>
              <a:gdLst>
                <a:gd name="T0" fmla="*/ 0 w 187"/>
                <a:gd name="T1" fmla="*/ 116 h 187"/>
                <a:gd name="T2" fmla="*/ 0 w 187"/>
                <a:gd name="T3" fmla="*/ 187 h 187"/>
                <a:gd name="T4" fmla="*/ 187 w 187"/>
                <a:gd name="T5" fmla="*/ 0 h 187"/>
                <a:gd name="T6" fmla="*/ 116 w 187"/>
                <a:gd name="T7" fmla="*/ 0 h 187"/>
                <a:gd name="T8" fmla="*/ 0 w 187"/>
                <a:gd name="T9" fmla="*/ 1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0" y="116"/>
                  </a:moveTo>
                  <a:lnTo>
                    <a:pt x="0" y="187"/>
                  </a:lnTo>
                  <a:lnTo>
                    <a:pt x="187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2" name="Freeform 53"/>
            <p:cNvSpPr>
              <a:spLocks/>
            </p:cNvSpPr>
            <p:nvPr/>
          </p:nvSpPr>
          <p:spPr bwMode="auto">
            <a:xfrm>
              <a:off x="895351" y="3741738"/>
              <a:ext cx="296863" cy="296863"/>
            </a:xfrm>
            <a:custGeom>
              <a:avLst/>
              <a:gdLst>
                <a:gd name="T0" fmla="*/ 0 w 187"/>
                <a:gd name="T1" fmla="*/ 0 h 187"/>
                <a:gd name="T2" fmla="*/ 187 w 187"/>
                <a:gd name="T3" fmla="*/ 187 h 187"/>
                <a:gd name="T4" fmla="*/ 187 w 187"/>
                <a:gd name="T5" fmla="*/ 116 h 187"/>
                <a:gd name="T6" fmla="*/ 71 w 187"/>
                <a:gd name="T7" fmla="*/ 0 h 187"/>
                <a:gd name="T8" fmla="*/ 0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0" y="0"/>
                  </a:moveTo>
                  <a:lnTo>
                    <a:pt x="187" y="187"/>
                  </a:lnTo>
                  <a:lnTo>
                    <a:pt x="187" y="116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3" name="Freeform 54"/>
            <p:cNvSpPr>
              <a:spLocks/>
            </p:cNvSpPr>
            <p:nvPr/>
          </p:nvSpPr>
          <p:spPr bwMode="auto">
            <a:xfrm>
              <a:off x="1233488" y="3403601"/>
              <a:ext cx="296863" cy="296863"/>
            </a:xfrm>
            <a:custGeom>
              <a:avLst/>
              <a:gdLst>
                <a:gd name="T0" fmla="*/ 187 w 187"/>
                <a:gd name="T1" fmla="*/ 187 h 187"/>
                <a:gd name="T2" fmla="*/ 0 w 187"/>
                <a:gd name="T3" fmla="*/ 0 h 187"/>
                <a:gd name="T4" fmla="*/ 0 w 187"/>
                <a:gd name="T5" fmla="*/ 71 h 187"/>
                <a:gd name="T6" fmla="*/ 116 w 187"/>
                <a:gd name="T7" fmla="*/ 187 h 187"/>
                <a:gd name="T8" fmla="*/ 187 w 18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187" y="187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116" y="187"/>
                  </a:lnTo>
                  <a:lnTo>
                    <a:pt x="187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4" name="Freeform 55"/>
            <p:cNvSpPr>
              <a:spLocks/>
            </p:cNvSpPr>
            <p:nvPr/>
          </p:nvSpPr>
          <p:spPr bwMode="auto">
            <a:xfrm>
              <a:off x="895351" y="3403601"/>
              <a:ext cx="296863" cy="296863"/>
            </a:xfrm>
            <a:custGeom>
              <a:avLst/>
              <a:gdLst>
                <a:gd name="T0" fmla="*/ 187 w 187"/>
                <a:gd name="T1" fmla="*/ 71 h 187"/>
                <a:gd name="T2" fmla="*/ 187 w 187"/>
                <a:gd name="T3" fmla="*/ 0 h 187"/>
                <a:gd name="T4" fmla="*/ 0 w 187"/>
                <a:gd name="T5" fmla="*/ 187 h 187"/>
                <a:gd name="T6" fmla="*/ 71 w 187"/>
                <a:gd name="T7" fmla="*/ 187 h 187"/>
                <a:gd name="T8" fmla="*/ 187 w 187"/>
                <a:gd name="T9" fmla="*/ 7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187" y="71"/>
                  </a:moveTo>
                  <a:lnTo>
                    <a:pt x="187" y="0"/>
                  </a:lnTo>
                  <a:lnTo>
                    <a:pt x="0" y="187"/>
                  </a:lnTo>
                  <a:lnTo>
                    <a:pt x="71" y="187"/>
                  </a:lnTo>
                  <a:lnTo>
                    <a:pt x="187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069" name="Oval 59"/>
          <p:cNvSpPr>
            <a:spLocks noChangeArrowheads="1"/>
          </p:cNvSpPr>
          <p:nvPr/>
        </p:nvSpPr>
        <p:spPr bwMode="auto">
          <a:xfrm>
            <a:off x="2490788" y="3275013"/>
            <a:ext cx="882650" cy="8842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077" name="群組 2076"/>
          <p:cNvGrpSpPr/>
          <p:nvPr/>
        </p:nvGrpSpPr>
        <p:grpSpPr>
          <a:xfrm>
            <a:off x="2655888" y="3398838"/>
            <a:ext cx="552450" cy="636587"/>
            <a:chOff x="2635250" y="3398838"/>
            <a:chExt cx="552450" cy="636587"/>
          </a:xfrm>
        </p:grpSpPr>
        <p:sp>
          <p:nvSpPr>
            <p:cNvPr id="2070" name="Freeform 60"/>
            <p:cNvSpPr>
              <a:spLocks/>
            </p:cNvSpPr>
            <p:nvPr/>
          </p:nvSpPr>
          <p:spPr bwMode="auto">
            <a:xfrm>
              <a:off x="2760663" y="3543300"/>
              <a:ext cx="303213" cy="347662"/>
            </a:xfrm>
            <a:custGeom>
              <a:avLst/>
              <a:gdLst>
                <a:gd name="T0" fmla="*/ 191 w 191"/>
                <a:gd name="T1" fmla="*/ 55 h 219"/>
                <a:gd name="T2" fmla="*/ 95 w 191"/>
                <a:gd name="T3" fmla="*/ 0 h 219"/>
                <a:gd name="T4" fmla="*/ 0 w 191"/>
                <a:gd name="T5" fmla="*/ 55 h 219"/>
                <a:gd name="T6" fmla="*/ 0 w 191"/>
                <a:gd name="T7" fmla="*/ 164 h 219"/>
                <a:gd name="T8" fmla="*/ 95 w 191"/>
                <a:gd name="T9" fmla="*/ 219 h 219"/>
                <a:gd name="T10" fmla="*/ 191 w 191"/>
                <a:gd name="T11" fmla="*/ 164 h 219"/>
                <a:gd name="T12" fmla="*/ 191 w 191"/>
                <a:gd name="T13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219">
                  <a:moveTo>
                    <a:pt x="191" y="55"/>
                  </a:moveTo>
                  <a:lnTo>
                    <a:pt x="95" y="0"/>
                  </a:lnTo>
                  <a:lnTo>
                    <a:pt x="0" y="55"/>
                  </a:lnTo>
                  <a:lnTo>
                    <a:pt x="0" y="164"/>
                  </a:lnTo>
                  <a:lnTo>
                    <a:pt x="95" y="219"/>
                  </a:lnTo>
                  <a:lnTo>
                    <a:pt x="191" y="164"/>
                  </a:lnTo>
                  <a:lnTo>
                    <a:pt x="19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1" name="Freeform 61"/>
            <p:cNvSpPr>
              <a:spLocks/>
            </p:cNvSpPr>
            <p:nvPr/>
          </p:nvSpPr>
          <p:spPr bwMode="auto">
            <a:xfrm>
              <a:off x="2635250" y="3581400"/>
              <a:ext cx="84138" cy="271462"/>
            </a:xfrm>
            <a:custGeom>
              <a:avLst/>
              <a:gdLst>
                <a:gd name="T0" fmla="*/ 53 w 53"/>
                <a:gd name="T1" fmla="*/ 31 h 171"/>
                <a:gd name="T2" fmla="*/ 0 w 53"/>
                <a:gd name="T3" fmla="*/ 0 h 171"/>
                <a:gd name="T4" fmla="*/ 0 w 53"/>
                <a:gd name="T5" fmla="*/ 171 h 171"/>
                <a:gd name="T6" fmla="*/ 53 w 53"/>
                <a:gd name="T7" fmla="*/ 141 h 171"/>
                <a:gd name="T8" fmla="*/ 53 w 53"/>
                <a:gd name="T9" fmla="*/ 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1">
                  <a:moveTo>
                    <a:pt x="53" y="31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53" y="141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2" name="Freeform 62"/>
            <p:cNvSpPr>
              <a:spLocks/>
            </p:cNvSpPr>
            <p:nvPr/>
          </p:nvSpPr>
          <p:spPr bwMode="auto">
            <a:xfrm>
              <a:off x="2651125" y="3398838"/>
              <a:ext cx="239713" cy="195262"/>
            </a:xfrm>
            <a:custGeom>
              <a:avLst/>
              <a:gdLst>
                <a:gd name="T0" fmla="*/ 151 w 151"/>
                <a:gd name="T1" fmla="*/ 69 h 123"/>
                <a:gd name="T2" fmla="*/ 151 w 151"/>
                <a:gd name="T3" fmla="*/ 0 h 123"/>
                <a:gd name="T4" fmla="*/ 0 w 151"/>
                <a:gd name="T5" fmla="*/ 90 h 123"/>
                <a:gd name="T6" fmla="*/ 56 w 151"/>
                <a:gd name="T7" fmla="*/ 123 h 123"/>
                <a:gd name="T8" fmla="*/ 151 w 151"/>
                <a:gd name="T9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23">
                  <a:moveTo>
                    <a:pt x="151" y="69"/>
                  </a:moveTo>
                  <a:lnTo>
                    <a:pt x="151" y="0"/>
                  </a:lnTo>
                  <a:lnTo>
                    <a:pt x="0" y="90"/>
                  </a:lnTo>
                  <a:lnTo>
                    <a:pt x="56" y="123"/>
                  </a:lnTo>
                  <a:lnTo>
                    <a:pt x="15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3" name="Freeform 63"/>
            <p:cNvSpPr>
              <a:spLocks/>
            </p:cNvSpPr>
            <p:nvPr/>
          </p:nvSpPr>
          <p:spPr bwMode="auto">
            <a:xfrm>
              <a:off x="3105150" y="3581400"/>
              <a:ext cx="82550" cy="271462"/>
            </a:xfrm>
            <a:custGeom>
              <a:avLst/>
              <a:gdLst>
                <a:gd name="T0" fmla="*/ 0 w 52"/>
                <a:gd name="T1" fmla="*/ 31 h 171"/>
                <a:gd name="T2" fmla="*/ 0 w 52"/>
                <a:gd name="T3" fmla="*/ 141 h 171"/>
                <a:gd name="T4" fmla="*/ 52 w 52"/>
                <a:gd name="T5" fmla="*/ 171 h 171"/>
                <a:gd name="T6" fmla="*/ 52 w 52"/>
                <a:gd name="T7" fmla="*/ 0 h 171"/>
                <a:gd name="T8" fmla="*/ 0 w 52"/>
                <a:gd name="T9" fmla="*/ 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1">
                  <a:moveTo>
                    <a:pt x="0" y="31"/>
                  </a:moveTo>
                  <a:lnTo>
                    <a:pt x="0" y="141"/>
                  </a:lnTo>
                  <a:lnTo>
                    <a:pt x="52" y="171"/>
                  </a:lnTo>
                  <a:lnTo>
                    <a:pt x="5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4" name="Freeform 64"/>
            <p:cNvSpPr>
              <a:spLocks/>
            </p:cNvSpPr>
            <p:nvPr/>
          </p:nvSpPr>
          <p:spPr bwMode="auto">
            <a:xfrm>
              <a:off x="2932113" y="3398838"/>
              <a:ext cx="241300" cy="195262"/>
            </a:xfrm>
            <a:custGeom>
              <a:avLst/>
              <a:gdLst>
                <a:gd name="T0" fmla="*/ 152 w 152"/>
                <a:gd name="T1" fmla="*/ 90 h 123"/>
                <a:gd name="T2" fmla="*/ 0 w 152"/>
                <a:gd name="T3" fmla="*/ 0 h 123"/>
                <a:gd name="T4" fmla="*/ 0 w 152"/>
                <a:gd name="T5" fmla="*/ 69 h 123"/>
                <a:gd name="T6" fmla="*/ 95 w 152"/>
                <a:gd name="T7" fmla="*/ 123 h 123"/>
                <a:gd name="T8" fmla="*/ 152 w 152"/>
                <a:gd name="T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3">
                  <a:moveTo>
                    <a:pt x="152" y="9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95" y="123"/>
                  </a:lnTo>
                  <a:lnTo>
                    <a:pt x="152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5" name="Freeform 65"/>
            <p:cNvSpPr>
              <a:spLocks/>
            </p:cNvSpPr>
            <p:nvPr/>
          </p:nvSpPr>
          <p:spPr bwMode="auto">
            <a:xfrm>
              <a:off x="2651125" y="3840163"/>
              <a:ext cx="239713" cy="195262"/>
            </a:xfrm>
            <a:custGeom>
              <a:avLst/>
              <a:gdLst>
                <a:gd name="T0" fmla="*/ 0 w 151"/>
                <a:gd name="T1" fmla="*/ 33 h 123"/>
                <a:gd name="T2" fmla="*/ 151 w 151"/>
                <a:gd name="T3" fmla="*/ 123 h 123"/>
                <a:gd name="T4" fmla="*/ 151 w 151"/>
                <a:gd name="T5" fmla="*/ 54 h 123"/>
                <a:gd name="T6" fmla="*/ 56 w 151"/>
                <a:gd name="T7" fmla="*/ 0 h 123"/>
                <a:gd name="T8" fmla="*/ 0 w 151"/>
                <a:gd name="T9" fmla="*/ 3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23">
                  <a:moveTo>
                    <a:pt x="0" y="33"/>
                  </a:moveTo>
                  <a:lnTo>
                    <a:pt x="151" y="123"/>
                  </a:lnTo>
                  <a:lnTo>
                    <a:pt x="151" y="54"/>
                  </a:lnTo>
                  <a:lnTo>
                    <a:pt x="5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6" name="Freeform 66"/>
            <p:cNvSpPr>
              <a:spLocks/>
            </p:cNvSpPr>
            <p:nvPr/>
          </p:nvSpPr>
          <p:spPr bwMode="auto">
            <a:xfrm>
              <a:off x="2932113" y="3840163"/>
              <a:ext cx="241300" cy="195262"/>
            </a:xfrm>
            <a:custGeom>
              <a:avLst/>
              <a:gdLst>
                <a:gd name="T0" fmla="*/ 0 w 152"/>
                <a:gd name="T1" fmla="*/ 54 h 123"/>
                <a:gd name="T2" fmla="*/ 0 w 152"/>
                <a:gd name="T3" fmla="*/ 123 h 123"/>
                <a:gd name="T4" fmla="*/ 152 w 152"/>
                <a:gd name="T5" fmla="*/ 33 h 123"/>
                <a:gd name="T6" fmla="*/ 95 w 152"/>
                <a:gd name="T7" fmla="*/ 0 h 123"/>
                <a:gd name="T8" fmla="*/ 0 w 152"/>
                <a:gd name="T9" fmla="*/ 5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3">
                  <a:moveTo>
                    <a:pt x="0" y="54"/>
                  </a:moveTo>
                  <a:lnTo>
                    <a:pt x="0" y="123"/>
                  </a:lnTo>
                  <a:lnTo>
                    <a:pt x="152" y="33"/>
                  </a:lnTo>
                  <a:lnTo>
                    <a:pt x="95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081" name="Oval 70"/>
          <p:cNvSpPr>
            <a:spLocks noChangeArrowheads="1"/>
          </p:cNvSpPr>
          <p:nvPr/>
        </p:nvSpPr>
        <p:spPr bwMode="auto">
          <a:xfrm>
            <a:off x="4160838" y="3275013"/>
            <a:ext cx="892175" cy="8937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102" name="群組 2101"/>
          <p:cNvGrpSpPr/>
          <p:nvPr/>
        </p:nvGrpSpPr>
        <p:grpSpPr>
          <a:xfrm>
            <a:off x="4270376" y="3332163"/>
            <a:ext cx="673100" cy="779462"/>
            <a:chOff x="4178301" y="3332163"/>
            <a:chExt cx="673100" cy="779462"/>
          </a:xfrm>
        </p:grpSpPr>
        <p:sp>
          <p:nvSpPr>
            <p:cNvPr id="2089" name="Freeform 71"/>
            <p:cNvSpPr>
              <a:spLocks/>
            </p:cNvSpPr>
            <p:nvPr/>
          </p:nvSpPr>
          <p:spPr bwMode="auto">
            <a:xfrm>
              <a:off x="4341813" y="3567113"/>
              <a:ext cx="346075" cy="309562"/>
            </a:xfrm>
            <a:custGeom>
              <a:avLst/>
              <a:gdLst>
                <a:gd name="T0" fmla="*/ 62 w 218"/>
                <a:gd name="T1" fmla="*/ 0 h 195"/>
                <a:gd name="T2" fmla="*/ 0 w 218"/>
                <a:gd name="T3" fmla="*/ 97 h 195"/>
                <a:gd name="T4" fmla="*/ 62 w 218"/>
                <a:gd name="T5" fmla="*/ 195 h 195"/>
                <a:gd name="T6" fmla="*/ 156 w 218"/>
                <a:gd name="T7" fmla="*/ 195 h 195"/>
                <a:gd name="T8" fmla="*/ 218 w 218"/>
                <a:gd name="T9" fmla="*/ 97 h 195"/>
                <a:gd name="T10" fmla="*/ 156 w 218"/>
                <a:gd name="T11" fmla="*/ 0 h 195"/>
                <a:gd name="T12" fmla="*/ 62 w 218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95">
                  <a:moveTo>
                    <a:pt x="62" y="0"/>
                  </a:moveTo>
                  <a:lnTo>
                    <a:pt x="0" y="97"/>
                  </a:lnTo>
                  <a:lnTo>
                    <a:pt x="62" y="195"/>
                  </a:lnTo>
                  <a:lnTo>
                    <a:pt x="156" y="195"/>
                  </a:lnTo>
                  <a:lnTo>
                    <a:pt x="218" y="97"/>
                  </a:lnTo>
                  <a:lnTo>
                    <a:pt x="1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0" name="Freeform 72"/>
            <p:cNvSpPr>
              <a:spLocks/>
            </p:cNvSpPr>
            <p:nvPr/>
          </p:nvSpPr>
          <p:spPr bwMode="auto">
            <a:xfrm>
              <a:off x="4221163" y="3476625"/>
              <a:ext cx="179388" cy="223837"/>
            </a:xfrm>
            <a:custGeom>
              <a:avLst/>
              <a:gdLst>
                <a:gd name="T0" fmla="*/ 53 w 113"/>
                <a:gd name="T1" fmla="*/ 141 h 141"/>
                <a:gd name="T2" fmla="*/ 113 w 113"/>
                <a:gd name="T3" fmla="*/ 46 h 141"/>
                <a:gd name="T4" fmla="*/ 85 w 113"/>
                <a:gd name="T5" fmla="*/ 0 h 141"/>
                <a:gd name="T6" fmla="*/ 0 w 113"/>
                <a:gd name="T7" fmla="*/ 141 h 141"/>
                <a:gd name="T8" fmla="*/ 53 w 113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41">
                  <a:moveTo>
                    <a:pt x="53" y="141"/>
                  </a:moveTo>
                  <a:lnTo>
                    <a:pt x="113" y="46"/>
                  </a:lnTo>
                  <a:lnTo>
                    <a:pt x="85" y="0"/>
                  </a:lnTo>
                  <a:lnTo>
                    <a:pt x="0" y="141"/>
                  </a:lnTo>
                  <a:lnTo>
                    <a:pt x="5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1" name="Freeform 73"/>
            <p:cNvSpPr>
              <a:spLocks/>
            </p:cNvSpPr>
            <p:nvPr/>
          </p:nvSpPr>
          <p:spPr bwMode="auto">
            <a:xfrm>
              <a:off x="4221163" y="3741738"/>
              <a:ext cx="180975" cy="225425"/>
            </a:xfrm>
            <a:custGeom>
              <a:avLst/>
              <a:gdLst>
                <a:gd name="T0" fmla="*/ 53 w 114"/>
                <a:gd name="T1" fmla="*/ 0 h 142"/>
                <a:gd name="T2" fmla="*/ 0 w 114"/>
                <a:gd name="T3" fmla="*/ 0 h 142"/>
                <a:gd name="T4" fmla="*/ 85 w 114"/>
                <a:gd name="T5" fmla="*/ 142 h 142"/>
                <a:gd name="T6" fmla="*/ 114 w 114"/>
                <a:gd name="T7" fmla="*/ 96 h 142"/>
                <a:gd name="T8" fmla="*/ 53 w 11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2">
                  <a:moveTo>
                    <a:pt x="53" y="0"/>
                  </a:moveTo>
                  <a:lnTo>
                    <a:pt x="0" y="0"/>
                  </a:lnTo>
                  <a:lnTo>
                    <a:pt x="85" y="142"/>
                  </a:lnTo>
                  <a:lnTo>
                    <a:pt x="114" y="9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2" name="Freeform 74"/>
            <p:cNvSpPr>
              <a:spLocks/>
            </p:cNvSpPr>
            <p:nvPr/>
          </p:nvSpPr>
          <p:spPr bwMode="auto">
            <a:xfrm>
              <a:off x="4384676" y="3443288"/>
              <a:ext cx="257175" cy="80962"/>
            </a:xfrm>
            <a:custGeom>
              <a:avLst/>
              <a:gdLst>
                <a:gd name="T0" fmla="*/ 130 w 162"/>
                <a:gd name="T1" fmla="*/ 51 h 51"/>
                <a:gd name="T2" fmla="*/ 162 w 162"/>
                <a:gd name="T3" fmla="*/ 0 h 51"/>
                <a:gd name="T4" fmla="*/ 0 w 162"/>
                <a:gd name="T5" fmla="*/ 0 h 51"/>
                <a:gd name="T6" fmla="*/ 31 w 162"/>
                <a:gd name="T7" fmla="*/ 51 h 51"/>
                <a:gd name="T8" fmla="*/ 130 w 16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1">
                  <a:moveTo>
                    <a:pt x="130" y="51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31" y="51"/>
                  </a:lnTo>
                  <a:lnTo>
                    <a:pt x="13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3" name="Freeform 75"/>
            <p:cNvSpPr>
              <a:spLocks/>
            </p:cNvSpPr>
            <p:nvPr/>
          </p:nvSpPr>
          <p:spPr bwMode="auto">
            <a:xfrm>
              <a:off x="4625976" y="3473450"/>
              <a:ext cx="182563" cy="227012"/>
            </a:xfrm>
            <a:custGeom>
              <a:avLst/>
              <a:gdLst>
                <a:gd name="T0" fmla="*/ 62 w 115"/>
                <a:gd name="T1" fmla="*/ 143 h 143"/>
                <a:gd name="T2" fmla="*/ 115 w 115"/>
                <a:gd name="T3" fmla="*/ 143 h 143"/>
                <a:gd name="T4" fmla="*/ 29 w 115"/>
                <a:gd name="T5" fmla="*/ 0 h 143"/>
                <a:gd name="T6" fmla="*/ 0 w 115"/>
                <a:gd name="T7" fmla="*/ 46 h 143"/>
                <a:gd name="T8" fmla="*/ 62 w 115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3">
                  <a:moveTo>
                    <a:pt x="62" y="143"/>
                  </a:moveTo>
                  <a:lnTo>
                    <a:pt x="115" y="143"/>
                  </a:lnTo>
                  <a:lnTo>
                    <a:pt x="29" y="0"/>
                  </a:lnTo>
                  <a:lnTo>
                    <a:pt x="0" y="46"/>
                  </a:lnTo>
                  <a:lnTo>
                    <a:pt x="62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4" name="Freeform 76"/>
            <p:cNvSpPr>
              <a:spLocks/>
            </p:cNvSpPr>
            <p:nvPr/>
          </p:nvSpPr>
          <p:spPr bwMode="auto">
            <a:xfrm>
              <a:off x="4625976" y="3743325"/>
              <a:ext cx="182563" cy="227012"/>
            </a:xfrm>
            <a:custGeom>
              <a:avLst/>
              <a:gdLst>
                <a:gd name="T0" fmla="*/ 61 w 115"/>
                <a:gd name="T1" fmla="*/ 0 h 143"/>
                <a:gd name="T2" fmla="*/ 0 w 115"/>
                <a:gd name="T3" fmla="*/ 97 h 143"/>
                <a:gd name="T4" fmla="*/ 28 w 115"/>
                <a:gd name="T5" fmla="*/ 143 h 143"/>
                <a:gd name="T6" fmla="*/ 115 w 115"/>
                <a:gd name="T7" fmla="*/ 0 h 143"/>
                <a:gd name="T8" fmla="*/ 61 w 115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3">
                  <a:moveTo>
                    <a:pt x="61" y="0"/>
                  </a:moveTo>
                  <a:lnTo>
                    <a:pt x="0" y="97"/>
                  </a:lnTo>
                  <a:lnTo>
                    <a:pt x="28" y="143"/>
                  </a:lnTo>
                  <a:lnTo>
                    <a:pt x="11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5" name="Freeform 77"/>
            <p:cNvSpPr>
              <a:spLocks/>
            </p:cNvSpPr>
            <p:nvPr/>
          </p:nvSpPr>
          <p:spPr bwMode="auto">
            <a:xfrm>
              <a:off x="4386263" y="3919538"/>
              <a:ext cx="254000" cy="79375"/>
            </a:xfrm>
            <a:custGeom>
              <a:avLst/>
              <a:gdLst>
                <a:gd name="T0" fmla="*/ 31 w 160"/>
                <a:gd name="T1" fmla="*/ 0 h 50"/>
                <a:gd name="T2" fmla="*/ 0 w 160"/>
                <a:gd name="T3" fmla="*/ 50 h 50"/>
                <a:gd name="T4" fmla="*/ 160 w 160"/>
                <a:gd name="T5" fmla="*/ 50 h 50"/>
                <a:gd name="T6" fmla="*/ 128 w 160"/>
                <a:gd name="T7" fmla="*/ 0 h 50"/>
                <a:gd name="T8" fmla="*/ 31 w 16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50">
                  <a:moveTo>
                    <a:pt x="31" y="0"/>
                  </a:moveTo>
                  <a:lnTo>
                    <a:pt x="0" y="50"/>
                  </a:lnTo>
                  <a:lnTo>
                    <a:pt x="160" y="50"/>
                  </a:lnTo>
                  <a:lnTo>
                    <a:pt x="1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6" name="Freeform 78"/>
            <p:cNvSpPr>
              <a:spLocks/>
            </p:cNvSpPr>
            <p:nvPr/>
          </p:nvSpPr>
          <p:spPr bwMode="auto">
            <a:xfrm>
              <a:off x="4459288" y="3332163"/>
              <a:ext cx="111125" cy="53975"/>
            </a:xfrm>
            <a:custGeom>
              <a:avLst/>
              <a:gdLst>
                <a:gd name="T0" fmla="*/ 35 w 70"/>
                <a:gd name="T1" fmla="*/ 0 h 34"/>
                <a:gd name="T2" fmla="*/ 0 w 70"/>
                <a:gd name="T3" fmla="*/ 34 h 34"/>
                <a:gd name="T4" fmla="*/ 70 w 70"/>
                <a:gd name="T5" fmla="*/ 34 h 34"/>
                <a:gd name="T6" fmla="*/ 35 w 7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4">
                  <a:moveTo>
                    <a:pt x="35" y="0"/>
                  </a:moveTo>
                  <a:lnTo>
                    <a:pt x="0" y="34"/>
                  </a:lnTo>
                  <a:lnTo>
                    <a:pt x="70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7" name="Freeform 79"/>
            <p:cNvSpPr>
              <a:spLocks/>
            </p:cNvSpPr>
            <p:nvPr/>
          </p:nvSpPr>
          <p:spPr bwMode="auto">
            <a:xfrm>
              <a:off x="4178301" y="3505200"/>
              <a:ext cx="73025" cy="96837"/>
            </a:xfrm>
            <a:custGeom>
              <a:avLst/>
              <a:gdLst>
                <a:gd name="T0" fmla="*/ 46 w 46"/>
                <a:gd name="T1" fmla="*/ 0 h 61"/>
                <a:gd name="T2" fmla="*/ 0 w 46"/>
                <a:gd name="T3" fmla="*/ 14 h 61"/>
                <a:gd name="T4" fmla="*/ 11 w 46"/>
                <a:gd name="T5" fmla="*/ 61 h 61"/>
                <a:gd name="T6" fmla="*/ 46 w 46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1">
                  <a:moveTo>
                    <a:pt x="46" y="0"/>
                  </a:moveTo>
                  <a:lnTo>
                    <a:pt x="0" y="14"/>
                  </a:lnTo>
                  <a:lnTo>
                    <a:pt x="11" y="6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8" name="Freeform 80"/>
            <p:cNvSpPr>
              <a:spLocks/>
            </p:cNvSpPr>
            <p:nvPr/>
          </p:nvSpPr>
          <p:spPr bwMode="auto">
            <a:xfrm>
              <a:off x="4178301" y="3841750"/>
              <a:ext cx="73025" cy="96837"/>
            </a:xfrm>
            <a:custGeom>
              <a:avLst/>
              <a:gdLst>
                <a:gd name="T0" fmla="*/ 0 w 46"/>
                <a:gd name="T1" fmla="*/ 47 h 61"/>
                <a:gd name="T2" fmla="*/ 46 w 46"/>
                <a:gd name="T3" fmla="*/ 61 h 61"/>
                <a:gd name="T4" fmla="*/ 11 w 46"/>
                <a:gd name="T5" fmla="*/ 0 h 61"/>
                <a:gd name="T6" fmla="*/ 0 w 46"/>
                <a:gd name="T7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1">
                  <a:moveTo>
                    <a:pt x="0" y="47"/>
                  </a:moveTo>
                  <a:lnTo>
                    <a:pt x="46" y="61"/>
                  </a:lnTo>
                  <a:lnTo>
                    <a:pt x="1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9" name="Freeform 81"/>
            <p:cNvSpPr>
              <a:spLocks/>
            </p:cNvSpPr>
            <p:nvPr/>
          </p:nvSpPr>
          <p:spPr bwMode="auto">
            <a:xfrm>
              <a:off x="4459288" y="4057650"/>
              <a:ext cx="111125" cy="53975"/>
            </a:xfrm>
            <a:custGeom>
              <a:avLst/>
              <a:gdLst>
                <a:gd name="T0" fmla="*/ 35 w 70"/>
                <a:gd name="T1" fmla="*/ 34 h 34"/>
                <a:gd name="T2" fmla="*/ 70 w 70"/>
                <a:gd name="T3" fmla="*/ 0 h 34"/>
                <a:gd name="T4" fmla="*/ 0 w 70"/>
                <a:gd name="T5" fmla="*/ 0 h 34"/>
                <a:gd name="T6" fmla="*/ 35 w 70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4">
                  <a:moveTo>
                    <a:pt x="35" y="34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00" name="Freeform 82"/>
            <p:cNvSpPr>
              <a:spLocks/>
            </p:cNvSpPr>
            <p:nvPr/>
          </p:nvSpPr>
          <p:spPr bwMode="auto">
            <a:xfrm>
              <a:off x="4778376" y="3841750"/>
              <a:ext cx="73025" cy="96837"/>
            </a:xfrm>
            <a:custGeom>
              <a:avLst/>
              <a:gdLst>
                <a:gd name="T0" fmla="*/ 0 w 46"/>
                <a:gd name="T1" fmla="*/ 61 h 61"/>
                <a:gd name="T2" fmla="*/ 46 w 46"/>
                <a:gd name="T3" fmla="*/ 47 h 61"/>
                <a:gd name="T4" fmla="*/ 35 w 46"/>
                <a:gd name="T5" fmla="*/ 0 h 61"/>
                <a:gd name="T6" fmla="*/ 0 w 4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1">
                  <a:moveTo>
                    <a:pt x="0" y="61"/>
                  </a:moveTo>
                  <a:lnTo>
                    <a:pt x="46" y="47"/>
                  </a:lnTo>
                  <a:lnTo>
                    <a:pt x="35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01" name="Freeform 83"/>
            <p:cNvSpPr>
              <a:spLocks/>
            </p:cNvSpPr>
            <p:nvPr/>
          </p:nvSpPr>
          <p:spPr bwMode="auto">
            <a:xfrm>
              <a:off x="4778376" y="3505200"/>
              <a:ext cx="73025" cy="96837"/>
            </a:xfrm>
            <a:custGeom>
              <a:avLst/>
              <a:gdLst>
                <a:gd name="T0" fmla="*/ 46 w 46"/>
                <a:gd name="T1" fmla="*/ 14 h 61"/>
                <a:gd name="T2" fmla="*/ 0 w 46"/>
                <a:gd name="T3" fmla="*/ 0 h 61"/>
                <a:gd name="T4" fmla="*/ 35 w 46"/>
                <a:gd name="T5" fmla="*/ 61 h 61"/>
                <a:gd name="T6" fmla="*/ 46 w 46"/>
                <a:gd name="T7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1">
                  <a:moveTo>
                    <a:pt x="46" y="14"/>
                  </a:moveTo>
                  <a:lnTo>
                    <a:pt x="0" y="0"/>
                  </a:lnTo>
                  <a:lnTo>
                    <a:pt x="35" y="61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23" name="Freeform 104"/>
          <p:cNvSpPr>
            <a:spLocks/>
          </p:cNvSpPr>
          <p:nvPr/>
        </p:nvSpPr>
        <p:spPr bwMode="auto">
          <a:xfrm flipH="1">
            <a:off x="5802473" y="3273743"/>
            <a:ext cx="885506" cy="885506"/>
          </a:xfrm>
          <a:custGeom>
            <a:avLst/>
            <a:gdLst>
              <a:gd name="T0" fmla="*/ 4 w 2615"/>
              <a:gd name="T1" fmla="*/ 1408 h 2615"/>
              <a:gd name="T2" fmla="*/ 26 w 2615"/>
              <a:gd name="T3" fmla="*/ 1571 h 2615"/>
              <a:gd name="T4" fmla="*/ 68 w 2615"/>
              <a:gd name="T5" fmla="*/ 1727 h 2615"/>
              <a:gd name="T6" fmla="*/ 128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5 w 2615"/>
              <a:gd name="T13" fmla="*/ 2254 h 2615"/>
              <a:gd name="T14" fmla="*/ 525 w 2615"/>
              <a:gd name="T15" fmla="*/ 2356 h 2615"/>
              <a:gd name="T16" fmla="*/ 656 w 2615"/>
              <a:gd name="T17" fmla="*/ 2441 h 2615"/>
              <a:gd name="T18" fmla="*/ 798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3 w 2615"/>
              <a:gd name="T25" fmla="*/ 2615 h 2615"/>
              <a:gd name="T26" fmla="*/ 1407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4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4 w 2615"/>
              <a:gd name="T39" fmla="*/ 2210 h 2615"/>
              <a:gd name="T40" fmla="*/ 2355 w 2615"/>
              <a:gd name="T41" fmla="*/ 2090 h 2615"/>
              <a:gd name="T42" fmla="*/ 2441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599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8 w 2615"/>
              <a:gd name="T55" fmla="*/ 1044 h 2615"/>
              <a:gd name="T56" fmla="*/ 2546 w 2615"/>
              <a:gd name="T57" fmla="*/ 888 h 2615"/>
              <a:gd name="T58" fmla="*/ 2486 w 2615"/>
              <a:gd name="T59" fmla="*/ 741 h 2615"/>
              <a:gd name="T60" fmla="*/ 2408 w 2615"/>
              <a:gd name="T61" fmla="*/ 603 h 2615"/>
              <a:gd name="T62" fmla="*/ 2316 w 2615"/>
              <a:gd name="T63" fmla="*/ 476 h 2615"/>
              <a:gd name="T64" fmla="*/ 2209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6 w 2615"/>
              <a:gd name="T75" fmla="*/ 15 h 2615"/>
              <a:gd name="T76" fmla="*/ 1341 w 2615"/>
              <a:gd name="T77" fmla="*/ 0 h 2615"/>
              <a:gd name="T78" fmla="*/ 1207 w 2615"/>
              <a:gd name="T79" fmla="*/ 4 h 2615"/>
              <a:gd name="T80" fmla="*/ 1044 w 2615"/>
              <a:gd name="T81" fmla="*/ 27 h 2615"/>
              <a:gd name="T82" fmla="*/ 887 w 2615"/>
              <a:gd name="T83" fmla="*/ 68 h 2615"/>
              <a:gd name="T84" fmla="*/ 740 w 2615"/>
              <a:gd name="T85" fmla="*/ 129 h 2615"/>
              <a:gd name="T86" fmla="*/ 602 w 2615"/>
              <a:gd name="T87" fmla="*/ 206 h 2615"/>
              <a:gd name="T88" fmla="*/ 476 w 2615"/>
              <a:gd name="T89" fmla="*/ 298 h 2615"/>
              <a:gd name="T90" fmla="*/ 360 w 2615"/>
              <a:gd name="T91" fmla="*/ 406 h 2615"/>
              <a:gd name="T92" fmla="*/ 259 w 2615"/>
              <a:gd name="T93" fmla="*/ 525 h 2615"/>
              <a:gd name="T94" fmla="*/ 173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6" y="1571"/>
                </a:lnTo>
                <a:lnTo>
                  <a:pt x="33" y="1603"/>
                </a:lnTo>
                <a:lnTo>
                  <a:pt x="40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79" y="1757"/>
                </a:lnTo>
                <a:lnTo>
                  <a:pt x="90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8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3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3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8" y="2115"/>
                </a:lnTo>
                <a:lnTo>
                  <a:pt x="298" y="2139"/>
                </a:lnTo>
                <a:lnTo>
                  <a:pt x="318" y="2164"/>
                </a:lnTo>
                <a:lnTo>
                  <a:pt x="340" y="2187"/>
                </a:lnTo>
                <a:lnTo>
                  <a:pt x="360" y="2210"/>
                </a:lnTo>
                <a:lnTo>
                  <a:pt x="383" y="2232"/>
                </a:lnTo>
                <a:lnTo>
                  <a:pt x="405" y="2254"/>
                </a:lnTo>
                <a:lnTo>
                  <a:pt x="428" y="2275"/>
                </a:lnTo>
                <a:lnTo>
                  <a:pt x="451" y="2296"/>
                </a:lnTo>
                <a:lnTo>
                  <a:pt x="476" y="2317"/>
                </a:lnTo>
                <a:lnTo>
                  <a:pt x="500" y="2336"/>
                </a:lnTo>
                <a:lnTo>
                  <a:pt x="525" y="2356"/>
                </a:lnTo>
                <a:lnTo>
                  <a:pt x="550" y="2374"/>
                </a:lnTo>
                <a:lnTo>
                  <a:pt x="576" y="2391"/>
                </a:lnTo>
                <a:lnTo>
                  <a:pt x="602" y="2409"/>
                </a:lnTo>
                <a:lnTo>
                  <a:pt x="629" y="2426"/>
                </a:lnTo>
                <a:lnTo>
                  <a:pt x="656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0" y="2486"/>
                </a:lnTo>
                <a:lnTo>
                  <a:pt x="769" y="2500"/>
                </a:lnTo>
                <a:lnTo>
                  <a:pt x="798" y="2512"/>
                </a:lnTo>
                <a:lnTo>
                  <a:pt x="828" y="2524"/>
                </a:lnTo>
                <a:lnTo>
                  <a:pt x="858" y="2535"/>
                </a:lnTo>
                <a:lnTo>
                  <a:pt x="887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0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5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3" y="2608"/>
                </a:lnTo>
                <a:lnTo>
                  <a:pt x="1207" y="2611"/>
                </a:lnTo>
                <a:lnTo>
                  <a:pt x="1240" y="2613"/>
                </a:lnTo>
                <a:lnTo>
                  <a:pt x="1273" y="2615"/>
                </a:lnTo>
                <a:lnTo>
                  <a:pt x="1307" y="2615"/>
                </a:lnTo>
                <a:lnTo>
                  <a:pt x="1307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7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6" y="2600"/>
                </a:lnTo>
                <a:lnTo>
                  <a:pt x="1539" y="2595"/>
                </a:lnTo>
                <a:lnTo>
                  <a:pt x="1571" y="2588"/>
                </a:lnTo>
                <a:lnTo>
                  <a:pt x="1602" y="2581"/>
                </a:lnTo>
                <a:lnTo>
                  <a:pt x="1634" y="2574"/>
                </a:lnTo>
                <a:lnTo>
                  <a:pt x="1665" y="2565"/>
                </a:lnTo>
                <a:lnTo>
                  <a:pt x="1696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6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4" y="2486"/>
                </a:lnTo>
                <a:lnTo>
                  <a:pt x="1903" y="2472"/>
                </a:lnTo>
                <a:lnTo>
                  <a:pt x="1930" y="2458"/>
                </a:lnTo>
                <a:lnTo>
                  <a:pt x="1958" y="2441"/>
                </a:lnTo>
                <a:lnTo>
                  <a:pt x="1985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4" y="2374"/>
                </a:lnTo>
                <a:lnTo>
                  <a:pt x="2090" y="2356"/>
                </a:lnTo>
                <a:lnTo>
                  <a:pt x="2114" y="2336"/>
                </a:lnTo>
                <a:lnTo>
                  <a:pt x="2139" y="2317"/>
                </a:lnTo>
                <a:lnTo>
                  <a:pt x="2163" y="2296"/>
                </a:lnTo>
                <a:lnTo>
                  <a:pt x="2187" y="2275"/>
                </a:lnTo>
                <a:lnTo>
                  <a:pt x="2209" y="2254"/>
                </a:lnTo>
                <a:lnTo>
                  <a:pt x="2232" y="2232"/>
                </a:lnTo>
                <a:lnTo>
                  <a:pt x="2254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6" y="2139"/>
                </a:lnTo>
                <a:lnTo>
                  <a:pt x="2336" y="2115"/>
                </a:lnTo>
                <a:lnTo>
                  <a:pt x="2355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8" y="2012"/>
                </a:lnTo>
                <a:lnTo>
                  <a:pt x="2426" y="1986"/>
                </a:lnTo>
                <a:lnTo>
                  <a:pt x="2441" y="1958"/>
                </a:lnTo>
                <a:lnTo>
                  <a:pt x="2457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499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5" y="1757"/>
                </a:lnTo>
                <a:lnTo>
                  <a:pt x="2546" y="1727"/>
                </a:lnTo>
                <a:lnTo>
                  <a:pt x="2555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1" y="1603"/>
                </a:lnTo>
                <a:lnTo>
                  <a:pt x="2588" y="1571"/>
                </a:lnTo>
                <a:lnTo>
                  <a:pt x="2594" y="1539"/>
                </a:lnTo>
                <a:lnTo>
                  <a:pt x="2599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599" y="1108"/>
                </a:lnTo>
                <a:lnTo>
                  <a:pt x="2594" y="1076"/>
                </a:lnTo>
                <a:lnTo>
                  <a:pt x="2588" y="1044"/>
                </a:lnTo>
                <a:lnTo>
                  <a:pt x="2581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5" y="918"/>
                </a:lnTo>
                <a:lnTo>
                  <a:pt x="2546" y="888"/>
                </a:lnTo>
                <a:lnTo>
                  <a:pt x="2535" y="858"/>
                </a:lnTo>
                <a:lnTo>
                  <a:pt x="2524" y="828"/>
                </a:lnTo>
                <a:lnTo>
                  <a:pt x="2512" y="799"/>
                </a:lnTo>
                <a:lnTo>
                  <a:pt x="2499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7" y="684"/>
                </a:lnTo>
                <a:lnTo>
                  <a:pt x="2441" y="657"/>
                </a:lnTo>
                <a:lnTo>
                  <a:pt x="2426" y="629"/>
                </a:lnTo>
                <a:lnTo>
                  <a:pt x="2408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5" y="525"/>
                </a:lnTo>
                <a:lnTo>
                  <a:pt x="2336" y="501"/>
                </a:lnTo>
                <a:lnTo>
                  <a:pt x="2316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4" y="406"/>
                </a:lnTo>
                <a:lnTo>
                  <a:pt x="2232" y="383"/>
                </a:lnTo>
                <a:lnTo>
                  <a:pt x="2209" y="361"/>
                </a:lnTo>
                <a:lnTo>
                  <a:pt x="2187" y="340"/>
                </a:lnTo>
                <a:lnTo>
                  <a:pt x="2163" y="319"/>
                </a:lnTo>
                <a:lnTo>
                  <a:pt x="2139" y="298"/>
                </a:lnTo>
                <a:lnTo>
                  <a:pt x="2114" y="279"/>
                </a:lnTo>
                <a:lnTo>
                  <a:pt x="2090" y="259"/>
                </a:lnTo>
                <a:lnTo>
                  <a:pt x="2064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5" y="189"/>
                </a:lnTo>
                <a:lnTo>
                  <a:pt x="1958" y="174"/>
                </a:lnTo>
                <a:lnTo>
                  <a:pt x="1930" y="157"/>
                </a:lnTo>
                <a:lnTo>
                  <a:pt x="1903" y="143"/>
                </a:lnTo>
                <a:lnTo>
                  <a:pt x="1874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6" y="91"/>
                </a:lnTo>
                <a:lnTo>
                  <a:pt x="1757" y="80"/>
                </a:lnTo>
                <a:lnTo>
                  <a:pt x="1727" y="68"/>
                </a:lnTo>
                <a:lnTo>
                  <a:pt x="1696" y="59"/>
                </a:lnTo>
                <a:lnTo>
                  <a:pt x="1665" y="50"/>
                </a:lnTo>
                <a:lnTo>
                  <a:pt x="1634" y="41"/>
                </a:lnTo>
                <a:lnTo>
                  <a:pt x="1602" y="34"/>
                </a:lnTo>
                <a:lnTo>
                  <a:pt x="1571" y="27"/>
                </a:lnTo>
                <a:lnTo>
                  <a:pt x="1539" y="20"/>
                </a:lnTo>
                <a:lnTo>
                  <a:pt x="1506" y="15"/>
                </a:lnTo>
                <a:lnTo>
                  <a:pt x="1474" y="10"/>
                </a:lnTo>
                <a:lnTo>
                  <a:pt x="1441" y="7"/>
                </a:lnTo>
                <a:lnTo>
                  <a:pt x="1407" y="4"/>
                </a:lnTo>
                <a:lnTo>
                  <a:pt x="1375" y="2"/>
                </a:lnTo>
                <a:lnTo>
                  <a:pt x="1341" y="0"/>
                </a:lnTo>
                <a:lnTo>
                  <a:pt x="1307" y="0"/>
                </a:lnTo>
                <a:lnTo>
                  <a:pt x="1307" y="0"/>
                </a:lnTo>
                <a:lnTo>
                  <a:pt x="1273" y="0"/>
                </a:lnTo>
                <a:lnTo>
                  <a:pt x="1240" y="2"/>
                </a:lnTo>
                <a:lnTo>
                  <a:pt x="1207" y="4"/>
                </a:lnTo>
                <a:lnTo>
                  <a:pt x="1173" y="7"/>
                </a:lnTo>
                <a:lnTo>
                  <a:pt x="1141" y="10"/>
                </a:lnTo>
                <a:lnTo>
                  <a:pt x="1108" y="15"/>
                </a:lnTo>
                <a:lnTo>
                  <a:pt x="1075" y="20"/>
                </a:lnTo>
                <a:lnTo>
                  <a:pt x="1044" y="27"/>
                </a:lnTo>
                <a:lnTo>
                  <a:pt x="1012" y="34"/>
                </a:lnTo>
                <a:lnTo>
                  <a:pt x="980" y="41"/>
                </a:lnTo>
                <a:lnTo>
                  <a:pt x="950" y="50"/>
                </a:lnTo>
                <a:lnTo>
                  <a:pt x="918" y="59"/>
                </a:lnTo>
                <a:lnTo>
                  <a:pt x="887" y="68"/>
                </a:lnTo>
                <a:lnTo>
                  <a:pt x="858" y="80"/>
                </a:lnTo>
                <a:lnTo>
                  <a:pt x="828" y="91"/>
                </a:lnTo>
                <a:lnTo>
                  <a:pt x="798" y="103"/>
                </a:lnTo>
                <a:lnTo>
                  <a:pt x="769" y="115"/>
                </a:lnTo>
                <a:lnTo>
                  <a:pt x="740" y="129"/>
                </a:lnTo>
                <a:lnTo>
                  <a:pt x="712" y="143"/>
                </a:lnTo>
                <a:lnTo>
                  <a:pt x="684" y="157"/>
                </a:lnTo>
                <a:lnTo>
                  <a:pt x="656" y="174"/>
                </a:lnTo>
                <a:lnTo>
                  <a:pt x="629" y="189"/>
                </a:lnTo>
                <a:lnTo>
                  <a:pt x="602" y="206"/>
                </a:lnTo>
                <a:lnTo>
                  <a:pt x="576" y="224"/>
                </a:lnTo>
                <a:lnTo>
                  <a:pt x="550" y="241"/>
                </a:lnTo>
                <a:lnTo>
                  <a:pt x="525" y="259"/>
                </a:lnTo>
                <a:lnTo>
                  <a:pt x="500" y="279"/>
                </a:lnTo>
                <a:lnTo>
                  <a:pt x="476" y="298"/>
                </a:lnTo>
                <a:lnTo>
                  <a:pt x="451" y="319"/>
                </a:lnTo>
                <a:lnTo>
                  <a:pt x="428" y="340"/>
                </a:lnTo>
                <a:lnTo>
                  <a:pt x="405" y="361"/>
                </a:lnTo>
                <a:lnTo>
                  <a:pt x="383" y="383"/>
                </a:lnTo>
                <a:lnTo>
                  <a:pt x="360" y="406"/>
                </a:lnTo>
                <a:lnTo>
                  <a:pt x="340" y="428"/>
                </a:lnTo>
                <a:lnTo>
                  <a:pt x="318" y="452"/>
                </a:lnTo>
                <a:lnTo>
                  <a:pt x="298" y="476"/>
                </a:lnTo>
                <a:lnTo>
                  <a:pt x="278" y="501"/>
                </a:lnTo>
                <a:lnTo>
                  <a:pt x="259" y="525"/>
                </a:lnTo>
                <a:lnTo>
                  <a:pt x="241" y="551"/>
                </a:lnTo>
                <a:lnTo>
                  <a:pt x="223" y="576"/>
                </a:lnTo>
                <a:lnTo>
                  <a:pt x="206" y="603"/>
                </a:lnTo>
                <a:lnTo>
                  <a:pt x="189" y="629"/>
                </a:lnTo>
                <a:lnTo>
                  <a:pt x="173" y="657"/>
                </a:lnTo>
                <a:lnTo>
                  <a:pt x="157" y="684"/>
                </a:lnTo>
                <a:lnTo>
                  <a:pt x="143" y="712"/>
                </a:lnTo>
                <a:lnTo>
                  <a:pt x="128" y="741"/>
                </a:lnTo>
                <a:lnTo>
                  <a:pt x="115" y="769"/>
                </a:lnTo>
                <a:lnTo>
                  <a:pt x="103" y="799"/>
                </a:lnTo>
                <a:lnTo>
                  <a:pt x="90" y="828"/>
                </a:lnTo>
                <a:lnTo>
                  <a:pt x="79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0" y="981"/>
                </a:lnTo>
                <a:lnTo>
                  <a:pt x="33" y="1012"/>
                </a:lnTo>
                <a:lnTo>
                  <a:pt x="26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358" name="群組 2357"/>
          <p:cNvGrpSpPr/>
          <p:nvPr/>
        </p:nvGrpSpPr>
        <p:grpSpPr>
          <a:xfrm flipH="1">
            <a:off x="5912146" y="3330609"/>
            <a:ext cx="668191" cy="771771"/>
            <a:chOff x="5910115" y="3330609"/>
            <a:chExt cx="668191" cy="771771"/>
          </a:xfrm>
        </p:grpSpPr>
        <p:sp>
          <p:nvSpPr>
            <p:cNvPr id="824" name="Freeform 329"/>
            <p:cNvSpPr>
              <a:spLocks/>
            </p:cNvSpPr>
            <p:nvPr/>
          </p:nvSpPr>
          <p:spPr bwMode="auto">
            <a:xfrm>
              <a:off x="6356929" y="3472777"/>
              <a:ext cx="178726" cy="223407"/>
            </a:xfrm>
            <a:custGeom>
              <a:avLst/>
              <a:gdLst>
                <a:gd name="T0" fmla="*/ 279 w 526"/>
                <a:gd name="T1" fmla="*/ 655 h 655"/>
                <a:gd name="T2" fmla="*/ 0 w 526"/>
                <a:gd name="T3" fmla="*/ 214 h 655"/>
                <a:gd name="T4" fmla="*/ 132 w 526"/>
                <a:gd name="T5" fmla="*/ 0 h 655"/>
                <a:gd name="T6" fmla="*/ 526 w 526"/>
                <a:gd name="T7" fmla="*/ 655 h 655"/>
                <a:gd name="T8" fmla="*/ 279 w 526"/>
                <a:gd name="T9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55">
                  <a:moveTo>
                    <a:pt x="279" y="655"/>
                  </a:moveTo>
                  <a:lnTo>
                    <a:pt x="0" y="214"/>
                  </a:lnTo>
                  <a:lnTo>
                    <a:pt x="132" y="0"/>
                  </a:lnTo>
                  <a:lnTo>
                    <a:pt x="526" y="655"/>
                  </a:lnTo>
                  <a:lnTo>
                    <a:pt x="279" y="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5" name="Freeform 330"/>
            <p:cNvSpPr>
              <a:spLocks/>
            </p:cNvSpPr>
            <p:nvPr/>
          </p:nvSpPr>
          <p:spPr bwMode="auto">
            <a:xfrm>
              <a:off x="6119305" y="3440282"/>
              <a:ext cx="255903" cy="81239"/>
            </a:xfrm>
            <a:custGeom>
              <a:avLst/>
              <a:gdLst>
                <a:gd name="T0" fmla="*/ 148 w 754"/>
                <a:gd name="T1" fmla="*/ 239 h 239"/>
                <a:gd name="T2" fmla="*/ 0 w 754"/>
                <a:gd name="T3" fmla="*/ 0 h 239"/>
                <a:gd name="T4" fmla="*/ 754 w 754"/>
                <a:gd name="T5" fmla="*/ 0 h 239"/>
                <a:gd name="T6" fmla="*/ 606 w 754"/>
                <a:gd name="T7" fmla="*/ 239 h 239"/>
                <a:gd name="T8" fmla="*/ 148 w 754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39">
                  <a:moveTo>
                    <a:pt x="148" y="239"/>
                  </a:moveTo>
                  <a:lnTo>
                    <a:pt x="0" y="0"/>
                  </a:lnTo>
                  <a:lnTo>
                    <a:pt x="754" y="0"/>
                  </a:lnTo>
                  <a:lnTo>
                    <a:pt x="606" y="239"/>
                  </a:lnTo>
                  <a:lnTo>
                    <a:pt x="148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6" name="Freeform 331"/>
            <p:cNvSpPr>
              <a:spLocks/>
            </p:cNvSpPr>
            <p:nvPr/>
          </p:nvSpPr>
          <p:spPr bwMode="auto">
            <a:xfrm>
              <a:off x="6356929" y="3736804"/>
              <a:ext cx="178726" cy="223407"/>
            </a:xfrm>
            <a:custGeom>
              <a:avLst/>
              <a:gdLst>
                <a:gd name="T0" fmla="*/ 281 w 528"/>
                <a:gd name="T1" fmla="*/ 0 h 659"/>
                <a:gd name="T2" fmla="*/ 528 w 528"/>
                <a:gd name="T3" fmla="*/ 0 h 659"/>
                <a:gd name="T4" fmla="*/ 132 w 528"/>
                <a:gd name="T5" fmla="*/ 659 h 659"/>
                <a:gd name="T6" fmla="*/ 0 w 528"/>
                <a:gd name="T7" fmla="*/ 446 h 659"/>
                <a:gd name="T8" fmla="*/ 281 w 528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659">
                  <a:moveTo>
                    <a:pt x="281" y="0"/>
                  </a:moveTo>
                  <a:lnTo>
                    <a:pt x="528" y="0"/>
                  </a:lnTo>
                  <a:lnTo>
                    <a:pt x="132" y="659"/>
                  </a:lnTo>
                  <a:lnTo>
                    <a:pt x="0" y="44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7" name="Freeform 332"/>
            <p:cNvSpPr>
              <a:spLocks/>
            </p:cNvSpPr>
            <p:nvPr/>
          </p:nvSpPr>
          <p:spPr bwMode="auto">
            <a:xfrm>
              <a:off x="6121337" y="3911469"/>
              <a:ext cx="251841" cy="81239"/>
            </a:xfrm>
            <a:custGeom>
              <a:avLst/>
              <a:gdLst>
                <a:gd name="T0" fmla="*/ 598 w 744"/>
                <a:gd name="T1" fmla="*/ 0 h 236"/>
                <a:gd name="T2" fmla="*/ 744 w 744"/>
                <a:gd name="T3" fmla="*/ 236 h 236"/>
                <a:gd name="T4" fmla="*/ 0 w 744"/>
                <a:gd name="T5" fmla="*/ 236 h 236"/>
                <a:gd name="T6" fmla="*/ 146 w 744"/>
                <a:gd name="T7" fmla="*/ 0 h 236"/>
                <a:gd name="T8" fmla="*/ 598 w 74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236">
                  <a:moveTo>
                    <a:pt x="598" y="0"/>
                  </a:moveTo>
                  <a:lnTo>
                    <a:pt x="744" y="236"/>
                  </a:lnTo>
                  <a:lnTo>
                    <a:pt x="0" y="236"/>
                  </a:lnTo>
                  <a:lnTo>
                    <a:pt x="146" y="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8" name="Freeform 333"/>
            <p:cNvSpPr>
              <a:spLocks/>
            </p:cNvSpPr>
            <p:nvPr/>
          </p:nvSpPr>
          <p:spPr bwMode="auto">
            <a:xfrm>
              <a:off x="5952765" y="3470747"/>
              <a:ext cx="180756" cy="225439"/>
            </a:xfrm>
            <a:custGeom>
              <a:avLst/>
              <a:gdLst>
                <a:gd name="T0" fmla="*/ 247 w 533"/>
                <a:gd name="T1" fmla="*/ 667 h 667"/>
                <a:gd name="T2" fmla="*/ 0 w 533"/>
                <a:gd name="T3" fmla="*/ 667 h 667"/>
                <a:gd name="T4" fmla="*/ 401 w 533"/>
                <a:gd name="T5" fmla="*/ 0 h 667"/>
                <a:gd name="T6" fmla="*/ 533 w 533"/>
                <a:gd name="T7" fmla="*/ 215 h 667"/>
                <a:gd name="T8" fmla="*/ 247 w 533"/>
                <a:gd name="T9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667">
                  <a:moveTo>
                    <a:pt x="247" y="667"/>
                  </a:moveTo>
                  <a:lnTo>
                    <a:pt x="0" y="667"/>
                  </a:lnTo>
                  <a:lnTo>
                    <a:pt x="401" y="0"/>
                  </a:lnTo>
                  <a:lnTo>
                    <a:pt x="533" y="215"/>
                  </a:lnTo>
                  <a:lnTo>
                    <a:pt x="247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9" name="Freeform 334"/>
            <p:cNvSpPr>
              <a:spLocks/>
            </p:cNvSpPr>
            <p:nvPr/>
          </p:nvSpPr>
          <p:spPr bwMode="auto">
            <a:xfrm>
              <a:off x="5954797" y="3736804"/>
              <a:ext cx="180756" cy="225439"/>
            </a:xfrm>
            <a:custGeom>
              <a:avLst/>
              <a:gdLst>
                <a:gd name="T0" fmla="*/ 247 w 533"/>
                <a:gd name="T1" fmla="*/ 0 h 667"/>
                <a:gd name="T2" fmla="*/ 533 w 533"/>
                <a:gd name="T3" fmla="*/ 454 h 667"/>
                <a:gd name="T4" fmla="*/ 401 w 533"/>
                <a:gd name="T5" fmla="*/ 667 h 667"/>
                <a:gd name="T6" fmla="*/ 0 w 533"/>
                <a:gd name="T7" fmla="*/ 0 h 667"/>
                <a:gd name="T8" fmla="*/ 247 w 533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667">
                  <a:moveTo>
                    <a:pt x="247" y="0"/>
                  </a:moveTo>
                  <a:lnTo>
                    <a:pt x="533" y="454"/>
                  </a:lnTo>
                  <a:lnTo>
                    <a:pt x="401" y="667"/>
                  </a:lnTo>
                  <a:lnTo>
                    <a:pt x="0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0" name="Freeform 335"/>
            <p:cNvSpPr>
              <a:spLocks/>
            </p:cNvSpPr>
            <p:nvPr/>
          </p:nvSpPr>
          <p:spPr bwMode="auto">
            <a:xfrm>
              <a:off x="6190390" y="3330609"/>
              <a:ext cx="109673" cy="52805"/>
            </a:xfrm>
            <a:custGeom>
              <a:avLst/>
              <a:gdLst>
                <a:gd name="T0" fmla="*/ 164 w 327"/>
                <a:gd name="T1" fmla="*/ 0 h 155"/>
                <a:gd name="T2" fmla="*/ 327 w 327"/>
                <a:gd name="T3" fmla="*/ 155 h 155"/>
                <a:gd name="T4" fmla="*/ 0 w 327"/>
                <a:gd name="T5" fmla="*/ 155 h 155"/>
                <a:gd name="T6" fmla="*/ 164 w 327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55">
                  <a:moveTo>
                    <a:pt x="164" y="0"/>
                  </a:moveTo>
                  <a:lnTo>
                    <a:pt x="327" y="155"/>
                  </a:lnTo>
                  <a:lnTo>
                    <a:pt x="0" y="1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1" name="Freeform 336"/>
            <p:cNvSpPr>
              <a:spLocks/>
            </p:cNvSpPr>
            <p:nvPr/>
          </p:nvSpPr>
          <p:spPr bwMode="auto">
            <a:xfrm>
              <a:off x="6505191" y="3501211"/>
              <a:ext cx="73115" cy="97487"/>
            </a:xfrm>
            <a:custGeom>
              <a:avLst/>
              <a:gdLst>
                <a:gd name="T0" fmla="*/ 0 w 216"/>
                <a:gd name="T1" fmla="*/ 0 h 284"/>
                <a:gd name="T2" fmla="*/ 216 w 216"/>
                <a:gd name="T3" fmla="*/ 65 h 284"/>
                <a:gd name="T4" fmla="*/ 164 w 216"/>
                <a:gd name="T5" fmla="*/ 284 h 284"/>
                <a:gd name="T6" fmla="*/ 0 w 216"/>
                <a:gd name="T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284">
                  <a:moveTo>
                    <a:pt x="0" y="0"/>
                  </a:moveTo>
                  <a:lnTo>
                    <a:pt x="216" y="65"/>
                  </a:lnTo>
                  <a:lnTo>
                    <a:pt x="164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2" name="Freeform 337"/>
            <p:cNvSpPr>
              <a:spLocks/>
            </p:cNvSpPr>
            <p:nvPr/>
          </p:nvSpPr>
          <p:spPr bwMode="auto">
            <a:xfrm>
              <a:off x="6505191" y="3834291"/>
              <a:ext cx="73115" cy="97487"/>
            </a:xfrm>
            <a:custGeom>
              <a:avLst/>
              <a:gdLst>
                <a:gd name="T0" fmla="*/ 216 w 216"/>
                <a:gd name="T1" fmla="*/ 220 h 284"/>
                <a:gd name="T2" fmla="*/ 0 w 216"/>
                <a:gd name="T3" fmla="*/ 284 h 284"/>
                <a:gd name="T4" fmla="*/ 164 w 216"/>
                <a:gd name="T5" fmla="*/ 0 h 284"/>
                <a:gd name="T6" fmla="*/ 216 w 216"/>
                <a:gd name="T7" fmla="*/ 22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284">
                  <a:moveTo>
                    <a:pt x="216" y="220"/>
                  </a:moveTo>
                  <a:lnTo>
                    <a:pt x="0" y="284"/>
                  </a:lnTo>
                  <a:lnTo>
                    <a:pt x="164" y="0"/>
                  </a:lnTo>
                  <a:lnTo>
                    <a:pt x="216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3" name="Freeform 338"/>
            <p:cNvSpPr>
              <a:spLocks/>
            </p:cNvSpPr>
            <p:nvPr/>
          </p:nvSpPr>
          <p:spPr bwMode="auto">
            <a:xfrm>
              <a:off x="6190390" y="4049575"/>
              <a:ext cx="109673" cy="52805"/>
            </a:xfrm>
            <a:custGeom>
              <a:avLst/>
              <a:gdLst>
                <a:gd name="T0" fmla="*/ 164 w 327"/>
                <a:gd name="T1" fmla="*/ 156 h 156"/>
                <a:gd name="T2" fmla="*/ 0 w 327"/>
                <a:gd name="T3" fmla="*/ 0 h 156"/>
                <a:gd name="T4" fmla="*/ 327 w 327"/>
                <a:gd name="T5" fmla="*/ 0 h 156"/>
                <a:gd name="T6" fmla="*/ 164 w 327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56">
                  <a:moveTo>
                    <a:pt x="164" y="156"/>
                  </a:moveTo>
                  <a:lnTo>
                    <a:pt x="0" y="0"/>
                  </a:lnTo>
                  <a:lnTo>
                    <a:pt x="327" y="0"/>
                  </a:lnTo>
                  <a:lnTo>
                    <a:pt x="164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4" name="Freeform 339"/>
            <p:cNvSpPr>
              <a:spLocks/>
            </p:cNvSpPr>
            <p:nvPr/>
          </p:nvSpPr>
          <p:spPr bwMode="auto">
            <a:xfrm>
              <a:off x="5910115" y="3834291"/>
              <a:ext cx="73115" cy="97487"/>
            </a:xfrm>
            <a:custGeom>
              <a:avLst/>
              <a:gdLst>
                <a:gd name="T0" fmla="*/ 216 w 216"/>
                <a:gd name="T1" fmla="*/ 284 h 284"/>
                <a:gd name="T2" fmla="*/ 0 w 216"/>
                <a:gd name="T3" fmla="*/ 220 h 284"/>
                <a:gd name="T4" fmla="*/ 52 w 216"/>
                <a:gd name="T5" fmla="*/ 0 h 284"/>
                <a:gd name="T6" fmla="*/ 216 w 216"/>
                <a:gd name="T7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284">
                  <a:moveTo>
                    <a:pt x="216" y="284"/>
                  </a:moveTo>
                  <a:lnTo>
                    <a:pt x="0" y="220"/>
                  </a:lnTo>
                  <a:lnTo>
                    <a:pt x="52" y="0"/>
                  </a:lnTo>
                  <a:lnTo>
                    <a:pt x="216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5" name="Freeform 340"/>
            <p:cNvSpPr>
              <a:spLocks/>
            </p:cNvSpPr>
            <p:nvPr/>
          </p:nvSpPr>
          <p:spPr bwMode="auto">
            <a:xfrm>
              <a:off x="5910115" y="3501211"/>
              <a:ext cx="73115" cy="97487"/>
            </a:xfrm>
            <a:custGeom>
              <a:avLst/>
              <a:gdLst>
                <a:gd name="T0" fmla="*/ 0 w 216"/>
                <a:gd name="T1" fmla="*/ 65 h 284"/>
                <a:gd name="T2" fmla="*/ 216 w 216"/>
                <a:gd name="T3" fmla="*/ 0 h 284"/>
                <a:gd name="T4" fmla="*/ 52 w 216"/>
                <a:gd name="T5" fmla="*/ 284 h 284"/>
                <a:gd name="T6" fmla="*/ 0 w 216"/>
                <a:gd name="T7" fmla="*/ 6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284">
                  <a:moveTo>
                    <a:pt x="0" y="65"/>
                  </a:moveTo>
                  <a:lnTo>
                    <a:pt x="216" y="0"/>
                  </a:lnTo>
                  <a:lnTo>
                    <a:pt x="52" y="28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6" name="Freeform 341"/>
            <p:cNvSpPr>
              <a:spLocks noEditPoints="1"/>
            </p:cNvSpPr>
            <p:nvPr/>
          </p:nvSpPr>
          <p:spPr bwMode="auto">
            <a:xfrm>
              <a:off x="6072594" y="3562140"/>
              <a:ext cx="343234" cy="308709"/>
            </a:xfrm>
            <a:custGeom>
              <a:avLst/>
              <a:gdLst>
                <a:gd name="T0" fmla="*/ 1014 w 1014"/>
                <a:gd name="T1" fmla="*/ 453 h 910"/>
                <a:gd name="T2" fmla="*/ 287 w 1014"/>
                <a:gd name="T3" fmla="*/ 910 h 910"/>
                <a:gd name="T4" fmla="*/ 287 w 1014"/>
                <a:gd name="T5" fmla="*/ 0 h 910"/>
                <a:gd name="T6" fmla="*/ 669 w 1014"/>
                <a:gd name="T7" fmla="*/ 786 h 910"/>
                <a:gd name="T8" fmla="*/ 557 w 1014"/>
                <a:gd name="T9" fmla="*/ 443 h 910"/>
                <a:gd name="T10" fmla="*/ 579 w 1014"/>
                <a:gd name="T11" fmla="*/ 433 h 910"/>
                <a:gd name="T12" fmla="*/ 600 w 1014"/>
                <a:gd name="T13" fmla="*/ 421 h 910"/>
                <a:gd name="T14" fmla="*/ 619 w 1014"/>
                <a:gd name="T15" fmla="*/ 404 h 910"/>
                <a:gd name="T16" fmla="*/ 635 w 1014"/>
                <a:gd name="T17" fmla="*/ 386 h 910"/>
                <a:gd name="T18" fmla="*/ 648 w 1014"/>
                <a:gd name="T19" fmla="*/ 366 h 910"/>
                <a:gd name="T20" fmla="*/ 657 w 1014"/>
                <a:gd name="T21" fmla="*/ 342 h 910"/>
                <a:gd name="T22" fmla="*/ 663 w 1014"/>
                <a:gd name="T23" fmla="*/ 318 h 910"/>
                <a:gd name="T24" fmla="*/ 665 w 1014"/>
                <a:gd name="T25" fmla="*/ 292 h 910"/>
                <a:gd name="T26" fmla="*/ 664 w 1014"/>
                <a:gd name="T27" fmla="*/ 276 h 910"/>
                <a:gd name="T28" fmla="*/ 658 w 1014"/>
                <a:gd name="T29" fmla="*/ 245 h 910"/>
                <a:gd name="T30" fmla="*/ 646 w 1014"/>
                <a:gd name="T31" fmla="*/ 216 h 910"/>
                <a:gd name="T32" fmla="*/ 628 w 1014"/>
                <a:gd name="T33" fmla="*/ 191 h 910"/>
                <a:gd name="T34" fmla="*/ 607 w 1014"/>
                <a:gd name="T35" fmla="*/ 170 h 910"/>
                <a:gd name="T36" fmla="*/ 581 w 1014"/>
                <a:gd name="T37" fmla="*/ 152 h 910"/>
                <a:gd name="T38" fmla="*/ 553 w 1014"/>
                <a:gd name="T39" fmla="*/ 140 h 910"/>
                <a:gd name="T40" fmla="*/ 522 w 1014"/>
                <a:gd name="T41" fmla="*/ 134 h 910"/>
                <a:gd name="T42" fmla="*/ 506 w 1014"/>
                <a:gd name="T43" fmla="*/ 133 h 910"/>
                <a:gd name="T44" fmla="*/ 474 w 1014"/>
                <a:gd name="T45" fmla="*/ 136 h 910"/>
                <a:gd name="T46" fmla="*/ 444 w 1014"/>
                <a:gd name="T47" fmla="*/ 145 h 910"/>
                <a:gd name="T48" fmla="*/ 417 w 1014"/>
                <a:gd name="T49" fmla="*/ 160 h 910"/>
                <a:gd name="T50" fmla="*/ 394 w 1014"/>
                <a:gd name="T51" fmla="*/ 180 h 910"/>
                <a:gd name="T52" fmla="*/ 374 w 1014"/>
                <a:gd name="T53" fmla="*/ 203 h 910"/>
                <a:gd name="T54" fmla="*/ 359 w 1014"/>
                <a:gd name="T55" fmla="*/ 230 h 910"/>
                <a:gd name="T56" fmla="*/ 350 w 1014"/>
                <a:gd name="T57" fmla="*/ 260 h 910"/>
                <a:gd name="T58" fmla="*/ 347 w 1014"/>
                <a:gd name="T59" fmla="*/ 292 h 910"/>
                <a:gd name="T60" fmla="*/ 348 w 1014"/>
                <a:gd name="T61" fmla="*/ 305 h 910"/>
                <a:gd name="T62" fmla="*/ 352 w 1014"/>
                <a:gd name="T63" fmla="*/ 330 h 910"/>
                <a:gd name="T64" fmla="*/ 359 w 1014"/>
                <a:gd name="T65" fmla="*/ 354 h 910"/>
                <a:gd name="T66" fmla="*/ 370 w 1014"/>
                <a:gd name="T67" fmla="*/ 376 h 910"/>
                <a:gd name="T68" fmla="*/ 384 w 1014"/>
                <a:gd name="T69" fmla="*/ 395 h 910"/>
                <a:gd name="T70" fmla="*/ 402 w 1014"/>
                <a:gd name="T71" fmla="*/ 413 h 910"/>
                <a:gd name="T72" fmla="*/ 422 w 1014"/>
                <a:gd name="T73" fmla="*/ 427 h 910"/>
                <a:gd name="T74" fmla="*/ 444 w 1014"/>
                <a:gd name="T75" fmla="*/ 439 h 910"/>
                <a:gd name="T76" fmla="*/ 343 w 1014"/>
                <a:gd name="T77" fmla="*/ 78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4" h="910">
                  <a:moveTo>
                    <a:pt x="727" y="0"/>
                  </a:moveTo>
                  <a:lnTo>
                    <a:pt x="1014" y="453"/>
                  </a:lnTo>
                  <a:lnTo>
                    <a:pt x="727" y="910"/>
                  </a:lnTo>
                  <a:lnTo>
                    <a:pt x="287" y="910"/>
                  </a:lnTo>
                  <a:lnTo>
                    <a:pt x="0" y="453"/>
                  </a:lnTo>
                  <a:lnTo>
                    <a:pt x="287" y="0"/>
                  </a:lnTo>
                  <a:lnTo>
                    <a:pt x="727" y="0"/>
                  </a:lnTo>
                  <a:close/>
                  <a:moveTo>
                    <a:pt x="669" y="786"/>
                  </a:moveTo>
                  <a:lnTo>
                    <a:pt x="557" y="443"/>
                  </a:lnTo>
                  <a:lnTo>
                    <a:pt x="557" y="443"/>
                  </a:lnTo>
                  <a:lnTo>
                    <a:pt x="568" y="439"/>
                  </a:lnTo>
                  <a:lnTo>
                    <a:pt x="579" y="433"/>
                  </a:lnTo>
                  <a:lnTo>
                    <a:pt x="591" y="427"/>
                  </a:lnTo>
                  <a:lnTo>
                    <a:pt x="600" y="421"/>
                  </a:lnTo>
                  <a:lnTo>
                    <a:pt x="610" y="413"/>
                  </a:lnTo>
                  <a:lnTo>
                    <a:pt x="619" y="404"/>
                  </a:lnTo>
                  <a:lnTo>
                    <a:pt x="627" y="395"/>
                  </a:lnTo>
                  <a:lnTo>
                    <a:pt x="635" y="386"/>
                  </a:lnTo>
                  <a:lnTo>
                    <a:pt x="642" y="376"/>
                  </a:lnTo>
                  <a:lnTo>
                    <a:pt x="648" y="366"/>
                  </a:lnTo>
                  <a:lnTo>
                    <a:pt x="653" y="354"/>
                  </a:lnTo>
                  <a:lnTo>
                    <a:pt x="657" y="342"/>
                  </a:lnTo>
                  <a:lnTo>
                    <a:pt x="660" y="330"/>
                  </a:lnTo>
                  <a:lnTo>
                    <a:pt x="663" y="318"/>
                  </a:lnTo>
                  <a:lnTo>
                    <a:pt x="664" y="305"/>
                  </a:lnTo>
                  <a:lnTo>
                    <a:pt x="665" y="292"/>
                  </a:lnTo>
                  <a:lnTo>
                    <a:pt x="665" y="292"/>
                  </a:lnTo>
                  <a:lnTo>
                    <a:pt x="664" y="276"/>
                  </a:lnTo>
                  <a:lnTo>
                    <a:pt x="662" y="260"/>
                  </a:lnTo>
                  <a:lnTo>
                    <a:pt x="658" y="245"/>
                  </a:lnTo>
                  <a:lnTo>
                    <a:pt x="653" y="230"/>
                  </a:lnTo>
                  <a:lnTo>
                    <a:pt x="646" y="216"/>
                  </a:lnTo>
                  <a:lnTo>
                    <a:pt x="638" y="203"/>
                  </a:lnTo>
                  <a:lnTo>
                    <a:pt x="628" y="191"/>
                  </a:lnTo>
                  <a:lnTo>
                    <a:pt x="618" y="180"/>
                  </a:lnTo>
                  <a:lnTo>
                    <a:pt x="607" y="170"/>
                  </a:lnTo>
                  <a:lnTo>
                    <a:pt x="595" y="160"/>
                  </a:lnTo>
                  <a:lnTo>
                    <a:pt x="581" y="152"/>
                  </a:lnTo>
                  <a:lnTo>
                    <a:pt x="568" y="145"/>
                  </a:lnTo>
                  <a:lnTo>
                    <a:pt x="553" y="140"/>
                  </a:lnTo>
                  <a:lnTo>
                    <a:pt x="538" y="136"/>
                  </a:lnTo>
                  <a:lnTo>
                    <a:pt x="522" y="134"/>
                  </a:lnTo>
                  <a:lnTo>
                    <a:pt x="506" y="133"/>
                  </a:lnTo>
                  <a:lnTo>
                    <a:pt x="506" y="133"/>
                  </a:lnTo>
                  <a:lnTo>
                    <a:pt x="490" y="134"/>
                  </a:lnTo>
                  <a:lnTo>
                    <a:pt x="474" y="136"/>
                  </a:lnTo>
                  <a:lnTo>
                    <a:pt x="459" y="140"/>
                  </a:lnTo>
                  <a:lnTo>
                    <a:pt x="444" y="145"/>
                  </a:lnTo>
                  <a:lnTo>
                    <a:pt x="430" y="152"/>
                  </a:lnTo>
                  <a:lnTo>
                    <a:pt x="417" y="160"/>
                  </a:lnTo>
                  <a:lnTo>
                    <a:pt x="405" y="170"/>
                  </a:lnTo>
                  <a:lnTo>
                    <a:pt x="394" y="180"/>
                  </a:lnTo>
                  <a:lnTo>
                    <a:pt x="383" y="191"/>
                  </a:lnTo>
                  <a:lnTo>
                    <a:pt x="374" y="203"/>
                  </a:lnTo>
                  <a:lnTo>
                    <a:pt x="366" y="216"/>
                  </a:lnTo>
                  <a:lnTo>
                    <a:pt x="359" y="230"/>
                  </a:lnTo>
                  <a:lnTo>
                    <a:pt x="354" y="245"/>
                  </a:lnTo>
                  <a:lnTo>
                    <a:pt x="350" y="260"/>
                  </a:lnTo>
                  <a:lnTo>
                    <a:pt x="348" y="276"/>
                  </a:lnTo>
                  <a:lnTo>
                    <a:pt x="347" y="292"/>
                  </a:lnTo>
                  <a:lnTo>
                    <a:pt x="347" y="292"/>
                  </a:lnTo>
                  <a:lnTo>
                    <a:pt x="348" y="305"/>
                  </a:lnTo>
                  <a:lnTo>
                    <a:pt x="349" y="318"/>
                  </a:lnTo>
                  <a:lnTo>
                    <a:pt x="352" y="330"/>
                  </a:lnTo>
                  <a:lnTo>
                    <a:pt x="355" y="342"/>
                  </a:lnTo>
                  <a:lnTo>
                    <a:pt x="359" y="354"/>
                  </a:lnTo>
                  <a:lnTo>
                    <a:pt x="364" y="366"/>
                  </a:lnTo>
                  <a:lnTo>
                    <a:pt x="370" y="376"/>
                  </a:lnTo>
                  <a:lnTo>
                    <a:pt x="377" y="386"/>
                  </a:lnTo>
                  <a:lnTo>
                    <a:pt x="384" y="395"/>
                  </a:lnTo>
                  <a:lnTo>
                    <a:pt x="394" y="404"/>
                  </a:lnTo>
                  <a:lnTo>
                    <a:pt x="402" y="413"/>
                  </a:lnTo>
                  <a:lnTo>
                    <a:pt x="412" y="421"/>
                  </a:lnTo>
                  <a:lnTo>
                    <a:pt x="422" y="427"/>
                  </a:lnTo>
                  <a:lnTo>
                    <a:pt x="432" y="433"/>
                  </a:lnTo>
                  <a:lnTo>
                    <a:pt x="444" y="439"/>
                  </a:lnTo>
                  <a:lnTo>
                    <a:pt x="455" y="443"/>
                  </a:lnTo>
                  <a:lnTo>
                    <a:pt x="343" y="786"/>
                  </a:lnTo>
                  <a:lnTo>
                    <a:pt x="669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323" name="Oval 41"/>
          <p:cNvSpPr>
            <a:spLocks noChangeArrowheads="1"/>
          </p:cNvSpPr>
          <p:nvPr/>
        </p:nvSpPr>
        <p:spPr bwMode="auto">
          <a:xfrm>
            <a:off x="7449505" y="3265488"/>
            <a:ext cx="895350" cy="8937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337" name="群組 2336"/>
          <p:cNvGrpSpPr/>
          <p:nvPr/>
        </p:nvGrpSpPr>
        <p:grpSpPr>
          <a:xfrm>
            <a:off x="7559043" y="3322638"/>
            <a:ext cx="676275" cy="779462"/>
            <a:chOff x="7559043" y="3322638"/>
            <a:chExt cx="676275" cy="779462"/>
          </a:xfrm>
        </p:grpSpPr>
        <p:sp>
          <p:nvSpPr>
            <p:cNvPr id="2324" name="Freeform 42"/>
            <p:cNvSpPr>
              <a:spLocks/>
            </p:cNvSpPr>
            <p:nvPr/>
          </p:nvSpPr>
          <p:spPr bwMode="auto">
            <a:xfrm>
              <a:off x="7603493" y="3467100"/>
              <a:ext cx="179388" cy="223837"/>
            </a:xfrm>
            <a:custGeom>
              <a:avLst/>
              <a:gdLst>
                <a:gd name="T0" fmla="*/ 53 w 113"/>
                <a:gd name="T1" fmla="*/ 141 h 141"/>
                <a:gd name="T2" fmla="*/ 113 w 113"/>
                <a:gd name="T3" fmla="*/ 46 h 141"/>
                <a:gd name="T4" fmla="*/ 84 w 113"/>
                <a:gd name="T5" fmla="*/ 0 h 141"/>
                <a:gd name="T6" fmla="*/ 0 w 113"/>
                <a:gd name="T7" fmla="*/ 141 h 141"/>
                <a:gd name="T8" fmla="*/ 53 w 113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41">
                  <a:moveTo>
                    <a:pt x="53" y="141"/>
                  </a:moveTo>
                  <a:lnTo>
                    <a:pt x="113" y="46"/>
                  </a:lnTo>
                  <a:lnTo>
                    <a:pt x="84" y="0"/>
                  </a:lnTo>
                  <a:lnTo>
                    <a:pt x="0" y="141"/>
                  </a:lnTo>
                  <a:lnTo>
                    <a:pt x="5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25" name="Freeform 43"/>
            <p:cNvSpPr>
              <a:spLocks/>
            </p:cNvSpPr>
            <p:nvPr/>
          </p:nvSpPr>
          <p:spPr bwMode="auto">
            <a:xfrm>
              <a:off x="7765418" y="3432175"/>
              <a:ext cx="258763" cy="82550"/>
            </a:xfrm>
            <a:custGeom>
              <a:avLst/>
              <a:gdLst>
                <a:gd name="T0" fmla="*/ 131 w 163"/>
                <a:gd name="T1" fmla="*/ 52 h 52"/>
                <a:gd name="T2" fmla="*/ 163 w 163"/>
                <a:gd name="T3" fmla="*/ 0 h 52"/>
                <a:gd name="T4" fmla="*/ 0 w 163"/>
                <a:gd name="T5" fmla="*/ 0 h 52"/>
                <a:gd name="T6" fmla="*/ 32 w 163"/>
                <a:gd name="T7" fmla="*/ 52 h 52"/>
                <a:gd name="T8" fmla="*/ 131 w 163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52">
                  <a:moveTo>
                    <a:pt x="131" y="52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32" y="52"/>
                  </a:lnTo>
                  <a:lnTo>
                    <a:pt x="13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26" name="Freeform 44"/>
            <p:cNvSpPr>
              <a:spLocks/>
            </p:cNvSpPr>
            <p:nvPr/>
          </p:nvSpPr>
          <p:spPr bwMode="auto">
            <a:xfrm>
              <a:off x="7603493" y="3732213"/>
              <a:ext cx="179388" cy="225425"/>
            </a:xfrm>
            <a:custGeom>
              <a:avLst/>
              <a:gdLst>
                <a:gd name="T0" fmla="*/ 53 w 113"/>
                <a:gd name="T1" fmla="*/ 0 h 142"/>
                <a:gd name="T2" fmla="*/ 0 w 113"/>
                <a:gd name="T3" fmla="*/ 0 h 142"/>
                <a:gd name="T4" fmla="*/ 85 w 113"/>
                <a:gd name="T5" fmla="*/ 142 h 142"/>
                <a:gd name="T6" fmla="*/ 113 w 113"/>
                <a:gd name="T7" fmla="*/ 96 h 142"/>
                <a:gd name="T8" fmla="*/ 53 w 11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42">
                  <a:moveTo>
                    <a:pt x="53" y="0"/>
                  </a:moveTo>
                  <a:lnTo>
                    <a:pt x="0" y="0"/>
                  </a:lnTo>
                  <a:lnTo>
                    <a:pt x="85" y="142"/>
                  </a:lnTo>
                  <a:lnTo>
                    <a:pt x="113" y="9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27" name="Freeform 45"/>
            <p:cNvSpPr>
              <a:spLocks/>
            </p:cNvSpPr>
            <p:nvPr/>
          </p:nvSpPr>
          <p:spPr bwMode="auto">
            <a:xfrm>
              <a:off x="7768593" y="3910013"/>
              <a:ext cx="254000" cy="80962"/>
            </a:xfrm>
            <a:custGeom>
              <a:avLst/>
              <a:gdLst>
                <a:gd name="T0" fmla="*/ 31 w 160"/>
                <a:gd name="T1" fmla="*/ 0 h 51"/>
                <a:gd name="T2" fmla="*/ 0 w 160"/>
                <a:gd name="T3" fmla="*/ 51 h 51"/>
                <a:gd name="T4" fmla="*/ 160 w 160"/>
                <a:gd name="T5" fmla="*/ 51 h 51"/>
                <a:gd name="T6" fmla="*/ 128 w 160"/>
                <a:gd name="T7" fmla="*/ 0 h 51"/>
                <a:gd name="T8" fmla="*/ 31 w 16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51">
                  <a:moveTo>
                    <a:pt x="31" y="0"/>
                  </a:moveTo>
                  <a:lnTo>
                    <a:pt x="0" y="51"/>
                  </a:lnTo>
                  <a:lnTo>
                    <a:pt x="160" y="51"/>
                  </a:lnTo>
                  <a:lnTo>
                    <a:pt x="1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28" name="Freeform 46"/>
            <p:cNvSpPr>
              <a:spLocks/>
            </p:cNvSpPr>
            <p:nvPr/>
          </p:nvSpPr>
          <p:spPr bwMode="auto">
            <a:xfrm>
              <a:off x="8008305" y="3463925"/>
              <a:ext cx="184150" cy="227012"/>
            </a:xfrm>
            <a:custGeom>
              <a:avLst/>
              <a:gdLst>
                <a:gd name="T0" fmla="*/ 62 w 116"/>
                <a:gd name="T1" fmla="*/ 143 h 143"/>
                <a:gd name="T2" fmla="*/ 116 w 116"/>
                <a:gd name="T3" fmla="*/ 143 h 143"/>
                <a:gd name="T4" fmla="*/ 29 w 116"/>
                <a:gd name="T5" fmla="*/ 0 h 143"/>
                <a:gd name="T6" fmla="*/ 0 w 116"/>
                <a:gd name="T7" fmla="*/ 46 h 143"/>
                <a:gd name="T8" fmla="*/ 62 w 116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3">
                  <a:moveTo>
                    <a:pt x="62" y="143"/>
                  </a:moveTo>
                  <a:lnTo>
                    <a:pt x="116" y="143"/>
                  </a:lnTo>
                  <a:lnTo>
                    <a:pt x="29" y="0"/>
                  </a:lnTo>
                  <a:lnTo>
                    <a:pt x="0" y="46"/>
                  </a:lnTo>
                  <a:lnTo>
                    <a:pt x="62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29" name="Freeform 47"/>
            <p:cNvSpPr>
              <a:spLocks/>
            </p:cNvSpPr>
            <p:nvPr/>
          </p:nvSpPr>
          <p:spPr bwMode="auto">
            <a:xfrm>
              <a:off x="8008305" y="3733800"/>
              <a:ext cx="182563" cy="227012"/>
            </a:xfrm>
            <a:custGeom>
              <a:avLst/>
              <a:gdLst>
                <a:gd name="T0" fmla="*/ 62 w 115"/>
                <a:gd name="T1" fmla="*/ 0 h 143"/>
                <a:gd name="T2" fmla="*/ 0 w 115"/>
                <a:gd name="T3" fmla="*/ 98 h 143"/>
                <a:gd name="T4" fmla="*/ 29 w 115"/>
                <a:gd name="T5" fmla="*/ 143 h 143"/>
                <a:gd name="T6" fmla="*/ 115 w 115"/>
                <a:gd name="T7" fmla="*/ 0 h 143"/>
                <a:gd name="T8" fmla="*/ 62 w 115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3">
                  <a:moveTo>
                    <a:pt x="62" y="0"/>
                  </a:moveTo>
                  <a:lnTo>
                    <a:pt x="0" y="98"/>
                  </a:lnTo>
                  <a:lnTo>
                    <a:pt x="29" y="143"/>
                  </a:lnTo>
                  <a:lnTo>
                    <a:pt x="11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0" name="Freeform 48"/>
            <p:cNvSpPr>
              <a:spLocks/>
            </p:cNvSpPr>
            <p:nvPr/>
          </p:nvSpPr>
          <p:spPr bwMode="auto">
            <a:xfrm>
              <a:off x="7841618" y="3322638"/>
              <a:ext cx="111125" cy="52387"/>
            </a:xfrm>
            <a:custGeom>
              <a:avLst/>
              <a:gdLst>
                <a:gd name="T0" fmla="*/ 35 w 70"/>
                <a:gd name="T1" fmla="*/ 0 h 33"/>
                <a:gd name="T2" fmla="*/ 0 w 70"/>
                <a:gd name="T3" fmla="*/ 33 h 33"/>
                <a:gd name="T4" fmla="*/ 70 w 70"/>
                <a:gd name="T5" fmla="*/ 33 h 33"/>
                <a:gd name="T6" fmla="*/ 35 w 70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3">
                  <a:moveTo>
                    <a:pt x="35" y="0"/>
                  </a:moveTo>
                  <a:lnTo>
                    <a:pt x="0" y="33"/>
                  </a:lnTo>
                  <a:lnTo>
                    <a:pt x="70" y="3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1" name="Freeform 49"/>
            <p:cNvSpPr>
              <a:spLocks/>
            </p:cNvSpPr>
            <p:nvPr/>
          </p:nvSpPr>
          <p:spPr bwMode="auto">
            <a:xfrm>
              <a:off x="7559043" y="3495675"/>
              <a:ext cx="74613" cy="96837"/>
            </a:xfrm>
            <a:custGeom>
              <a:avLst/>
              <a:gdLst>
                <a:gd name="T0" fmla="*/ 47 w 47"/>
                <a:gd name="T1" fmla="*/ 0 h 61"/>
                <a:gd name="T2" fmla="*/ 0 w 47"/>
                <a:gd name="T3" fmla="*/ 14 h 61"/>
                <a:gd name="T4" fmla="*/ 12 w 47"/>
                <a:gd name="T5" fmla="*/ 61 h 61"/>
                <a:gd name="T6" fmla="*/ 47 w 47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1">
                  <a:moveTo>
                    <a:pt x="47" y="0"/>
                  </a:moveTo>
                  <a:lnTo>
                    <a:pt x="0" y="14"/>
                  </a:lnTo>
                  <a:lnTo>
                    <a:pt x="12" y="6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2" name="Freeform 50"/>
            <p:cNvSpPr>
              <a:spLocks/>
            </p:cNvSpPr>
            <p:nvPr/>
          </p:nvSpPr>
          <p:spPr bwMode="auto">
            <a:xfrm>
              <a:off x="7559043" y="3832225"/>
              <a:ext cx="74613" cy="96837"/>
            </a:xfrm>
            <a:custGeom>
              <a:avLst/>
              <a:gdLst>
                <a:gd name="T0" fmla="*/ 0 w 47"/>
                <a:gd name="T1" fmla="*/ 47 h 61"/>
                <a:gd name="T2" fmla="*/ 47 w 47"/>
                <a:gd name="T3" fmla="*/ 61 h 61"/>
                <a:gd name="T4" fmla="*/ 12 w 47"/>
                <a:gd name="T5" fmla="*/ 0 h 61"/>
                <a:gd name="T6" fmla="*/ 0 w 47"/>
                <a:gd name="T7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1">
                  <a:moveTo>
                    <a:pt x="0" y="47"/>
                  </a:moveTo>
                  <a:lnTo>
                    <a:pt x="47" y="61"/>
                  </a:lnTo>
                  <a:lnTo>
                    <a:pt x="1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3" name="Freeform 51"/>
            <p:cNvSpPr>
              <a:spLocks/>
            </p:cNvSpPr>
            <p:nvPr/>
          </p:nvSpPr>
          <p:spPr bwMode="auto">
            <a:xfrm>
              <a:off x="7841618" y="4049713"/>
              <a:ext cx="111125" cy="52387"/>
            </a:xfrm>
            <a:custGeom>
              <a:avLst/>
              <a:gdLst>
                <a:gd name="T0" fmla="*/ 35 w 70"/>
                <a:gd name="T1" fmla="*/ 33 h 33"/>
                <a:gd name="T2" fmla="*/ 70 w 70"/>
                <a:gd name="T3" fmla="*/ 0 h 33"/>
                <a:gd name="T4" fmla="*/ 0 w 70"/>
                <a:gd name="T5" fmla="*/ 0 h 33"/>
                <a:gd name="T6" fmla="*/ 35 w 70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3">
                  <a:moveTo>
                    <a:pt x="35" y="33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4" name="Freeform 52"/>
            <p:cNvSpPr>
              <a:spLocks/>
            </p:cNvSpPr>
            <p:nvPr/>
          </p:nvSpPr>
          <p:spPr bwMode="auto">
            <a:xfrm>
              <a:off x="8160705" y="3832225"/>
              <a:ext cx="74613" cy="96837"/>
            </a:xfrm>
            <a:custGeom>
              <a:avLst/>
              <a:gdLst>
                <a:gd name="T0" fmla="*/ 0 w 47"/>
                <a:gd name="T1" fmla="*/ 61 h 61"/>
                <a:gd name="T2" fmla="*/ 47 w 47"/>
                <a:gd name="T3" fmla="*/ 47 h 61"/>
                <a:gd name="T4" fmla="*/ 35 w 47"/>
                <a:gd name="T5" fmla="*/ 0 h 61"/>
                <a:gd name="T6" fmla="*/ 0 w 47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1">
                  <a:moveTo>
                    <a:pt x="0" y="61"/>
                  </a:moveTo>
                  <a:lnTo>
                    <a:pt x="47" y="47"/>
                  </a:lnTo>
                  <a:lnTo>
                    <a:pt x="35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5" name="Freeform 53"/>
            <p:cNvSpPr>
              <a:spLocks/>
            </p:cNvSpPr>
            <p:nvPr/>
          </p:nvSpPr>
          <p:spPr bwMode="auto">
            <a:xfrm>
              <a:off x="8160705" y="3495675"/>
              <a:ext cx="74613" cy="96837"/>
            </a:xfrm>
            <a:custGeom>
              <a:avLst/>
              <a:gdLst>
                <a:gd name="T0" fmla="*/ 47 w 47"/>
                <a:gd name="T1" fmla="*/ 14 h 61"/>
                <a:gd name="T2" fmla="*/ 0 w 47"/>
                <a:gd name="T3" fmla="*/ 0 h 61"/>
                <a:gd name="T4" fmla="*/ 35 w 47"/>
                <a:gd name="T5" fmla="*/ 61 h 61"/>
                <a:gd name="T6" fmla="*/ 47 w 47"/>
                <a:gd name="T7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1">
                  <a:moveTo>
                    <a:pt x="47" y="14"/>
                  </a:moveTo>
                  <a:lnTo>
                    <a:pt x="0" y="0"/>
                  </a:lnTo>
                  <a:lnTo>
                    <a:pt x="35" y="61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36" name="Freeform 54"/>
            <p:cNvSpPr>
              <a:spLocks noEditPoints="1"/>
            </p:cNvSpPr>
            <p:nvPr/>
          </p:nvSpPr>
          <p:spPr bwMode="auto">
            <a:xfrm>
              <a:off x="7724143" y="3556000"/>
              <a:ext cx="346075" cy="311150"/>
            </a:xfrm>
            <a:custGeom>
              <a:avLst/>
              <a:gdLst>
                <a:gd name="T0" fmla="*/ 711 w 992"/>
                <a:gd name="T1" fmla="*/ 0 h 891"/>
                <a:gd name="T2" fmla="*/ 281 w 992"/>
                <a:gd name="T3" fmla="*/ 0 h 891"/>
                <a:gd name="T4" fmla="*/ 0 w 992"/>
                <a:gd name="T5" fmla="*/ 444 h 891"/>
                <a:gd name="T6" fmla="*/ 281 w 992"/>
                <a:gd name="T7" fmla="*/ 891 h 891"/>
                <a:gd name="T8" fmla="*/ 710 w 992"/>
                <a:gd name="T9" fmla="*/ 891 h 891"/>
                <a:gd name="T10" fmla="*/ 992 w 992"/>
                <a:gd name="T11" fmla="*/ 444 h 891"/>
                <a:gd name="T12" fmla="*/ 711 w 992"/>
                <a:gd name="T13" fmla="*/ 0 h 891"/>
                <a:gd name="T14" fmla="*/ 574 w 992"/>
                <a:gd name="T15" fmla="*/ 505 h 891"/>
                <a:gd name="T16" fmla="*/ 574 w 992"/>
                <a:gd name="T17" fmla="*/ 686 h 891"/>
                <a:gd name="T18" fmla="*/ 414 w 992"/>
                <a:gd name="T19" fmla="*/ 686 h 891"/>
                <a:gd name="T20" fmla="*/ 414 w 992"/>
                <a:gd name="T21" fmla="*/ 505 h 891"/>
                <a:gd name="T22" fmla="*/ 334 w 992"/>
                <a:gd name="T23" fmla="*/ 366 h 891"/>
                <a:gd name="T24" fmla="*/ 494 w 992"/>
                <a:gd name="T25" fmla="*/ 206 h 891"/>
                <a:gd name="T26" fmla="*/ 654 w 992"/>
                <a:gd name="T27" fmla="*/ 366 h 891"/>
                <a:gd name="T28" fmla="*/ 574 w 992"/>
                <a:gd name="T29" fmla="*/ 505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2" h="891">
                  <a:moveTo>
                    <a:pt x="711" y="0"/>
                  </a:moveTo>
                  <a:cubicBezTo>
                    <a:pt x="281" y="0"/>
                    <a:pt x="281" y="0"/>
                    <a:pt x="281" y="0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281" y="891"/>
                    <a:pt x="281" y="891"/>
                    <a:pt x="281" y="891"/>
                  </a:cubicBezTo>
                  <a:cubicBezTo>
                    <a:pt x="710" y="891"/>
                    <a:pt x="710" y="891"/>
                    <a:pt x="710" y="891"/>
                  </a:cubicBezTo>
                  <a:cubicBezTo>
                    <a:pt x="992" y="444"/>
                    <a:pt x="992" y="444"/>
                    <a:pt x="992" y="444"/>
                  </a:cubicBezTo>
                  <a:lnTo>
                    <a:pt x="711" y="0"/>
                  </a:lnTo>
                  <a:close/>
                  <a:moveTo>
                    <a:pt x="574" y="505"/>
                  </a:moveTo>
                  <a:cubicBezTo>
                    <a:pt x="574" y="686"/>
                    <a:pt x="574" y="686"/>
                    <a:pt x="574" y="686"/>
                  </a:cubicBezTo>
                  <a:cubicBezTo>
                    <a:pt x="414" y="686"/>
                    <a:pt x="414" y="686"/>
                    <a:pt x="414" y="686"/>
                  </a:cubicBezTo>
                  <a:cubicBezTo>
                    <a:pt x="414" y="505"/>
                    <a:pt x="414" y="505"/>
                    <a:pt x="414" y="505"/>
                  </a:cubicBezTo>
                  <a:cubicBezTo>
                    <a:pt x="366" y="477"/>
                    <a:pt x="334" y="425"/>
                    <a:pt x="334" y="366"/>
                  </a:cubicBezTo>
                  <a:cubicBezTo>
                    <a:pt x="334" y="278"/>
                    <a:pt x="405" y="206"/>
                    <a:pt x="494" y="206"/>
                  </a:cubicBezTo>
                  <a:cubicBezTo>
                    <a:pt x="582" y="206"/>
                    <a:pt x="654" y="278"/>
                    <a:pt x="654" y="366"/>
                  </a:cubicBezTo>
                  <a:cubicBezTo>
                    <a:pt x="654" y="425"/>
                    <a:pt x="621" y="477"/>
                    <a:pt x="574" y="5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7415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Security/Protection-3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1"/>
          </p:nvPr>
        </p:nvSpPr>
        <p:spPr>
          <a:xfrm>
            <a:off x="595762" y="2346960"/>
            <a:ext cx="1367678" cy="188065"/>
          </a:xfrm>
        </p:spPr>
        <p:txBody>
          <a:bodyPr/>
          <a:lstStyle/>
          <a:p>
            <a:r>
              <a:rPr lang="en-US" altLang="zh-TW" dirty="0" err="1"/>
              <a:t>SecuManager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5"/>
          </p:nvPr>
        </p:nvSpPr>
        <p:spPr>
          <a:xfrm>
            <a:off x="5546494" y="2346960"/>
            <a:ext cx="1368655" cy="393249"/>
          </a:xfrm>
        </p:spPr>
        <p:txBody>
          <a:bodyPr/>
          <a:lstStyle/>
          <a:p>
            <a:r>
              <a:rPr lang="en-US" altLang="zh-TW" dirty="0"/>
              <a:t>LIC-Cloud Email Security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7"/>
          </p:nvPr>
        </p:nvSpPr>
        <p:spPr>
          <a:xfrm>
            <a:off x="7203613" y="2346960"/>
            <a:ext cx="1368655" cy="192617"/>
          </a:xfrm>
        </p:spPr>
        <p:txBody>
          <a:bodyPr/>
          <a:lstStyle/>
          <a:p>
            <a:r>
              <a:rPr lang="en-US" altLang="zh-TW" dirty="0"/>
              <a:t>LIC-Astra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20"/>
          </p:nvPr>
        </p:nvSpPr>
        <p:spPr>
          <a:xfrm>
            <a:off x="3888500" y="4432935"/>
            <a:ext cx="1368655" cy="1880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9"/>
          </p:nvPr>
        </p:nvSpPr>
        <p:spPr>
          <a:xfrm>
            <a:off x="2231795" y="4432935"/>
            <a:ext cx="1368655" cy="192617"/>
          </a:xfrm>
        </p:spPr>
        <p:txBody>
          <a:bodyPr/>
          <a:lstStyle/>
          <a:p>
            <a:r>
              <a:rPr lang="en-US" altLang="zh-TW" dirty="0"/>
              <a:t>LIC-FAAS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8"/>
          </p:nvPr>
        </p:nvSpPr>
        <p:spPr>
          <a:xfrm>
            <a:off x="595762" y="4432935"/>
            <a:ext cx="1367678" cy="192617"/>
          </a:xfrm>
        </p:spPr>
        <p:txBody>
          <a:bodyPr/>
          <a:lstStyle/>
          <a:p>
            <a:r>
              <a:rPr lang="en-US" altLang="zh-TW" dirty="0"/>
              <a:t>LIC-IPS/IDP</a:t>
            </a:r>
            <a:endParaRPr lang="zh-TW" altLang="en-US" dirty="0"/>
          </a:p>
        </p:txBody>
      </p:sp>
      <p:sp>
        <p:nvSpPr>
          <p:cNvPr id="14" name="文字版面配置區 11"/>
          <p:cNvSpPr>
            <a:spLocks noGrp="1"/>
          </p:cNvSpPr>
          <p:nvPr>
            <p:ph type="body" idx="22"/>
          </p:nvPr>
        </p:nvSpPr>
        <p:spPr>
          <a:xfrm>
            <a:off x="2231795" y="2346960"/>
            <a:ext cx="1368655" cy="188065"/>
          </a:xfrm>
        </p:spPr>
        <p:txBody>
          <a:bodyPr/>
          <a:lstStyle/>
          <a:p>
            <a:r>
              <a:rPr lang="en-US" altLang="zh-TW" dirty="0" err="1"/>
              <a:t>Lic</a:t>
            </a:r>
            <a:r>
              <a:rPr lang="en-US" altLang="zh-TW" dirty="0"/>
              <a:t>-SSL</a:t>
            </a:r>
          </a:p>
        </p:txBody>
      </p:sp>
      <p:sp>
        <p:nvSpPr>
          <p:cNvPr id="15" name="文字版面配置區 2"/>
          <p:cNvSpPr>
            <a:spLocks noGrp="1"/>
          </p:cNvSpPr>
          <p:nvPr>
            <p:ph type="body" idx="11"/>
          </p:nvPr>
        </p:nvSpPr>
        <p:spPr>
          <a:xfrm>
            <a:off x="3888500" y="2346960"/>
            <a:ext cx="1368655" cy="188065"/>
          </a:xfrm>
        </p:spPr>
        <p:txBody>
          <a:bodyPr/>
          <a:lstStyle/>
          <a:p>
            <a:r>
              <a:rPr lang="en-US" altLang="zh-TW" dirty="0"/>
              <a:t>Malware Blocker</a:t>
            </a:r>
            <a:endParaRPr lang="zh-TW" altLang="en-US" dirty="0"/>
          </a:p>
        </p:txBody>
      </p:sp>
      <p:sp>
        <p:nvSpPr>
          <p:cNvPr id="350" name="Oval 5"/>
          <p:cNvSpPr>
            <a:spLocks noChangeArrowheads="1"/>
          </p:cNvSpPr>
          <p:nvPr/>
        </p:nvSpPr>
        <p:spPr bwMode="auto">
          <a:xfrm>
            <a:off x="2493964" y="1185863"/>
            <a:ext cx="896937" cy="8969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54" name="群組 353"/>
          <p:cNvGrpSpPr/>
          <p:nvPr/>
        </p:nvGrpSpPr>
        <p:grpSpPr>
          <a:xfrm>
            <a:off x="2662239" y="1325563"/>
            <a:ext cx="617537" cy="617537"/>
            <a:chOff x="1001713" y="1325563"/>
            <a:chExt cx="617537" cy="617537"/>
          </a:xfrm>
        </p:grpSpPr>
        <p:sp>
          <p:nvSpPr>
            <p:cNvPr id="351" name="Freeform 6"/>
            <p:cNvSpPr>
              <a:spLocks noEditPoints="1"/>
            </p:cNvSpPr>
            <p:nvPr/>
          </p:nvSpPr>
          <p:spPr bwMode="auto">
            <a:xfrm>
              <a:off x="1282700" y="1606550"/>
              <a:ext cx="279400" cy="336550"/>
            </a:xfrm>
            <a:custGeom>
              <a:avLst/>
              <a:gdLst>
                <a:gd name="T0" fmla="*/ 640 w 800"/>
                <a:gd name="T1" fmla="*/ 320 h 960"/>
                <a:gd name="T2" fmla="*/ 800 w 800"/>
                <a:gd name="T3" fmla="*/ 160 h 960"/>
                <a:gd name="T4" fmla="*/ 640 w 800"/>
                <a:gd name="T5" fmla="*/ 0 h 960"/>
                <a:gd name="T6" fmla="*/ 480 w 800"/>
                <a:gd name="T7" fmla="*/ 160 h 960"/>
                <a:gd name="T8" fmla="*/ 483 w 800"/>
                <a:gd name="T9" fmla="*/ 192 h 960"/>
                <a:gd name="T10" fmla="*/ 250 w 800"/>
                <a:gd name="T11" fmla="*/ 348 h 960"/>
                <a:gd name="T12" fmla="*/ 160 w 800"/>
                <a:gd name="T13" fmla="*/ 320 h 960"/>
                <a:gd name="T14" fmla="*/ 0 w 800"/>
                <a:gd name="T15" fmla="*/ 480 h 960"/>
                <a:gd name="T16" fmla="*/ 160 w 800"/>
                <a:gd name="T17" fmla="*/ 640 h 960"/>
                <a:gd name="T18" fmla="*/ 253 w 800"/>
                <a:gd name="T19" fmla="*/ 610 h 960"/>
                <a:gd name="T20" fmla="*/ 407 w 800"/>
                <a:gd name="T21" fmla="*/ 708 h 960"/>
                <a:gd name="T22" fmla="*/ 400 w 800"/>
                <a:gd name="T23" fmla="*/ 760 h 960"/>
                <a:gd name="T24" fmla="*/ 600 w 800"/>
                <a:gd name="T25" fmla="*/ 960 h 960"/>
                <a:gd name="T26" fmla="*/ 800 w 800"/>
                <a:gd name="T27" fmla="*/ 760 h 960"/>
                <a:gd name="T28" fmla="*/ 600 w 800"/>
                <a:gd name="T29" fmla="*/ 560 h 960"/>
                <a:gd name="T30" fmla="*/ 471 w 800"/>
                <a:gd name="T31" fmla="*/ 607 h 960"/>
                <a:gd name="T32" fmla="*/ 317 w 800"/>
                <a:gd name="T33" fmla="*/ 509 h 960"/>
                <a:gd name="T34" fmla="*/ 320 w 800"/>
                <a:gd name="T35" fmla="*/ 480 h 960"/>
                <a:gd name="T36" fmla="*/ 317 w 800"/>
                <a:gd name="T37" fmla="*/ 448 h 960"/>
                <a:gd name="T38" fmla="*/ 550 w 800"/>
                <a:gd name="T39" fmla="*/ 292 h 960"/>
                <a:gd name="T40" fmla="*/ 640 w 800"/>
                <a:gd name="T41" fmla="*/ 320 h 960"/>
                <a:gd name="T42" fmla="*/ 600 w 800"/>
                <a:gd name="T43" fmla="*/ 680 h 960"/>
                <a:gd name="T44" fmla="*/ 680 w 800"/>
                <a:gd name="T45" fmla="*/ 760 h 960"/>
                <a:gd name="T46" fmla="*/ 600 w 800"/>
                <a:gd name="T47" fmla="*/ 840 h 960"/>
                <a:gd name="T48" fmla="*/ 520 w 800"/>
                <a:gd name="T49" fmla="*/ 760 h 960"/>
                <a:gd name="T50" fmla="*/ 600 w 800"/>
                <a:gd name="T51" fmla="*/ 6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0" h="960">
                  <a:moveTo>
                    <a:pt x="640" y="320"/>
                  </a:moveTo>
                  <a:cubicBezTo>
                    <a:pt x="728" y="320"/>
                    <a:pt x="800" y="248"/>
                    <a:pt x="800" y="160"/>
                  </a:cubicBezTo>
                  <a:cubicBezTo>
                    <a:pt x="800" y="72"/>
                    <a:pt x="728" y="0"/>
                    <a:pt x="640" y="0"/>
                  </a:cubicBezTo>
                  <a:cubicBezTo>
                    <a:pt x="552" y="0"/>
                    <a:pt x="480" y="72"/>
                    <a:pt x="480" y="160"/>
                  </a:cubicBezTo>
                  <a:cubicBezTo>
                    <a:pt x="480" y="171"/>
                    <a:pt x="481" y="182"/>
                    <a:pt x="483" y="192"/>
                  </a:cubicBezTo>
                  <a:cubicBezTo>
                    <a:pt x="250" y="348"/>
                    <a:pt x="250" y="348"/>
                    <a:pt x="250" y="348"/>
                  </a:cubicBezTo>
                  <a:cubicBezTo>
                    <a:pt x="224" y="330"/>
                    <a:pt x="193" y="320"/>
                    <a:pt x="160" y="320"/>
                  </a:cubicBezTo>
                  <a:cubicBezTo>
                    <a:pt x="72" y="320"/>
                    <a:pt x="0" y="392"/>
                    <a:pt x="0" y="480"/>
                  </a:cubicBezTo>
                  <a:cubicBezTo>
                    <a:pt x="0" y="568"/>
                    <a:pt x="72" y="640"/>
                    <a:pt x="160" y="640"/>
                  </a:cubicBezTo>
                  <a:cubicBezTo>
                    <a:pt x="195" y="640"/>
                    <a:pt x="227" y="629"/>
                    <a:pt x="253" y="610"/>
                  </a:cubicBezTo>
                  <a:cubicBezTo>
                    <a:pt x="407" y="708"/>
                    <a:pt x="407" y="708"/>
                    <a:pt x="407" y="708"/>
                  </a:cubicBezTo>
                  <a:cubicBezTo>
                    <a:pt x="402" y="725"/>
                    <a:pt x="400" y="742"/>
                    <a:pt x="400" y="760"/>
                  </a:cubicBezTo>
                  <a:cubicBezTo>
                    <a:pt x="400" y="870"/>
                    <a:pt x="490" y="960"/>
                    <a:pt x="600" y="960"/>
                  </a:cubicBezTo>
                  <a:cubicBezTo>
                    <a:pt x="710" y="960"/>
                    <a:pt x="800" y="870"/>
                    <a:pt x="800" y="760"/>
                  </a:cubicBezTo>
                  <a:cubicBezTo>
                    <a:pt x="800" y="650"/>
                    <a:pt x="710" y="560"/>
                    <a:pt x="600" y="560"/>
                  </a:cubicBezTo>
                  <a:cubicBezTo>
                    <a:pt x="551" y="560"/>
                    <a:pt x="506" y="578"/>
                    <a:pt x="471" y="607"/>
                  </a:cubicBezTo>
                  <a:cubicBezTo>
                    <a:pt x="317" y="509"/>
                    <a:pt x="317" y="509"/>
                    <a:pt x="317" y="509"/>
                  </a:cubicBezTo>
                  <a:cubicBezTo>
                    <a:pt x="319" y="500"/>
                    <a:pt x="320" y="490"/>
                    <a:pt x="320" y="480"/>
                  </a:cubicBezTo>
                  <a:cubicBezTo>
                    <a:pt x="320" y="469"/>
                    <a:pt x="319" y="458"/>
                    <a:pt x="317" y="448"/>
                  </a:cubicBezTo>
                  <a:cubicBezTo>
                    <a:pt x="550" y="292"/>
                    <a:pt x="550" y="292"/>
                    <a:pt x="550" y="292"/>
                  </a:cubicBezTo>
                  <a:cubicBezTo>
                    <a:pt x="576" y="310"/>
                    <a:pt x="607" y="320"/>
                    <a:pt x="640" y="320"/>
                  </a:cubicBezTo>
                  <a:close/>
                  <a:moveTo>
                    <a:pt x="600" y="680"/>
                  </a:moveTo>
                  <a:cubicBezTo>
                    <a:pt x="644" y="680"/>
                    <a:pt x="680" y="716"/>
                    <a:pt x="680" y="760"/>
                  </a:cubicBezTo>
                  <a:cubicBezTo>
                    <a:pt x="680" y="804"/>
                    <a:pt x="644" y="840"/>
                    <a:pt x="600" y="840"/>
                  </a:cubicBezTo>
                  <a:cubicBezTo>
                    <a:pt x="556" y="840"/>
                    <a:pt x="520" y="804"/>
                    <a:pt x="520" y="760"/>
                  </a:cubicBezTo>
                  <a:cubicBezTo>
                    <a:pt x="520" y="716"/>
                    <a:pt x="556" y="680"/>
                    <a:pt x="600" y="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2" name="Freeform 7"/>
            <p:cNvSpPr>
              <a:spLocks noEditPoints="1"/>
            </p:cNvSpPr>
            <p:nvPr/>
          </p:nvSpPr>
          <p:spPr bwMode="auto">
            <a:xfrm>
              <a:off x="1001713" y="1325563"/>
              <a:ext cx="341312" cy="588962"/>
            </a:xfrm>
            <a:custGeom>
              <a:avLst/>
              <a:gdLst>
                <a:gd name="T0" fmla="*/ 960 w 972"/>
                <a:gd name="T1" fmla="*/ 1560 h 1680"/>
                <a:gd name="T2" fmla="*/ 799 w 972"/>
                <a:gd name="T3" fmla="*/ 1509 h 1680"/>
                <a:gd name="T4" fmla="*/ 802 w 972"/>
                <a:gd name="T5" fmla="*/ 1520 h 1680"/>
                <a:gd name="T6" fmla="*/ 170 w 972"/>
                <a:gd name="T7" fmla="*/ 1520 h 1680"/>
                <a:gd name="T8" fmla="*/ 255 w 972"/>
                <a:gd name="T9" fmla="*/ 1372 h 1680"/>
                <a:gd name="T10" fmla="*/ 487 w 972"/>
                <a:gd name="T11" fmla="*/ 1141 h 1680"/>
                <a:gd name="T12" fmla="*/ 687 w 972"/>
                <a:gd name="T13" fmla="*/ 1341 h 1680"/>
                <a:gd name="T14" fmla="*/ 680 w 972"/>
                <a:gd name="T15" fmla="*/ 1280 h 1680"/>
                <a:gd name="T16" fmla="*/ 716 w 972"/>
                <a:gd name="T17" fmla="*/ 1144 h 1680"/>
                <a:gd name="T18" fmla="*/ 600 w 972"/>
                <a:gd name="T19" fmla="*/ 1028 h 1680"/>
                <a:gd name="T20" fmla="*/ 680 w 972"/>
                <a:gd name="T21" fmla="*/ 949 h 1680"/>
                <a:gd name="T22" fmla="*/ 718 w 972"/>
                <a:gd name="T23" fmla="*/ 911 h 1680"/>
                <a:gd name="T24" fmla="*/ 972 w 972"/>
                <a:gd name="T25" fmla="*/ 486 h 1680"/>
                <a:gd name="T26" fmla="*/ 486 w 972"/>
                <a:gd name="T27" fmla="*/ 0 h 1680"/>
                <a:gd name="T28" fmla="*/ 0 w 972"/>
                <a:gd name="T29" fmla="*/ 486 h 1680"/>
                <a:gd name="T30" fmla="*/ 281 w 972"/>
                <a:gd name="T31" fmla="*/ 937 h 1680"/>
                <a:gd name="T32" fmla="*/ 295 w 972"/>
                <a:gd name="T33" fmla="*/ 949 h 1680"/>
                <a:gd name="T34" fmla="*/ 373 w 972"/>
                <a:gd name="T35" fmla="*/ 1028 h 1680"/>
                <a:gd name="T36" fmla="*/ 142 w 972"/>
                <a:gd name="T37" fmla="*/ 1259 h 1680"/>
                <a:gd name="T38" fmla="*/ 0 w 972"/>
                <a:gd name="T39" fmla="*/ 1600 h 1680"/>
                <a:gd name="T40" fmla="*/ 0 w 972"/>
                <a:gd name="T41" fmla="*/ 1680 h 1680"/>
                <a:gd name="T42" fmla="*/ 972 w 972"/>
                <a:gd name="T43" fmla="*/ 1680 h 1680"/>
                <a:gd name="T44" fmla="*/ 972 w 972"/>
                <a:gd name="T45" fmla="*/ 1600 h 1680"/>
                <a:gd name="T46" fmla="*/ 970 w 972"/>
                <a:gd name="T47" fmla="*/ 1560 h 1680"/>
                <a:gd name="T48" fmla="*/ 960 w 972"/>
                <a:gd name="T49" fmla="*/ 1560 h 1680"/>
                <a:gd name="T50" fmla="*/ 486 w 972"/>
                <a:gd name="T51" fmla="*/ 160 h 1680"/>
                <a:gd name="T52" fmla="*/ 553 w 972"/>
                <a:gd name="T53" fmla="*/ 167 h 1680"/>
                <a:gd name="T54" fmla="*/ 269 w 972"/>
                <a:gd name="T55" fmla="*/ 400 h 1680"/>
                <a:gd name="T56" fmla="*/ 172 w 972"/>
                <a:gd name="T57" fmla="*/ 400 h 1680"/>
                <a:gd name="T58" fmla="*/ 486 w 972"/>
                <a:gd name="T59" fmla="*/ 160 h 1680"/>
                <a:gd name="T60" fmla="*/ 176 w 972"/>
                <a:gd name="T61" fmla="*/ 560 h 1680"/>
                <a:gd name="T62" fmla="*/ 269 w 972"/>
                <a:gd name="T63" fmla="*/ 560 h 1680"/>
                <a:gd name="T64" fmla="*/ 700 w 972"/>
                <a:gd name="T65" fmla="*/ 240 h 1680"/>
                <a:gd name="T66" fmla="*/ 812 w 972"/>
                <a:gd name="T67" fmla="*/ 486 h 1680"/>
                <a:gd name="T68" fmla="*/ 607 w 972"/>
                <a:gd name="T69" fmla="*/ 796 h 1680"/>
                <a:gd name="T70" fmla="*/ 567 w 972"/>
                <a:gd name="T71" fmla="*/ 835 h 1680"/>
                <a:gd name="T72" fmla="*/ 487 w 972"/>
                <a:gd name="T73" fmla="*/ 915 h 1680"/>
                <a:gd name="T74" fmla="*/ 408 w 972"/>
                <a:gd name="T75" fmla="*/ 836 h 1680"/>
                <a:gd name="T76" fmla="*/ 387 w 972"/>
                <a:gd name="T77" fmla="*/ 817 h 1680"/>
                <a:gd name="T78" fmla="*/ 176 w 972"/>
                <a:gd name="T79" fmla="*/ 56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2" h="1680">
                  <a:moveTo>
                    <a:pt x="960" y="1560"/>
                  </a:moveTo>
                  <a:cubicBezTo>
                    <a:pt x="900" y="1560"/>
                    <a:pt x="845" y="1541"/>
                    <a:pt x="799" y="1509"/>
                  </a:cubicBezTo>
                  <a:cubicBezTo>
                    <a:pt x="800" y="1513"/>
                    <a:pt x="801" y="1516"/>
                    <a:pt x="802" y="1520"/>
                  </a:cubicBezTo>
                  <a:cubicBezTo>
                    <a:pt x="170" y="1520"/>
                    <a:pt x="170" y="1520"/>
                    <a:pt x="170" y="1520"/>
                  </a:cubicBezTo>
                  <a:cubicBezTo>
                    <a:pt x="184" y="1465"/>
                    <a:pt x="213" y="1414"/>
                    <a:pt x="255" y="1372"/>
                  </a:cubicBezTo>
                  <a:cubicBezTo>
                    <a:pt x="487" y="1141"/>
                    <a:pt x="487" y="1141"/>
                    <a:pt x="487" y="1141"/>
                  </a:cubicBezTo>
                  <a:cubicBezTo>
                    <a:pt x="687" y="1341"/>
                    <a:pt x="687" y="1341"/>
                    <a:pt x="687" y="1341"/>
                  </a:cubicBezTo>
                  <a:cubicBezTo>
                    <a:pt x="682" y="1321"/>
                    <a:pt x="680" y="1301"/>
                    <a:pt x="680" y="1280"/>
                  </a:cubicBezTo>
                  <a:cubicBezTo>
                    <a:pt x="680" y="1231"/>
                    <a:pt x="693" y="1184"/>
                    <a:pt x="716" y="1144"/>
                  </a:cubicBezTo>
                  <a:cubicBezTo>
                    <a:pt x="600" y="1028"/>
                    <a:pt x="600" y="1028"/>
                    <a:pt x="600" y="1028"/>
                  </a:cubicBezTo>
                  <a:cubicBezTo>
                    <a:pt x="680" y="949"/>
                    <a:pt x="680" y="949"/>
                    <a:pt x="680" y="949"/>
                  </a:cubicBezTo>
                  <a:cubicBezTo>
                    <a:pt x="692" y="936"/>
                    <a:pt x="705" y="924"/>
                    <a:pt x="718" y="911"/>
                  </a:cubicBezTo>
                  <a:cubicBezTo>
                    <a:pt x="831" y="800"/>
                    <a:pt x="972" y="663"/>
                    <a:pt x="972" y="486"/>
                  </a:cubicBezTo>
                  <a:cubicBezTo>
                    <a:pt x="972" y="218"/>
                    <a:pt x="754" y="0"/>
                    <a:pt x="486" y="0"/>
                  </a:cubicBezTo>
                  <a:cubicBezTo>
                    <a:pt x="218" y="0"/>
                    <a:pt x="0" y="218"/>
                    <a:pt x="0" y="486"/>
                  </a:cubicBezTo>
                  <a:cubicBezTo>
                    <a:pt x="0" y="690"/>
                    <a:pt x="212" y="876"/>
                    <a:pt x="281" y="937"/>
                  </a:cubicBezTo>
                  <a:cubicBezTo>
                    <a:pt x="287" y="942"/>
                    <a:pt x="293" y="948"/>
                    <a:pt x="295" y="949"/>
                  </a:cubicBezTo>
                  <a:cubicBezTo>
                    <a:pt x="373" y="1028"/>
                    <a:pt x="373" y="1028"/>
                    <a:pt x="373" y="1028"/>
                  </a:cubicBezTo>
                  <a:cubicBezTo>
                    <a:pt x="142" y="1259"/>
                    <a:pt x="142" y="1259"/>
                    <a:pt x="142" y="1259"/>
                  </a:cubicBezTo>
                  <a:cubicBezTo>
                    <a:pt x="52" y="1349"/>
                    <a:pt x="0" y="1473"/>
                    <a:pt x="0" y="1600"/>
                  </a:cubicBezTo>
                  <a:cubicBezTo>
                    <a:pt x="0" y="1680"/>
                    <a:pt x="0" y="1680"/>
                    <a:pt x="0" y="1680"/>
                  </a:cubicBezTo>
                  <a:cubicBezTo>
                    <a:pt x="972" y="1680"/>
                    <a:pt x="972" y="1680"/>
                    <a:pt x="972" y="1680"/>
                  </a:cubicBezTo>
                  <a:cubicBezTo>
                    <a:pt x="972" y="1600"/>
                    <a:pt x="972" y="1600"/>
                    <a:pt x="972" y="1600"/>
                  </a:cubicBezTo>
                  <a:cubicBezTo>
                    <a:pt x="972" y="1586"/>
                    <a:pt x="971" y="1573"/>
                    <a:pt x="970" y="1560"/>
                  </a:cubicBezTo>
                  <a:cubicBezTo>
                    <a:pt x="967" y="1560"/>
                    <a:pt x="963" y="1560"/>
                    <a:pt x="960" y="1560"/>
                  </a:cubicBezTo>
                  <a:close/>
                  <a:moveTo>
                    <a:pt x="486" y="160"/>
                  </a:moveTo>
                  <a:cubicBezTo>
                    <a:pt x="509" y="160"/>
                    <a:pt x="532" y="162"/>
                    <a:pt x="553" y="167"/>
                  </a:cubicBezTo>
                  <a:cubicBezTo>
                    <a:pt x="527" y="300"/>
                    <a:pt x="409" y="400"/>
                    <a:pt x="269" y="400"/>
                  </a:cubicBezTo>
                  <a:cubicBezTo>
                    <a:pt x="172" y="400"/>
                    <a:pt x="172" y="400"/>
                    <a:pt x="172" y="400"/>
                  </a:cubicBezTo>
                  <a:cubicBezTo>
                    <a:pt x="209" y="262"/>
                    <a:pt x="336" y="160"/>
                    <a:pt x="486" y="160"/>
                  </a:cubicBezTo>
                  <a:close/>
                  <a:moveTo>
                    <a:pt x="176" y="560"/>
                  </a:moveTo>
                  <a:cubicBezTo>
                    <a:pt x="269" y="560"/>
                    <a:pt x="269" y="560"/>
                    <a:pt x="269" y="560"/>
                  </a:cubicBezTo>
                  <a:cubicBezTo>
                    <a:pt x="472" y="560"/>
                    <a:pt x="644" y="425"/>
                    <a:pt x="700" y="240"/>
                  </a:cubicBezTo>
                  <a:cubicBezTo>
                    <a:pt x="768" y="300"/>
                    <a:pt x="812" y="388"/>
                    <a:pt x="812" y="486"/>
                  </a:cubicBezTo>
                  <a:cubicBezTo>
                    <a:pt x="812" y="596"/>
                    <a:pt x="698" y="707"/>
                    <a:pt x="607" y="796"/>
                  </a:cubicBezTo>
                  <a:cubicBezTo>
                    <a:pt x="593" y="810"/>
                    <a:pt x="579" y="822"/>
                    <a:pt x="567" y="835"/>
                  </a:cubicBezTo>
                  <a:cubicBezTo>
                    <a:pt x="487" y="915"/>
                    <a:pt x="487" y="915"/>
                    <a:pt x="487" y="915"/>
                  </a:cubicBezTo>
                  <a:cubicBezTo>
                    <a:pt x="408" y="836"/>
                    <a:pt x="408" y="836"/>
                    <a:pt x="408" y="836"/>
                  </a:cubicBezTo>
                  <a:cubicBezTo>
                    <a:pt x="403" y="831"/>
                    <a:pt x="397" y="826"/>
                    <a:pt x="387" y="817"/>
                  </a:cubicBezTo>
                  <a:cubicBezTo>
                    <a:pt x="276" y="719"/>
                    <a:pt x="206" y="633"/>
                    <a:pt x="176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3" name="Freeform 8"/>
            <p:cNvSpPr>
              <a:spLocks noEditPoints="1"/>
            </p:cNvSpPr>
            <p:nvPr/>
          </p:nvSpPr>
          <p:spPr bwMode="auto">
            <a:xfrm>
              <a:off x="1393825" y="1354138"/>
              <a:ext cx="225425" cy="223837"/>
            </a:xfrm>
            <a:custGeom>
              <a:avLst/>
              <a:gdLst>
                <a:gd name="T0" fmla="*/ 320 w 640"/>
                <a:gd name="T1" fmla="*/ 0 h 640"/>
                <a:gd name="T2" fmla="*/ 0 w 640"/>
                <a:gd name="T3" fmla="*/ 320 h 640"/>
                <a:gd name="T4" fmla="*/ 320 w 640"/>
                <a:gd name="T5" fmla="*/ 640 h 640"/>
                <a:gd name="T6" fmla="*/ 640 w 640"/>
                <a:gd name="T7" fmla="*/ 320 h 640"/>
                <a:gd name="T8" fmla="*/ 320 w 640"/>
                <a:gd name="T9" fmla="*/ 0 h 640"/>
                <a:gd name="T10" fmla="*/ 480 w 640"/>
                <a:gd name="T11" fmla="*/ 379 h 640"/>
                <a:gd name="T12" fmla="*/ 380 w 640"/>
                <a:gd name="T13" fmla="*/ 379 h 640"/>
                <a:gd name="T14" fmla="*/ 380 w 640"/>
                <a:gd name="T15" fmla="*/ 479 h 640"/>
                <a:gd name="T16" fmla="*/ 260 w 640"/>
                <a:gd name="T17" fmla="*/ 479 h 640"/>
                <a:gd name="T18" fmla="*/ 260 w 640"/>
                <a:gd name="T19" fmla="*/ 379 h 640"/>
                <a:gd name="T20" fmla="*/ 160 w 640"/>
                <a:gd name="T21" fmla="*/ 379 h 640"/>
                <a:gd name="T22" fmla="*/ 160 w 640"/>
                <a:gd name="T23" fmla="*/ 259 h 640"/>
                <a:gd name="T24" fmla="*/ 260 w 640"/>
                <a:gd name="T25" fmla="*/ 259 h 640"/>
                <a:gd name="T26" fmla="*/ 260 w 640"/>
                <a:gd name="T27" fmla="*/ 159 h 640"/>
                <a:gd name="T28" fmla="*/ 380 w 640"/>
                <a:gd name="T29" fmla="*/ 159 h 640"/>
                <a:gd name="T30" fmla="*/ 380 w 640"/>
                <a:gd name="T31" fmla="*/ 259 h 640"/>
                <a:gd name="T32" fmla="*/ 480 w 640"/>
                <a:gd name="T33" fmla="*/ 259 h 640"/>
                <a:gd name="T34" fmla="*/ 480 w 640"/>
                <a:gd name="T35" fmla="*/ 37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0" h="64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0" y="497"/>
                    <a:pt x="640" y="320"/>
                  </a:cubicBezTo>
                  <a:cubicBezTo>
                    <a:pt x="640" y="143"/>
                    <a:pt x="497" y="0"/>
                    <a:pt x="320" y="0"/>
                  </a:cubicBezTo>
                  <a:close/>
                  <a:moveTo>
                    <a:pt x="480" y="379"/>
                  </a:moveTo>
                  <a:cubicBezTo>
                    <a:pt x="380" y="379"/>
                    <a:pt x="380" y="379"/>
                    <a:pt x="380" y="379"/>
                  </a:cubicBezTo>
                  <a:cubicBezTo>
                    <a:pt x="380" y="479"/>
                    <a:pt x="380" y="479"/>
                    <a:pt x="380" y="479"/>
                  </a:cubicBezTo>
                  <a:cubicBezTo>
                    <a:pt x="260" y="479"/>
                    <a:pt x="260" y="479"/>
                    <a:pt x="260" y="479"/>
                  </a:cubicBezTo>
                  <a:cubicBezTo>
                    <a:pt x="260" y="379"/>
                    <a:pt x="260" y="379"/>
                    <a:pt x="260" y="379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60" y="259"/>
                    <a:pt x="160" y="259"/>
                    <a:pt x="160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380" y="159"/>
                    <a:pt x="380" y="159"/>
                    <a:pt x="380" y="159"/>
                  </a:cubicBezTo>
                  <a:cubicBezTo>
                    <a:pt x="380" y="259"/>
                    <a:pt x="380" y="259"/>
                    <a:pt x="380" y="259"/>
                  </a:cubicBezTo>
                  <a:cubicBezTo>
                    <a:pt x="480" y="259"/>
                    <a:pt x="480" y="259"/>
                    <a:pt x="480" y="259"/>
                  </a:cubicBezTo>
                  <a:lnTo>
                    <a:pt x="480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59" name="Oval 12"/>
          <p:cNvSpPr>
            <a:spLocks noChangeArrowheads="1"/>
          </p:cNvSpPr>
          <p:nvPr/>
        </p:nvSpPr>
        <p:spPr bwMode="auto">
          <a:xfrm>
            <a:off x="4129088" y="1189038"/>
            <a:ext cx="892175" cy="892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0" name="Freeform 13"/>
          <p:cNvSpPr>
            <a:spLocks noEditPoints="1"/>
          </p:cNvSpPr>
          <p:nvPr/>
        </p:nvSpPr>
        <p:spPr bwMode="auto">
          <a:xfrm>
            <a:off x="4224338" y="1274763"/>
            <a:ext cx="703263" cy="649288"/>
          </a:xfrm>
          <a:custGeom>
            <a:avLst/>
            <a:gdLst>
              <a:gd name="T0" fmla="*/ 1820 w 2019"/>
              <a:gd name="T1" fmla="*/ 942 h 1863"/>
              <a:gd name="T2" fmla="*/ 1452 w 2019"/>
              <a:gd name="T3" fmla="*/ 792 h 1863"/>
              <a:gd name="T4" fmla="*/ 1437 w 2019"/>
              <a:gd name="T5" fmla="*/ 765 h 1863"/>
              <a:gd name="T6" fmla="*/ 1505 w 2019"/>
              <a:gd name="T7" fmla="*/ 510 h 1863"/>
              <a:gd name="T8" fmla="*/ 1005 w 2019"/>
              <a:gd name="T9" fmla="*/ 0 h 1863"/>
              <a:gd name="T10" fmla="*/ 1420 w 2019"/>
              <a:gd name="T11" fmla="*/ 425 h 1863"/>
              <a:gd name="T12" fmla="*/ 1352 w 2019"/>
              <a:gd name="T13" fmla="*/ 655 h 1863"/>
              <a:gd name="T14" fmla="*/ 995 w 2019"/>
              <a:gd name="T15" fmla="*/ 510 h 1863"/>
              <a:gd name="T16" fmla="*/ 637 w 2019"/>
              <a:gd name="T17" fmla="*/ 656 h 1863"/>
              <a:gd name="T18" fmla="*/ 569 w 2019"/>
              <a:gd name="T19" fmla="*/ 425 h 1863"/>
              <a:gd name="T20" fmla="*/ 983 w 2019"/>
              <a:gd name="T21" fmla="*/ 0 h 1863"/>
              <a:gd name="T22" fmla="*/ 484 w 2019"/>
              <a:gd name="T23" fmla="*/ 510 h 1863"/>
              <a:gd name="T24" fmla="*/ 552 w 2019"/>
              <a:gd name="T25" fmla="*/ 766 h 1863"/>
              <a:gd name="T26" fmla="*/ 538 w 2019"/>
              <a:gd name="T27" fmla="*/ 793 h 1863"/>
              <a:gd name="T28" fmla="*/ 199 w 2019"/>
              <a:gd name="T29" fmla="*/ 942 h 1863"/>
              <a:gd name="T30" fmla="*/ 191 w 2019"/>
              <a:gd name="T31" fmla="*/ 1656 h 1863"/>
              <a:gd name="T32" fmla="*/ 199 w 2019"/>
              <a:gd name="T33" fmla="*/ 1062 h 1863"/>
              <a:gd name="T34" fmla="*/ 491 w 2019"/>
              <a:gd name="T35" fmla="*/ 938 h 1863"/>
              <a:gd name="T36" fmla="*/ 484 w 2019"/>
              <a:gd name="T37" fmla="*/ 1021 h 1863"/>
              <a:gd name="T38" fmla="*/ 894 w 2019"/>
              <a:gd name="T39" fmla="*/ 1522 h 1863"/>
              <a:gd name="T40" fmla="*/ 801 w 2019"/>
              <a:gd name="T41" fmla="*/ 1664 h 1863"/>
              <a:gd name="T42" fmla="*/ 207 w 2019"/>
              <a:gd name="T43" fmla="*/ 1671 h 1863"/>
              <a:gd name="T44" fmla="*/ 921 w 2019"/>
              <a:gd name="T45" fmla="*/ 1664 h 1863"/>
              <a:gd name="T46" fmla="*/ 1009 w 2019"/>
              <a:gd name="T47" fmla="*/ 1545 h 1863"/>
              <a:gd name="T48" fmla="*/ 1098 w 2019"/>
              <a:gd name="T49" fmla="*/ 1664 h 1863"/>
              <a:gd name="T50" fmla="*/ 1812 w 2019"/>
              <a:gd name="T51" fmla="*/ 1671 h 1863"/>
              <a:gd name="T52" fmla="*/ 1218 w 2019"/>
              <a:gd name="T53" fmla="*/ 1664 h 1863"/>
              <a:gd name="T54" fmla="*/ 1122 w 2019"/>
              <a:gd name="T55" fmla="*/ 1516 h 1863"/>
              <a:gd name="T56" fmla="*/ 1506 w 2019"/>
              <a:gd name="T57" fmla="*/ 1021 h 1863"/>
              <a:gd name="T58" fmla="*/ 1499 w 2019"/>
              <a:gd name="T59" fmla="*/ 938 h 1863"/>
              <a:gd name="T60" fmla="*/ 1820 w 2019"/>
              <a:gd name="T61" fmla="*/ 1062 h 1863"/>
              <a:gd name="T62" fmla="*/ 1827 w 2019"/>
              <a:gd name="T63" fmla="*/ 1656 h 1863"/>
              <a:gd name="T64" fmla="*/ 1820 w 2019"/>
              <a:gd name="T65" fmla="*/ 942 h 1863"/>
              <a:gd name="T66" fmla="*/ 995 w 2019"/>
              <a:gd name="T67" fmla="*/ 630 h 1863"/>
              <a:gd name="T68" fmla="*/ 1273 w 2019"/>
              <a:gd name="T69" fmla="*/ 746 h 1863"/>
              <a:gd name="T70" fmla="*/ 994 w 2019"/>
              <a:gd name="T71" fmla="*/ 851 h 1863"/>
              <a:gd name="T72" fmla="*/ 716 w 2019"/>
              <a:gd name="T73" fmla="*/ 747 h 1863"/>
              <a:gd name="T74" fmla="*/ 995 w 2019"/>
              <a:gd name="T75" fmla="*/ 630 h 1863"/>
              <a:gd name="T76" fmla="*/ 923 w 2019"/>
              <a:gd name="T77" fmla="*/ 1405 h 1863"/>
              <a:gd name="T78" fmla="*/ 604 w 2019"/>
              <a:gd name="T79" fmla="*/ 1021 h 1863"/>
              <a:gd name="T80" fmla="*/ 610 w 2019"/>
              <a:gd name="T81" fmla="*/ 952 h 1863"/>
              <a:gd name="T82" fmla="*/ 801 w 2019"/>
              <a:gd name="T83" fmla="*/ 1062 h 1863"/>
              <a:gd name="T84" fmla="*/ 923 w 2019"/>
              <a:gd name="T85" fmla="*/ 1405 h 1863"/>
              <a:gd name="T86" fmla="*/ 1007 w 2019"/>
              <a:gd name="T87" fmla="*/ 1122 h 1863"/>
              <a:gd name="T88" fmla="*/ 922 w 2019"/>
              <a:gd name="T89" fmla="*/ 1037 h 1863"/>
              <a:gd name="T90" fmla="*/ 1007 w 2019"/>
              <a:gd name="T91" fmla="*/ 952 h 1863"/>
              <a:gd name="T92" fmla="*/ 1092 w 2019"/>
              <a:gd name="T93" fmla="*/ 1037 h 1863"/>
              <a:gd name="T94" fmla="*/ 1007 w 2019"/>
              <a:gd name="T95" fmla="*/ 1122 h 1863"/>
              <a:gd name="T96" fmla="*/ 1095 w 2019"/>
              <a:gd name="T97" fmla="*/ 1399 h 1863"/>
              <a:gd name="T98" fmla="*/ 1218 w 2019"/>
              <a:gd name="T99" fmla="*/ 1062 h 1863"/>
              <a:gd name="T100" fmla="*/ 1381 w 2019"/>
              <a:gd name="T101" fmla="*/ 960 h 1863"/>
              <a:gd name="T102" fmla="*/ 1386 w 2019"/>
              <a:gd name="T103" fmla="*/ 1021 h 1863"/>
              <a:gd name="T104" fmla="*/ 1095 w 2019"/>
              <a:gd name="T105" fmla="*/ 1399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19" h="1863">
                <a:moveTo>
                  <a:pt x="1820" y="942"/>
                </a:moveTo>
                <a:cubicBezTo>
                  <a:pt x="1718" y="840"/>
                  <a:pt x="1585" y="790"/>
                  <a:pt x="1452" y="792"/>
                </a:cubicBezTo>
                <a:cubicBezTo>
                  <a:pt x="1447" y="783"/>
                  <a:pt x="1443" y="774"/>
                  <a:pt x="1437" y="765"/>
                </a:cubicBezTo>
                <a:cubicBezTo>
                  <a:pt x="1480" y="690"/>
                  <a:pt x="1505" y="603"/>
                  <a:pt x="1505" y="510"/>
                </a:cubicBezTo>
                <a:cubicBezTo>
                  <a:pt x="1505" y="232"/>
                  <a:pt x="1282" y="6"/>
                  <a:pt x="1005" y="0"/>
                </a:cubicBezTo>
                <a:cubicBezTo>
                  <a:pt x="1235" y="6"/>
                  <a:pt x="1420" y="194"/>
                  <a:pt x="1420" y="425"/>
                </a:cubicBezTo>
                <a:cubicBezTo>
                  <a:pt x="1420" y="510"/>
                  <a:pt x="1395" y="589"/>
                  <a:pt x="1352" y="655"/>
                </a:cubicBezTo>
                <a:cubicBezTo>
                  <a:pt x="1260" y="565"/>
                  <a:pt x="1134" y="510"/>
                  <a:pt x="995" y="510"/>
                </a:cubicBezTo>
                <a:cubicBezTo>
                  <a:pt x="856" y="510"/>
                  <a:pt x="729" y="566"/>
                  <a:pt x="637" y="656"/>
                </a:cubicBezTo>
                <a:cubicBezTo>
                  <a:pt x="594" y="590"/>
                  <a:pt x="569" y="510"/>
                  <a:pt x="569" y="425"/>
                </a:cubicBezTo>
                <a:cubicBezTo>
                  <a:pt x="569" y="194"/>
                  <a:pt x="754" y="6"/>
                  <a:pt x="983" y="0"/>
                </a:cubicBezTo>
                <a:cubicBezTo>
                  <a:pt x="707" y="6"/>
                  <a:pt x="484" y="232"/>
                  <a:pt x="484" y="510"/>
                </a:cubicBezTo>
                <a:cubicBezTo>
                  <a:pt x="484" y="603"/>
                  <a:pt x="509" y="690"/>
                  <a:pt x="552" y="766"/>
                </a:cubicBezTo>
                <a:cubicBezTo>
                  <a:pt x="547" y="774"/>
                  <a:pt x="542" y="783"/>
                  <a:pt x="538" y="793"/>
                </a:cubicBezTo>
                <a:cubicBezTo>
                  <a:pt x="414" y="798"/>
                  <a:pt x="293" y="848"/>
                  <a:pt x="199" y="942"/>
                </a:cubicBezTo>
                <a:cubicBezTo>
                  <a:pt x="2" y="1138"/>
                  <a:pt x="0" y="1456"/>
                  <a:pt x="191" y="1656"/>
                </a:cubicBezTo>
                <a:cubicBezTo>
                  <a:pt x="33" y="1489"/>
                  <a:pt x="35" y="1226"/>
                  <a:pt x="199" y="1062"/>
                </a:cubicBezTo>
                <a:cubicBezTo>
                  <a:pt x="280" y="981"/>
                  <a:pt x="385" y="940"/>
                  <a:pt x="491" y="938"/>
                </a:cubicBezTo>
                <a:cubicBezTo>
                  <a:pt x="486" y="965"/>
                  <a:pt x="484" y="993"/>
                  <a:pt x="484" y="1021"/>
                </a:cubicBezTo>
                <a:cubicBezTo>
                  <a:pt x="484" y="1269"/>
                  <a:pt x="660" y="1475"/>
                  <a:pt x="894" y="1522"/>
                </a:cubicBezTo>
                <a:cubicBezTo>
                  <a:pt x="874" y="1574"/>
                  <a:pt x="842" y="1622"/>
                  <a:pt x="801" y="1664"/>
                </a:cubicBezTo>
                <a:cubicBezTo>
                  <a:pt x="637" y="1827"/>
                  <a:pt x="373" y="1830"/>
                  <a:pt x="207" y="1671"/>
                </a:cubicBezTo>
                <a:cubicBezTo>
                  <a:pt x="407" y="1863"/>
                  <a:pt x="724" y="1860"/>
                  <a:pt x="921" y="1664"/>
                </a:cubicBezTo>
                <a:cubicBezTo>
                  <a:pt x="957" y="1628"/>
                  <a:pt x="986" y="1588"/>
                  <a:pt x="1009" y="1545"/>
                </a:cubicBezTo>
                <a:cubicBezTo>
                  <a:pt x="1032" y="1588"/>
                  <a:pt x="1062" y="1628"/>
                  <a:pt x="1098" y="1664"/>
                </a:cubicBezTo>
                <a:cubicBezTo>
                  <a:pt x="1294" y="1860"/>
                  <a:pt x="1612" y="1863"/>
                  <a:pt x="1812" y="1671"/>
                </a:cubicBezTo>
                <a:cubicBezTo>
                  <a:pt x="1645" y="1830"/>
                  <a:pt x="1382" y="1827"/>
                  <a:pt x="1218" y="1664"/>
                </a:cubicBezTo>
                <a:cubicBezTo>
                  <a:pt x="1175" y="1620"/>
                  <a:pt x="1143" y="1570"/>
                  <a:pt x="1122" y="1516"/>
                </a:cubicBezTo>
                <a:cubicBezTo>
                  <a:pt x="1343" y="1460"/>
                  <a:pt x="1506" y="1259"/>
                  <a:pt x="1506" y="1021"/>
                </a:cubicBezTo>
                <a:cubicBezTo>
                  <a:pt x="1506" y="993"/>
                  <a:pt x="1504" y="965"/>
                  <a:pt x="1499" y="938"/>
                </a:cubicBezTo>
                <a:cubicBezTo>
                  <a:pt x="1615" y="933"/>
                  <a:pt x="1732" y="974"/>
                  <a:pt x="1820" y="1062"/>
                </a:cubicBezTo>
                <a:cubicBezTo>
                  <a:pt x="1983" y="1226"/>
                  <a:pt x="1986" y="1489"/>
                  <a:pt x="1827" y="1656"/>
                </a:cubicBezTo>
                <a:cubicBezTo>
                  <a:pt x="2019" y="1456"/>
                  <a:pt x="2017" y="1138"/>
                  <a:pt x="1820" y="942"/>
                </a:cubicBezTo>
                <a:close/>
                <a:moveTo>
                  <a:pt x="995" y="630"/>
                </a:moveTo>
                <a:cubicBezTo>
                  <a:pt x="1104" y="630"/>
                  <a:pt x="1202" y="674"/>
                  <a:pt x="1273" y="746"/>
                </a:cubicBezTo>
                <a:cubicBezTo>
                  <a:pt x="1199" y="811"/>
                  <a:pt x="1101" y="851"/>
                  <a:pt x="994" y="851"/>
                </a:cubicBezTo>
                <a:cubicBezTo>
                  <a:pt x="888" y="851"/>
                  <a:pt x="791" y="811"/>
                  <a:pt x="716" y="747"/>
                </a:cubicBezTo>
                <a:cubicBezTo>
                  <a:pt x="787" y="675"/>
                  <a:pt x="886" y="630"/>
                  <a:pt x="995" y="630"/>
                </a:cubicBezTo>
                <a:close/>
                <a:moveTo>
                  <a:pt x="923" y="1405"/>
                </a:moveTo>
                <a:cubicBezTo>
                  <a:pt x="742" y="1372"/>
                  <a:pt x="604" y="1212"/>
                  <a:pt x="604" y="1021"/>
                </a:cubicBezTo>
                <a:cubicBezTo>
                  <a:pt x="604" y="997"/>
                  <a:pt x="606" y="974"/>
                  <a:pt x="610" y="952"/>
                </a:cubicBezTo>
                <a:cubicBezTo>
                  <a:pt x="680" y="971"/>
                  <a:pt x="746" y="1007"/>
                  <a:pt x="801" y="1062"/>
                </a:cubicBezTo>
                <a:cubicBezTo>
                  <a:pt x="894" y="1156"/>
                  <a:pt x="935" y="1283"/>
                  <a:pt x="923" y="1405"/>
                </a:cubicBezTo>
                <a:close/>
                <a:moveTo>
                  <a:pt x="1007" y="1122"/>
                </a:moveTo>
                <a:cubicBezTo>
                  <a:pt x="960" y="1122"/>
                  <a:pt x="922" y="1084"/>
                  <a:pt x="922" y="1037"/>
                </a:cubicBezTo>
                <a:cubicBezTo>
                  <a:pt x="922" y="990"/>
                  <a:pt x="960" y="952"/>
                  <a:pt x="1007" y="952"/>
                </a:cubicBezTo>
                <a:cubicBezTo>
                  <a:pt x="1054" y="952"/>
                  <a:pt x="1092" y="990"/>
                  <a:pt x="1092" y="1037"/>
                </a:cubicBezTo>
                <a:cubicBezTo>
                  <a:pt x="1092" y="1084"/>
                  <a:pt x="1054" y="1122"/>
                  <a:pt x="1007" y="1122"/>
                </a:cubicBezTo>
                <a:close/>
                <a:moveTo>
                  <a:pt x="1095" y="1399"/>
                </a:moveTo>
                <a:cubicBezTo>
                  <a:pt x="1085" y="1278"/>
                  <a:pt x="1126" y="1154"/>
                  <a:pt x="1218" y="1062"/>
                </a:cubicBezTo>
                <a:cubicBezTo>
                  <a:pt x="1266" y="1014"/>
                  <a:pt x="1322" y="981"/>
                  <a:pt x="1381" y="960"/>
                </a:cubicBezTo>
                <a:cubicBezTo>
                  <a:pt x="1385" y="980"/>
                  <a:pt x="1386" y="1000"/>
                  <a:pt x="1386" y="1021"/>
                </a:cubicBezTo>
                <a:cubicBezTo>
                  <a:pt x="1386" y="1202"/>
                  <a:pt x="1262" y="1355"/>
                  <a:pt x="1095" y="13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7" name="Oval 43"/>
          <p:cNvSpPr>
            <a:spLocks noChangeArrowheads="1"/>
          </p:cNvSpPr>
          <p:nvPr/>
        </p:nvSpPr>
        <p:spPr bwMode="auto">
          <a:xfrm>
            <a:off x="2493964" y="3268663"/>
            <a:ext cx="906462" cy="9048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11" name="群組 410"/>
          <p:cNvGrpSpPr/>
          <p:nvPr/>
        </p:nvGrpSpPr>
        <p:grpSpPr>
          <a:xfrm>
            <a:off x="2608264" y="3467101"/>
            <a:ext cx="677862" cy="536575"/>
            <a:chOff x="938213" y="3467101"/>
            <a:chExt cx="677862" cy="536575"/>
          </a:xfrm>
        </p:grpSpPr>
        <p:sp>
          <p:nvSpPr>
            <p:cNvPr id="398" name="Rectangle 44"/>
            <p:cNvSpPr>
              <a:spLocks noChangeArrowheads="1"/>
            </p:cNvSpPr>
            <p:nvPr/>
          </p:nvSpPr>
          <p:spPr bwMode="auto">
            <a:xfrm>
              <a:off x="993775" y="3467101"/>
              <a:ext cx="566737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9" name="Rectangle 45"/>
            <p:cNvSpPr>
              <a:spLocks noChangeArrowheads="1"/>
            </p:cNvSpPr>
            <p:nvPr/>
          </p:nvSpPr>
          <p:spPr bwMode="auto">
            <a:xfrm>
              <a:off x="1192213" y="3579813"/>
              <a:ext cx="169862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0" name="Rectangle 46"/>
            <p:cNvSpPr>
              <a:spLocks noChangeArrowheads="1"/>
            </p:cNvSpPr>
            <p:nvPr/>
          </p:nvSpPr>
          <p:spPr bwMode="auto">
            <a:xfrm>
              <a:off x="965200" y="3579813"/>
              <a:ext cx="169862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1" name="Rectangle 47"/>
            <p:cNvSpPr>
              <a:spLocks noChangeArrowheads="1"/>
            </p:cNvSpPr>
            <p:nvPr/>
          </p:nvSpPr>
          <p:spPr bwMode="auto">
            <a:xfrm>
              <a:off x="1419225" y="3579813"/>
              <a:ext cx="169862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2" name="Rectangle 48"/>
            <p:cNvSpPr>
              <a:spLocks noChangeArrowheads="1"/>
            </p:cNvSpPr>
            <p:nvPr/>
          </p:nvSpPr>
          <p:spPr bwMode="auto">
            <a:xfrm>
              <a:off x="965200" y="3806826"/>
              <a:ext cx="169862" cy="5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3" name="Rectangle 49"/>
            <p:cNvSpPr>
              <a:spLocks noChangeArrowheads="1"/>
            </p:cNvSpPr>
            <p:nvPr/>
          </p:nvSpPr>
          <p:spPr bwMode="auto">
            <a:xfrm>
              <a:off x="1079500" y="3692526"/>
              <a:ext cx="169862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4" name="Rectangle 50"/>
            <p:cNvSpPr>
              <a:spLocks noChangeArrowheads="1"/>
            </p:cNvSpPr>
            <p:nvPr/>
          </p:nvSpPr>
          <p:spPr bwMode="auto">
            <a:xfrm>
              <a:off x="938213" y="3692526"/>
              <a:ext cx="84137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5" name="Rectangle 51"/>
            <p:cNvSpPr>
              <a:spLocks noChangeArrowheads="1"/>
            </p:cNvSpPr>
            <p:nvPr/>
          </p:nvSpPr>
          <p:spPr bwMode="auto">
            <a:xfrm>
              <a:off x="1531938" y="3692526"/>
              <a:ext cx="84137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6" name="Freeform 52"/>
            <p:cNvSpPr>
              <a:spLocks/>
            </p:cNvSpPr>
            <p:nvPr/>
          </p:nvSpPr>
          <p:spPr bwMode="auto">
            <a:xfrm>
              <a:off x="993775" y="3919538"/>
              <a:ext cx="247650" cy="57150"/>
            </a:xfrm>
            <a:custGeom>
              <a:avLst/>
              <a:gdLst>
                <a:gd name="T0" fmla="*/ 684 w 698"/>
                <a:gd name="T1" fmla="*/ 0 h 160"/>
                <a:gd name="T2" fmla="*/ 0 w 698"/>
                <a:gd name="T3" fmla="*/ 0 h 160"/>
                <a:gd name="T4" fmla="*/ 0 w 698"/>
                <a:gd name="T5" fmla="*/ 160 h 160"/>
                <a:gd name="T6" fmla="*/ 698 w 698"/>
                <a:gd name="T7" fmla="*/ 160 h 160"/>
                <a:gd name="T8" fmla="*/ 679 w 698"/>
                <a:gd name="T9" fmla="*/ 54 h 160"/>
                <a:gd name="T10" fmla="*/ 684 w 698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160">
                  <a:moveTo>
                    <a:pt x="6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698" y="160"/>
                    <a:pt x="698" y="160"/>
                    <a:pt x="698" y="160"/>
                  </a:cubicBezTo>
                  <a:cubicBezTo>
                    <a:pt x="686" y="127"/>
                    <a:pt x="679" y="91"/>
                    <a:pt x="679" y="54"/>
                  </a:cubicBezTo>
                  <a:cubicBezTo>
                    <a:pt x="679" y="36"/>
                    <a:pt x="681" y="18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7" name="Freeform 53"/>
            <p:cNvSpPr>
              <a:spLocks/>
            </p:cNvSpPr>
            <p:nvPr/>
          </p:nvSpPr>
          <p:spPr bwMode="auto">
            <a:xfrm>
              <a:off x="1192213" y="3806826"/>
              <a:ext cx="114300" cy="55563"/>
            </a:xfrm>
            <a:custGeom>
              <a:avLst/>
              <a:gdLst>
                <a:gd name="T0" fmla="*/ 321 w 321"/>
                <a:gd name="T1" fmla="*/ 0 h 160"/>
                <a:gd name="T2" fmla="*/ 0 w 321"/>
                <a:gd name="T3" fmla="*/ 0 h 160"/>
                <a:gd name="T4" fmla="*/ 0 w 321"/>
                <a:gd name="T5" fmla="*/ 160 h 160"/>
                <a:gd name="T6" fmla="*/ 206 w 321"/>
                <a:gd name="T7" fmla="*/ 160 h 160"/>
                <a:gd name="T8" fmla="*/ 289 w 321"/>
                <a:gd name="T9" fmla="*/ 100 h 160"/>
                <a:gd name="T10" fmla="*/ 321 w 321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0">
                  <a:moveTo>
                    <a:pt x="3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31" y="135"/>
                    <a:pt x="258" y="115"/>
                    <a:pt x="289" y="100"/>
                  </a:cubicBezTo>
                  <a:cubicBezTo>
                    <a:pt x="295" y="65"/>
                    <a:pt x="306" y="31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8" name="Freeform 54"/>
            <p:cNvSpPr>
              <a:spLocks/>
            </p:cNvSpPr>
            <p:nvPr/>
          </p:nvSpPr>
          <p:spPr bwMode="auto">
            <a:xfrm>
              <a:off x="1531938" y="3806826"/>
              <a:ext cx="84137" cy="38100"/>
            </a:xfrm>
            <a:custGeom>
              <a:avLst/>
              <a:gdLst>
                <a:gd name="T0" fmla="*/ 17 w 234"/>
                <a:gd name="T1" fmla="*/ 40 h 109"/>
                <a:gd name="T2" fmla="*/ 35 w 234"/>
                <a:gd name="T3" fmla="*/ 40 h 109"/>
                <a:gd name="T4" fmla="*/ 234 w 234"/>
                <a:gd name="T5" fmla="*/ 109 h 109"/>
                <a:gd name="T6" fmla="*/ 234 w 234"/>
                <a:gd name="T7" fmla="*/ 0 h 109"/>
                <a:gd name="T8" fmla="*/ 0 w 234"/>
                <a:gd name="T9" fmla="*/ 0 h 109"/>
                <a:gd name="T10" fmla="*/ 17 w 234"/>
                <a:gd name="T11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09">
                  <a:moveTo>
                    <a:pt x="17" y="40"/>
                  </a:moveTo>
                  <a:cubicBezTo>
                    <a:pt x="23" y="40"/>
                    <a:pt x="29" y="40"/>
                    <a:pt x="35" y="40"/>
                  </a:cubicBezTo>
                  <a:cubicBezTo>
                    <a:pt x="110" y="40"/>
                    <a:pt x="179" y="66"/>
                    <a:pt x="234" y="109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3" y="27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9" name="Freeform 55"/>
            <p:cNvSpPr>
              <a:spLocks/>
            </p:cNvSpPr>
            <p:nvPr/>
          </p:nvSpPr>
          <p:spPr bwMode="auto">
            <a:xfrm>
              <a:off x="1304925" y="3692526"/>
              <a:ext cx="169862" cy="57150"/>
            </a:xfrm>
            <a:custGeom>
              <a:avLst/>
              <a:gdLst>
                <a:gd name="T0" fmla="*/ 322 w 480"/>
                <a:gd name="T1" fmla="*/ 120 h 160"/>
                <a:gd name="T2" fmla="*/ 480 w 480"/>
                <a:gd name="T3" fmla="*/ 157 h 160"/>
                <a:gd name="T4" fmla="*/ 480 w 480"/>
                <a:gd name="T5" fmla="*/ 0 h 160"/>
                <a:gd name="T6" fmla="*/ 0 w 480"/>
                <a:gd name="T7" fmla="*/ 0 h 160"/>
                <a:gd name="T8" fmla="*/ 0 w 480"/>
                <a:gd name="T9" fmla="*/ 160 h 160"/>
                <a:gd name="T10" fmla="*/ 158 w 480"/>
                <a:gd name="T11" fmla="*/ 160 h 160"/>
                <a:gd name="T12" fmla="*/ 322 w 480"/>
                <a:gd name="T13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0" h="160">
                  <a:moveTo>
                    <a:pt x="322" y="120"/>
                  </a:moveTo>
                  <a:cubicBezTo>
                    <a:pt x="379" y="120"/>
                    <a:pt x="432" y="133"/>
                    <a:pt x="480" y="157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207" y="134"/>
                    <a:pt x="263" y="120"/>
                    <a:pt x="322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0" name="Freeform 56"/>
            <p:cNvSpPr>
              <a:spLocks/>
            </p:cNvSpPr>
            <p:nvPr/>
          </p:nvSpPr>
          <p:spPr bwMode="auto">
            <a:xfrm>
              <a:off x="1276350" y="3778251"/>
              <a:ext cx="338137" cy="225425"/>
            </a:xfrm>
            <a:custGeom>
              <a:avLst/>
              <a:gdLst>
                <a:gd name="T0" fmla="*/ 756 w 956"/>
                <a:gd name="T1" fmla="*/ 240 h 640"/>
                <a:gd name="T2" fmla="*/ 636 w 956"/>
                <a:gd name="T3" fmla="*/ 280 h 640"/>
                <a:gd name="T4" fmla="*/ 640 w 956"/>
                <a:gd name="T5" fmla="*/ 237 h 640"/>
                <a:gd name="T6" fmla="*/ 403 w 956"/>
                <a:gd name="T7" fmla="*/ 0 h 640"/>
                <a:gd name="T8" fmla="*/ 165 w 956"/>
                <a:gd name="T9" fmla="*/ 237 h 640"/>
                <a:gd name="T10" fmla="*/ 167 w 956"/>
                <a:gd name="T11" fmla="*/ 269 h 640"/>
                <a:gd name="T12" fmla="*/ 0 w 956"/>
                <a:gd name="T13" fmla="*/ 454 h 640"/>
                <a:gd name="T14" fmla="*/ 186 w 956"/>
                <a:gd name="T15" fmla="*/ 640 h 640"/>
                <a:gd name="T16" fmla="*/ 188 w 956"/>
                <a:gd name="T17" fmla="*/ 640 h 640"/>
                <a:gd name="T18" fmla="*/ 188 w 956"/>
                <a:gd name="T19" fmla="*/ 640 h 640"/>
                <a:gd name="T20" fmla="*/ 749 w 956"/>
                <a:gd name="T21" fmla="*/ 640 h 640"/>
                <a:gd name="T22" fmla="*/ 749 w 956"/>
                <a:gd name="T23" fmla="*/ 640 h 640"/>
                <a:gd name="T24" fmla="*/ 756 w 956"/>
                <a:gd name="T25" fmla="*/ 640 h 640"/>
                <a:gd name="T26" fmla="*/ 956 w 956"/>
                <a:gd name="T27" fmla="*/ 440 h 640"/>
                <a:gd name="T28" fmla="*/ 756 w 956"/>
                <a:gd name="T29" fmla="*/ 2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6" h="640">
                  <a:moveTo>
                    <a:pt x="756" y="240"/>
                  </a:moveTo>
                  <a:cubicBezTo>
                    <a:pt x="711" y="240"/>
                    <a:pt x="670" y="255"/>
                    <a:pt x="636" y="280"/>
                  </a:cubicBezTo>
                  <a:cubicBezTo>
                    <a:pt x="639" y="266"/>
                    <a:pt x="640" y="252"/>
                    <a:pt x="640" y="237"/>
                  </a:cubicBezTo>
                  <a:cubicBezTo>
                    <a:pt x="640" y="106"/>
                    <a:pt x="534" y="0"/>
                    <a:pt x="403" y="0"/>
                  </a:cubicBezTo>
                  <a:cubicBezTo>
                    <a:pt x="272" y="0"/>
                    <a:pt x="165" y="106"/>
                    <a:pt x="165" y="237"/>
                  </a:cubicBezTo>
                  <a:cubicBezTo>
                    <a:pt x="165" y="248"/>
                    <a:pt x="166" y="259"/>
                    <a:pt x="167" y="269"/>
                  </a:cubicBezTo>
                  <a:cubicBezTo>
                    <a:pt x="73" y="278"/>
                    <a:pt x="0" y="358"/>
                    <a:pt x="0" y="454"/>
                  </a:cubicBezTo>
                  <a:cubicBezTo>
                    <a:pt x="0" y="557"/>
                    <a:pt x="83" y="640"/>
                    <a:pt x="186" y="640"/>
                  </a:cubicBezTo>
                  <a:cubicBezTo>
                    <a:pt x="187" y="640"/>
                    <a:pt x="187" y="640"/>
                    <a:pt x="188" y="640"/>
                  </a:cubicBezTo>
                  <a:cubicBezTo>
                    <a:pt x="188" y="640"/>
                    <a:pt x="188" y="640"/>
                    <a:pt x="188" y="640"/>
                  </a:cubicBezTo>
                  <a:cubicBezTo>
                    <a:pt x="749" y="640"/>
                    <a:pt x="749" y="640"/>
                    <a:pt x="749" y="640"/>
                  </a:cubicBezTo>
                  <a:cubicBezTo>
                    <a:pt x="749" y="640"/>
                    <a:pt x="749" y="640"/>
                    <a:pt x="749" y="640"/>
                  </a:cubicBezTo>
                  <a:cubicBezTo>
                    <a:pt x="752" y="640"/>
                    <a:pt x="754" y="640"/>
                    <a:pt x="756" y="640"/>
                  </a:cubicBezTo>
                  <a:cubicBezTo>
                    <a:pt x="866" y="640"/>
                    <a:pt x="956" y="550"/>
                    <a:pt x="956" y="440"/>
                  </a:cubicBezTo>
                  <a:cubicBezTo>
                    <a:pt x="956" y="330"/>
                    <a:pt x="866" y="240"/>
                    <a:pt x="756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833438" y="3268663"/>
            <a:ext cx="892175" cy="892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1000126" y="3379788"/>
            <a:ext cx="558800" cy="669925"/>
            <a:chOff x="7607301" y="1300163"/>
            <a:chExt cx="558800" cy="669925"/>
          </a:xfrm>
        </p:grpSpPr>
        <p:sp>
          <p:nvSpPr>
            <p:cNvPr id="57" name="Freeform 34"/>
            <p:cNvSpPr>
              <a:spLocks noEditPoints="1"/>
            </p:cNvSpPr>
            <p:nvPr/>
          </p:nvSpPr>
          <p:spPr bwMode="auto">
            <a:xfrm>
              <a:off x="7607301" y="1300163"/>
              <a:ext cx="558800" cy="669925"/>
            </a:xfrm>
            <a:custGeom>
              <a:avLst/>
              <a:gdLst>
                <a:gd name="T0" fmla="*/ 1601 w 1602"/>
                <a:gd name="T1" fmla="*/ 486 h 1923"/>
                <a:gd name="T2" fmla="*/ 1475 w 1602"/>
                <a:gd name="T3" fmla="*/ 330 h 1923"/>
                <a:gd name="T4" fmla="*/ 900 w 1602"/>
                <a:gd name="T5" fmla="*/ 34 h 1923"/>
                <a:gd name="T6" fmla="*/ 801 w 1602"/>
                <a:gd name="T7" fmla="*/ 0 h 1923"/>
                <a:gd name="T8" fmla="*/ 702 w 1602"/>
                <a:gd name="T9" fmla="*/ 34 h 1923"/>
                <a:gd name="T10" fmla="*/ 127 w 1602"/>
                <a:gd name="T11" fmla="*/ 330 h 1923"/>
                <a:gd name="T12" fmla="*/ 1 w 1602"/>
                <a:gd name="T13" fmla="*/ 486 h 1923"/>
                <a:gd name="T14" fmla="*/ 1 w 1602"/>
                <a:gd name="T15" fmla="*/ 1051 h 1923"/>
                <a:gd name="T16" fmla="*/ 728 w 1602"/>
                <a:gd name="T17" fmla="*/ 1906 h 1923"/>
                <a:gd name="T18" fmla="*/ 801 w 1602"/>
                <a:gd name="T19" fmla="*/ 1923 h 1923"/>
                <a:gd name="T20" fmla="*/ 874 w 1602"/>
                <a:gd name="T21" fmla="*/ 1906 h 1923"/>
                <a:gd name="T22" fmla="*/ 1601 w 1602"/>
                <a:gd name="T23" fmla="*/ 1051 h 1923"/>
                <a:gd name="T24" fmla="*/ 1601 w 1602"/>
                <a:gd name="T25" fmla="*/ 486 h 1923"/>
                <a:gd name="T26" fmla="*/ 1441 w 1602"/>
                <a:gd name="T27" fmla="*/ 1036 h 1923"/>
                <a:gd name="T28" fmla="*/ 1327 w 1602"/>
                <a:gd name="T29" fmla="*/ 1308 h 1923"/>
                <a:gd name="T30" fmla="*/ 1136 w 1602"/>
                <a:gd name="T31" fmla="*/ 1535 h 1923"/>
                <a:gd name="T32" fmla="*/ 802 w 1602"/>
                <a:gd name="T33" fmla="*/ 1763 h 1923"/>
                <a:gd name="T34" fmla="*/ 801 w 1602"/>
                <a:gd name="T35" fmla="*/ 1763 h 1923"/>
                <a:gd name="T36" fmla="*/ 800 w 1602"/>
                <a:gd name="T37" fmla="*/ 1763 h 1923"/>
                <a:gd name="T38" fmla="*/ 466 w 1602"/>
                <a:gd name="T39" fmla="*/ 1535 h 1923"/>
                <a:gd name="T40" fmla="*/ 275 w 1602"/>
                <a:gd name="T41" fmla="*/ 1308 h 1923"/>
                <a:gd name="T42" fmla="*/ 161 w 1602"/>
                <a:gd name="T43" fmla="*/ 1036 h 1923"/>
                <a:gd name="T44" fmla="*/ 161 w 1602"/>
                <a:gd name="T45" fmla="*/ 486 h 1923"/>
                <a:gd name="T46" fmla="*/ 161 w 1602"/>
                <a:gd name="T47" fmla="*/ 486 h 1923"/>
                <a:gd name="T48" fmla="*/ 162 w 1602"/>
                <a:gd name="T49" fmla="*/ 486 h 1923"/>
                <a:gd name="T50" fmla="*/ 801 w 1602"/>
                <a:gd name="T51" fmla="*/ 160 h 1923"/>
                <a:gd name="T52" fmla="*/ 1440 w 1602"/>
                <a:gd name="T53" fmla="*/ 486 h 1923"/>
                <a:gd name="T54" fmla="*/ 1441 w 1602"/>
                <a:gd name="T55" fmla="*/ 486 h 1923"/>
                <a:gd name="T56" fmla="*/ 1441 w 1602"/>
                <a:gd name="T57" fmla="*/ 486 h 1923"/>
                <a:gd name="T58" fmla="*/ 1441 w 1602"/>
                <a:gd name="T59" fmla="*/ 1036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2" h="1923">
                  <a:moveTo>
                    <a:pt x="1601" y="486"/>
                  </a:moveTo>
                  <a:cubicBezTo>
                    <a:pt x="1601" y="411"/>
                    <a:pt x="1548" y="346"/>
                    <a:pt x="1475" y="330"/>
                  </a:cubicBezTo>
                  <a:cubicBezTo>
                    <a:pt x="1227" y="274"/>
                    <a:pt x="1017" y="127"/>
                    <a:pt x="900" y="34"/>
                  </a:cubicBezTo>
                  <a:cubicBezTo>
                    <a:pt x="871" y="11"/>
                    <a:pt x="836" y="0"/>
                    <a:pt x="801" y="0"/>
                  </a:cubicBezTo>
                  <a:cubicBezTo>
                    <a:pt x="766" y="0"/>
                    <a:pt x="731" y="11"/>
                    <a:pt x="702" y="34"/>
                  </a:cubicBezTo>
                  <a:cubicBezTo>
                    <a:pt x="585" y="127"/>
                    <a:pt x="375" y="274"/>
                    <a:pt x="127" y="330"/>
                  </a:cubicBezTo>
                  <a:cubicBezTo>
                    <a:pt x="54" y="346"/>
                    <a:pt x="1" y="411"/>
                    <a:pt x="1" y="486"/>
                  </a:cubicBezTo>
                  <a:cubicBezTo>
                    <a:pt x="1" y="486"/>
                    <a:pt x="0" y="1043"/>
                    <a:pt x="1" y="1051"/>
                  </a:cubicBezTo>
                  <a:cubicBezTo>
                    <a:pt x="14" y="1135"/>
                    <a:pt x="114" y="1594"/>
                    <a:pt x="728" y="1906"/>
                  </a:cubicBezTo>
                  <a:cubicBezTo>
                    <a:pt x="751" y="1918"/>
                    <a:pt x="776" y="1923"/>
                    <a:pt x="801" y="1923"/>
                  </a:cubicBezTo>
                  <a:cubicBezTo>
                    <a:pt x="826" y="1923"/>
                    <a:pt x="851" y="1918"/>
                    <a:pt x="874" y="1906"/>
                  </a:cubicBezTo>
                  <a:cubicBezTo>
                    <a:pt x="1488" y="1594"/>
                    <a:pt x="1588" y="1135"/>
                    <a:pt x="1601" y="1051"/>
                  </a:cubicBezTo>
                  <a:cubicBezTo>
                    <a:pt x="1602" y="1043"/>
                    <a:pt x="1601" y="486"/>
                    <a:pt x="1601" y="486"/>
                  </a:cubicBezTo>
                  <a:close/>
                  <a:moveTo>
                    <a:pt x="1441" y="1036"/>
                  </a:moveTo>
                  <a:cubicBezTo>
                    <a:pt x="1434" y="1076"/>
                    <a:pt x="1408" y="1180"/>
                    <a:pt x="1327" y="1308"/>
                  </a:cubicBezTo>
                  <a:cubicBezTo>
                    <a:pt x="1276" y="1389"/>
                    <a:pt x="1212" y="1465"/>
                    <a:pt x="1136" y="1535"/>
                  </a:cubicBezTo>
                  <a:cubicBezTo>
                    <a:pt x="1042" y="1621"/>
                    <a:pt x="930" y="1698"/>
                    <a:pt x="802" y="1763"/>
                  </a:cubicBezTo>
                  <a:cubicBezTo>
                    <a:pt x="801" y="1763"/>
                    <a:pt x="801" y="1763"/>
                    <a:pt x="801" y="1763"/>
                  </a:cubicBezTo>
                  <a:cubicBezTo>
                    <a:pt x="801" y="1763"/>
                    <a:pt x="801" y="1763"/>
                    <a:pt x="800" y="1763"/>
                  </a:cubicBezTo>
                  <a:cubicBezTo>
                    <a:pt x="672" y="1698"/>
                    <a:pt x="560" y="1621"/>
                    <a:pt x="466" y="1535"/>
                  </a:cubicBezTo>
                  <a:cubicBezTo>
                    <a:pt x="390" y="1465"/>
                    <a:pt x="326" y="1389"/>
                    <a:pt x="275" y="1308"/>
                  </a:cubicBezTo>
                  <a:cubicBezTo>
                    <a:pt x="194" y="1180"/>
                    <a:pt x="168" y="1076"/>
                    <a:pt x="161" y="1036"/>
                  </a:cubicBezTo>
                  <a:cubicBezTo>
                    <a:pt x="160" y="976"/>
                    <a:pt x="161" y="675"/>
                    <a:pt x="161" y="486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61" y="486"/>
                    <a:pt x="162" y="486"/>
                    <a:pt x="162" y="486"/>
                  </a:cubicBezTo>
                  <a:cubicBezTo>
                    <a:pt x="372" y="438"/>
                    <a:pt x="587" y="329"/>
                    <a:pt x="801" y="160"/>
                  </a:cubicBezTo>
                  <a:cubicBezTo>
                    <a:pt x="1015" y="329"/>
                    <a:pt x="1230" y="438"/>
                    <a:pt x="1440" y="486"/>
                  </a:cubicBezTo>
                  <a:cubicBezTo>
                    <a:pt x="1440" y="486"/>
                    <a:pt x="1441" y="486"/>
                    <a:pt x="1441" y="486"/>
                  </a:cubicBezTo>
                  <a:cubicBezTo>
                    <a:pt x="1441" y="486"/>
                    <a:pt x="1441" y="486"/>
                    <a:pt x="1441" y="486"/>
                  </a:cubicBezTo>
                  <a:cubicBezTo>
                    <a:pt x="1441" y="675"/>
                    <a:pt x="1442" y="976"/>
                    <a:pt x="1441" y="10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7826376" y="1574801"/>
              <a:ext cx="39688" cy="39688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61" y="18"/>
                    <a:pt x="19" y="60"/>
                    <a:pt x="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7908926" y="1655763"/>
              <a:ext cx="38100" cy="39688"/>
            </a:xfrm>
            <a:custGeom>
              <a:avLst/>
              <a:gdLst>
                <a:gd name="T0" fmla="*/ 0 w 113"/>
                <a:gd name="T1" fmla="*/ 114 h 114"/>
                <a:gd name="T2" fmla="*/ 113 w 113"/>
                <a:gd name="T3" fmla="*/ 0 h 114"/>
                <a:gd name="T4" fmla="*/ 0 w 113"/>
                <a:gd name="T5" fmla="*/ 0 h 114"/>
                <a:gd name="T6" fmla="*/ 0 w 113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4">
                  <a:moveTo>
                    <a:pt x="0" y="114"/>
                  </a:moveTo>
                  <a:cubicBezTo>
                    <a:pt x="53" y="95"/>
                    <a:pt x="95" y="53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7826376" y="1655763"/>
              <a:ext cx="39688" cy="39688"/>
            </a:xfrm>
            <a:custGeom>
              <a:avLst/>
              <a:gdLst>
                <a:gd name="T0" fmla="*/ 115 w 115"/>
                <a:gd name="T1" fmla="*/ 114 h 114"/>
                <a:gd name="T2" fmla="*/ 115 w 115"/>
                <a:gd name="T3" fmla="*/ 0 h 114"/>
                <a:gd name="T4" fmla="*/ 0 w 115"/>
                <a:gd name="T5" fmla="*/ 0 h 114"/>
                <a:gd name="T6" fmla="*/ 115 w 115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14">
                  <a:moveTo>
                    <a:pt x="115" y="114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54"/>
                    <a:pt x="61" y="96"/>
                    <a:pt x="11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7718426" y="1412876"/>
              <a:ext cx="334963" cy="446088"/>
            </a:xfrm>
            <a:custGeom>
              <a:avLst/>
              <a:gdLst>
                <a:gd name="T0" fmla="*/ 0 w 960"/>
                <a:gd name="T1" fmla="*/ 240 h 1280"/>
                <a:gd name="T2" fmla="*/ 0 w 960"/>
                <a:gd name="T3" fmla="*/ 720 h 1280"/>
                <a:gd name="T4" fmla="*/ 478 w 960"/>
                <a:gd name="T5" fmla="*/ 1278 h 1280"/>
                <a:gd name="T6" fmla="*/ 478 w 960"/>
                <a:gd name="T7" fmla="*/ 1280 h 1280"/>
                <a:gd name="T8" fmla="*/ 480 w 960"/>
                <a:gd name="T9" fmla="*/ 1279 h 1280"/>
                <a:gd name="T10" fmla="*/ 482 w 960"/>
                <a:gd name="T11" fmla="*/ 1280 h 1280"/>
                <a:gd name="T12" fmla="*/ 482 w 960"/>
                <a:gd name="T13" fmla="*/ 1278 h 1280"/>
                <a:gd name="T14" fmla="*/ 960 w 960"/>
                <a:gd name="T15" fmla="*/ 720 h 1280"/>
                <a:gd name="T16" fmla="*/ 960 w 960"/>
                <a:gd name="T17" fmla="*/ 240 h 1280"/>
                <a:gd name="T18" fmla="*/ 480 w 960"/>
                <a:gd name="T19" fmla="*/ 0 h 1280"/>
                <a:gd name="T20" fmla="*/ 0 w 960"/>
                <a:gd name="T21" fmla="*/ 240 h 1280"/>
                <a:gd name="T22" fmla="*/ 779 w 960"/>
                <a:gd name="T23" fmla="*/ 580 h 1280"/>
                <a:gd name="T24" fmla="*/ 882 w 960"/>
                <a:gd name="T25" fmla="*/ 580 h 1280"/>
                <a:gd name="T26" fmla="*/ 882 w 960"/>
                <a:gd name="T27" fmla="*/ 700 h 1280"/>
                <a:gd name="T28" fmla="*/ 779 w 960"/>
                <a:gd name="T29" fmla="*/ 700 h 1280"/>
                <a:gd name="T30" fmla="*/ 542 w 960"/>
                <a:gd name="T31" fmla="*/ 938 h 1280"/>
                <a:gd name="T32" fmla="*/ 542 w 960"/>
                <a:gd name="T33" fmla="*/ 1040 h 1280"/>
                <a:gd name="T34" fmla="*/ 422 w 960"/>
                <a:gd name="T35" fmla="*/ 1040 h 1280"/>
                <a:gd name="T36" fmla="*/ 422 w 960"/>
                <a:gd name="T37" fmla="*/ 938 h 1280"/>
                <a:gd name="T38" fmla="*/ 183 w 960"/>
                <a:gd name="T39" fmla="*/ 700 h 1280"/>
                <a:gd name="T40" fmla="*/ 82 w 960"/>
                <a:gd name="T41" fmla="*/ 700 h 1280"/>
                <a:gd name="T42" fmla="*/ 82 w 960"/>
                <a:gd name="T43" fmla="*/ 580 h 1280"/>
                <a:gd name="T44" fmla="*/ 183 w 960"/>
                <a:gd name="T45" fmla="*/ 580 h 1280"/>
                <a:gd name="T46" fmla="*/ 422 w 960"/>
                <a:gd name="T47" fmla="*/ 342 h 1280"/>
                <a:gd name="T48" fmla="*/ 422 w 960"/>
                <a:gd name="T49" fmla="*/ 240 h 1280"/>
                <a:gd name="T50" fmla="*/ 542 w 960"/>
                <a:gd name="T51" fmla="*/ 240 h 1280"/>
                <a:gd name="T52" fmla="*/ 542 w 960"/>
                <a:gd name="T53" fmla="*/ 342 h 1280"/>
                <a:gd name="T54" fmla="*/ 779 w 960"/>
                <a:gd name="T55" fmla="*/ 5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0" h="1280">
                  <a:moveTo>
                    <a:pt x="0" y="240"/>
                  </a:moveTo>
                  <a:cubicBezTo>
                    <a:pt x="0" y="720"/>
                    <a:pt x="0" y="720"/>
                    <a:pt x="0" y="720"/>
                  </a:cubicBezTo>
                  <a:cubicBezTo>
                    <a:pt x="0" y="720"/>
                    <a:pt x="44" y="1062"/>
                    <a:pt x="478" y="1278"/>
                  </a:cubicBezTo>
                  <a:cubicBezTo>
                    <a:pt x="478" y="1280"/>
                    <a:pt x="478" y="1280"/>
                    <a:pt x="478" y="1280"/>
                  </a:cubicBezTo>
                  <a:cubicBezTo>
                    <a:pt x="479" y="1280"/>
                    <a:pt x="479" y="1279"/>
                    <a:pt x="480" y="1279"/>
                  </a:cubicBezTo>
                  <a:cubicBezTo>
                    <a:pt x="481" y="1279"/>
                    <a:pt x="481" y="1280"/>
                    <a:pt x="482" y="1280"/>
                  </a:cubicBezTo>
                  <a:cubicBezTo>
                    <a:pt x="482" y="1278"/>
                    <a:pt x="482" y="1278"/>
                    <a:pt x="482" y="1278"/>
                  </a:cubicBezTo>
                  <a:cubicBezTo>
                    <a:pt x="916" y="1062"/>
                    <a:pt x="960" y="720"/>
                    <a:pt x="960" y="720"/>
                  </a:cubicBezTo>
                  <a:cubicBezTo>
                    <a:pt x="960" y="240"/>
                    <a:pt x="960" y="240"/>
                    <a:pt x="960" y="240"/>
                  </a:cubicBezTo>
                  <a:cubicBezTo>
                    <a:pt x="680" y="200"/>
                    <a:pt x="480" y="0"/>
                    <a:pt x="480" y="0"/>
                  </a:cubicBezTo>
                  <a:cubicBezTo>
                    <a:pt x="480" y="0"/>
                    <a:pt x="280" y="200"/>
                    <a:pt x="0" y="240"/>
                  </a:cubicBezTo>
                  <a:close/>
                  <a:moveTo>
                    <a:pt x="779" y="580"/>
                  </a:moveTo>
                  <a:cubicBezTo>
                    <a:pt x="882" y="580"/>
                    <a:pt x="882" y="580"/>
                    <a:pt x="882" y="580"/>
                  </a:cubicBezTo>
                  <a:cubicBezTo>
                    <a:pt x="882" y="700"/>
                    <a:pt x="882" y="700"/>
                    <a:pt x="882" y="700"/>
                  </a:cubicBezTo>
                  <a:cubicBezTo>
                    <a:pt x="779" y="700"/>
                    <a:pt x="779" y="700"/>
                    <a:pt x="779" y="700"/>
                  </a:cubicBezTo>
                  <a:cubicBezTo>
                    <a:pt x="755" y="819"/>
                    <a:pt x="661" y="913"/>
                    <a:pt x="542" y="938"/>
                  </a:cubicBezTo>
                  <a:cubicBezTo>
                    <a:pt x="542" y="1040"/>
                    <a:pt x="542" y="1040"/>
                    <a:pt x="542" y="1040"/>
                  </a:cubicBezTo>
                  <a:cubicBezTo>
                    <a:pt x="422" y="1040"/>
                    <a:pt x="422" y="1040"/>
                    <a:pt x="422" y="1040"/>
                  </a:cubicBezTo>
                  <a:cubicBezTo>
                    <a:pt x="422" y="938"/>
                    <a:pt x="422" y="938"/>
                    <a:pt x="422" y="938"/>
                  </a:cubicBezTo>
                  <a:cubicBezTo>
                    <a:pt x="302" y="914"/>
                    <a:pt x="207" y="820"/>
                    <a:pt x="183" y="700"/>
                  </a:cubicBezTo>
                  <a:cubicBezTo>
                    <a:pt x="82" y="700"/>
                    <a:pt x="82" y="700"/>
                    <a:pt x="82" y="700"/>
                  </a:cubicBezTo>
                  <a:cubicBezTo>
                    <a:pt x="82" y="580"/>
                    <a:pt x="82" y="580"/>
                    <a:pt x="82" y="580"/>
                  </a:cubicBezTo>
                  <a:cubicBezTo>
                    <a:pt x="183" y="580"/>
                    <a:pt x="183" y="580"/>
                    <a:pt x="183" y="580"/>
                  </a:cubicBezTo>
                  <a:cubicBezTo>
                    <a:pt x="207" y="460"/>
                    <a:pt x="302" y="366"/>
                    <a:pt x="422" y="342"/>
                  </a:cubicBezTo>
                  <a:cubicBezTo>
                    <a:pt x="422" y="240"/>
                    <a:pt x="422" y="240"/>
                    <a:pt x="422" y="240"/>
                  </a:cubicBezTo>
                  <a:cubicBezTo>
                    <a:pt x="542" y="240"/>
                    <a:pt x="542" y="240"/>
                    <a:pt x="542" y="240"/>
                  </a:cubicBezTo>
                  <a:cubicBezTo>
                    <a:pt x="542" y="342"/>
                    <a:pt x="542" y="342"/>
                    <a:pt x="542" y="342"/>
                  </a:cubicBezTo>
                  <a:cubicBezTo>
                    <a:pt x="661" y="367"/>
                    <a:pt x="755" y="461"/>
                    <a:pt x="779" y="5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7908926" y="1574801"/>
              <a:ext cx="38100" cy="39688"/>
            </a:xfrm>
            <a:custGeom>
              <a:avLst/>
              <a:gdLst>
                <a:gd name="T0" fmla="*/ 0 w 113"/>
                <a:gd name="T1" fmla="*/ 114 h 114"/>
                <a:gd name="T2" fmla="*/ 113 w 113"/>
                <a:gd name="T3" fmla="*/ 114 h 114"/>
                <a:gd name="T4" fmla="*/ 0 w 113"/>
                <a:gd name="T5" fmla="*/ 0 h 114"/>
                <a:gd name="T6" fmla="*/ 0 w 113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4">
                  <a:moveTo>
                    <a:pt x="0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95" y="61"/>
                    <a:pt x="53" y="19"/>
                    <a:pt x="0" y="0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7440613" y="1188087"/>
            <a:ext cx="892175" cy="8937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4" name="群組 63"/>
          <p:cNvGrpSpPr/>
          <p:nvPr/>
        </p:nvGrpSpPr>
        <p:grpSpPr>
          <a:xfrm>
            <a:off x="7607301" y="1299212"/>
            <a:ext cx="558800" cy="671512"/>
            <a:chOff x="5930901" y="1300163"/>
            <a:chExt cx="558800" cy="671512"/>
          </a:xfrm>
        </p:grpSpPr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5930901" y="1300163"/>
              <a:ext cx="558800" cy="671512"/>
            </a:xfrm>
            <a:custGeom>
              <a:avLst/>
              <a:gdLst>
                <a:gd name="T0" fmla="*/ 1601 w 1602"/>
                <a:gd name="T1" fmla="*/ 486 h 1923"/>
                <a:gd name="T2" fmla="*/ 1475 w 1602"/>
                <a:gd name="T3" fmla="*/ 330 h 1923"/>
                <a:gd name="T4" fmla="*/ 900 w 1602"/>
                <a:gd name="T5" fmla="*/ 34 h 1923"/>
                <a:gd name="T6" fmla="*/ 801 w 1602"/>
                <a:gd name="T7" fmla="*/ 0 h 1923"/>
                <a:gd name="T8" fmla="*/ 702 w 1602"/>
                <a:gd name="T9" fmla="*/ 34 h 1923"/>
                <a:gd name="T10" fmla="*/ 127 w 1602"/>
                <a:gd name="T11" fmla="*/ 330 h 1923"/>
                <a:gd name="T12" fmla="*/ 1 w 1602"/>
                <a:gd name="T13" fmla="*/ 486 h 1923"/>
                <a:gd name="T14" fmla="*/ 1 w 1602"/>
                <a:gd name="T15" fmla="*/ 1051 h 1923"/>
                <a:gd name="T16" fmla="*/ 728 w 1602"/>
                <a:gd name="T17" fmla="*/ 1906 h 1923"/>
                <a:gd name="T18" fmla="*/ 801 w 1602"/>
                <a:gd name="T19" fmla="*/ 1923 h 1923"/>
                <a:gd name="T20" fmla="*/ 874 w 1602"/>
                <a:gd name="T21" fmla="*/ 1906 h 1923"/>
                <a:gd name="T22" fmla="*/ 1601 w 1602"/>
                <a:gd name="T23" fmla="*/ 1051 h 1923"/>
                <a:gd name="T24" fmla="*/ 1601 w 1602"/>
                <a:gd name="T25" fmla="*/ 486 h 1923"/>
                <a:gd name="T26" fmla="*/ 1441 w 1602"/>
                <a:gd name="T27" fmla="*/ 1036 h 1923"/>
                <a:gd name="T28" fmla="*/ 1327 w 1602"/>
                <a:gd name="T29" fmla="*/ 1308 h 1923"/>
                <a:gd name="T30" fmla="*/ 1136 w 1602"/>
                <a:gd name="T31" fmla="*/ 1535 h 1923"/>
                <a:gd name="T32" fmla="*/ 802 w 1602"/>
                <a:gd name="T33" fmla="*/ 1763 h 1923"/>
                <a:gd name="T34" fmla="*/ 801 w 1602"/>
                <a:gd name="T35" fmla="*/ 1763 h 1923"/>
                <a:gd name="T36" fmla="*/ 800 w 1602"/>
                <a:gd name="T37" fmla="*/ 1763 h 1923"/>
                <a:gd name="T38" fmla="*/ 466 w 1602"/>
                <a:gd name="T39" fmla="*/ 1535 h 1923"/>
                <a:gd name="T40" fmla="*/ 275 w 1602"/>
                <a:gd name="T41" fmla="*/ 1308 h 1923"/>
                <a:gd name="T42" fmla="*/ 161 w 1602"/>
                <a:gd name="T43" fmla="*/ 1036 h 1923"/>
                <a:gd name="T44" fmla="*/ 161 w 1602"/>
                <a:gd name="T45" fmla="*/ 486 h 1923"/>
                <a:gd name="T46" fmla="*/ 161 w 1602"/>
                <a:gd name="T47" fmla="*/ 486 h 1923"/>
                <a:gd name="T48" fmla="*/ 162 w 1602"/>
                <a:gd name="T49" fmla="*/ 486 h 1923"/>
                <a:gd name="T50" fmla="*/ 801 w 1602"/>
                <a:gd name="T51" fmla="*/ 160 h 1923"/>
                <a:gd name="T52" fmla="*/ 1440 w 1602"/>
                <a:gd name="T53" fmla="*/ 486 h 1923"/>
                <a:gd name="T54" fmla="*/ 1441 w 1602"/>
                <a:gd name="T55" fmla="*/ 486 h 1923"/>
                <a:gd name="T56" fmla="*/ 1441 w 1602"/>
                <a:gd name="T57" fmla="*/ 486 h 1923"/>
                <a:gd name="T58" fmla="*/ 1441 w 1602"/>
                <a:gd name="T59" fmla="*/ 1036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2" h="1923">
                  <a:moveTo>
                    <a:pt x="1601" y="486"/>
                  </a:moveTo>
                  <a:cubicBezTo>
                    <a:pt x="1601" y="411"/>
                    <a:pt x="1548" y="346"/>
                    <a:pt x="1475" y="330"/>
                  </a:cubicBezTo>
                  <a:cubicBezTo>
                    <a:pt x="1227" y="274"/>
                    <a:pt x="1017" y="127"/>
                    <a:pt x="900" y="34"/>
                  </a:cubicBezTo>
                  <a:cubicBezTo>
                    <a:pt x="871" y="11"/>
                    <a:pt x="836" y="0"/>
                    <a:pt x="801" y="0"/>
                  </a:cubicBezTo>
                  <a:cubicBezTo>
                    <a:pt x="766" y="0"/>
                    <a:pt x="731" y="11"/>
                    <a:pt x="702" y="34"/>
                  </a:cubicBezTo>
                  <a:cubicBezTo>
                    <a:pt x="585" y="127"/>
                    <a:pt x="375" y="274"/>
                    <a:pt x="127" y="330"/>
                  </a:cubicBezTo>
                  <a:cubicBezTo>
                    <a:pt x="54" y="346"/>
                    <a:pt x="1" y="411"/>
                    <a:pt x="1" y="486"/>
                  </a:cubicBezTo>
                  <a:cubicBezTo>
                    <a:pt x="1" y="486"/>
                    <a:pt x="0" y="1043"/>
                    <a:pt x="1" y="1051"/>
                  </a:cubicBezTo>
                  <a:cubicBezTo>
                    <a:pt x="14" y="1135"/>
                    <a:pt x="114" y="1594"/>
                    <a:pt x="728" y="1906"/>
                  </a:cubicBezTo>
                  <a:cubicBezTo>
                    <a:pt x="751" y="1918"/>
                    <a:pt x="776" y="1923"/>
                    <a:pt x="801" y="1923"/>
                  </a:cubicBezTo>
                  <a:cubicBezTo>
                    <a:pt x="826" y="1923"/>
                    <a:pt x="851" y="1918"/>
                    <a:pt x="874" y="1906"/>
                  </a:cubicBezTo>
                  <a:cubicBezTo>
                    <a:pt x="1488" y="1594"/>
                    <a:pt x="1588" y="1135"/>
                    <a:pt x="1601" y="1051"/>
                  </a:cubicBezTo>
                  <a:cubicBezTo>
                    <a:pt x="1602" y="1043"/>
                    <a:pt x="1601" y="486"/>
                    <a:pt x="1601" y="486"/>
                  </a:cubicBezTo>
                  <a:close/>
                  <a:moveTo>
                    <a:pt x="1441" y="1036"/>
                  </a:moveTo>
                  <a:cubicBezTo>
                    <a:pt x="1434" y="1076"/>
                    <a:pt x="1408" y="1180"/>
                    <a:pt x="1327" y="1308"/>
                  </a:cubicBezTo>
                  <a:cubicBezTo>
                    <a:pt x="1276" y="1389"/>
                    <a:pt x="1212" y="1465"/>
                    <a:pt x="1136" y="1535"/>
                  </a:cubicBezTo>
                  <a:cubicBezTo>
                    <a:pt x="1042" y="1621"/>
                    <a:pt x="930" y="1698"/>
                    <a:pt x="802" y="1763"/>
                  </a:cubicBezTo>
                  <a:cubicBezTo>
                    <a:pt x="801" y="1763"/>
                    <a:pt x="801" y="1763"/>
                    <a:pt x="801" y="1763"/>
                  </a:cubicBezTo>
                  <a:cubicBezTo>
                    <a:pt x="801" y="1763"/>
                    <a:pt x="801" y="1763"/>
                    <a:pt x="800" y="1763"/>
                  </a:cubicBezTo>
                  <a:cubicBezTo>
                    <a:pt x="672" y="1698"/>
                    <a:pt x="560" y="1621"/>
                    <a:pt x="466" y="1535"/>
                  </a:cubicBezTo>
                  <a:cubicBezTo>
                    <a:pt x="390" y="1465"/>
                    <a:pt x="326" y="1389"/>
                    <a:pt x="275" y="1308"/>
                  </a:cubicBezTo>
                  <a:cubicBezTo>
                    <a:pt x="194" y="1180"/>
                    <a:pt x="168" y="1076"/>
                    <a:pt x="161" y="1036"/>
                  </a:cubicBezTo>
                  <a:cubicBezTo>
                    <a:pt x="160" y="976"/>
                    <a:pt x="161" y="675"/>
                    <a:pt x="161" y="486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61" y="486"/>
                    <a:pt x="162" y="486"/>
                    <a:pt x="162" y="486"/>
                  </a:cubicBezTo>
                  <a:cubicBezTo>
                    <a:pt x="372" y="438"/>
                    <a:pt x="587" y="329"/>
                    <a:pt x="801" y="160"/>
                  </a:cubicBezTo>
                  <a:cubicBezTo>
                    <a:pt x="1015" y="329"/>
                    <a:pt x="1230" y="438"/>
                    <a:pt x="1440" y="486"/>
                  </a:cubicBezTo>
                  <a:cubicBezTo>
                    <a:pt x="1440" y="486"/>
                    <a:pt x="1441" y="486"/>
                    <a:pt x="1441" y="486"/>
                  </a:cubicBezTo>
                  <a:cubicBezTo>
                    <a:pt x="1441" y="486"/>
                    <a:pt x="1441" y="486"/>
                    <a:pt x="1441" y="486"/>
                  </a:cubicBezTo>
                  <a:cubicBezTo>
                    <a:pt x="1441" y="675"/>
                    <a:pt x="1442" y="976"/>
                    <a:pt x="1441" y="10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6043613" y="1625600"/>
              <a:ext cx="311150" cy="233362"/>
            </a:xfrm>
            <a:custGeom>
              <a:avLst/>
              <a:gdLst>
                <a:gd name="T0" fmla="*/ 482 w 895"/>
                <a:gd name="T1" fmla="*/ 188 h 668"/>
                <a:gd name="T2" fmla="*/ 0 w 895"/>
                <a:gd name="T3" fmla="*/ 29 h 668"/>
                <a:gd name="T4" fmla="*/ 0 w 895"/>
                <a:gd name="T5" fmla="*/ 108 h 668"/>
                <a:gd name="T6" fmla="*/ 478 w 895"/>
                <a:gd name="T7" fmla="*/ 666 h 668"/>
                <a:gd name="T8" fmla="*/ 478 w 895"/>
                <a:gd name="T9" fmla="*/ 668 h 668"/>
                <a:gd name="T10" fmla="*/ 480 w 895"/>
                <a:gd name="T11" fmla="*/ 667 h 668"/>
                <a:gd name="T12" fmla="*/ 482 w 895"/>
                <a:gd name="T13" fmla="*/ 668 h 668"/>
                <a:gd name="T14" fmla="*/ 482 w 895"/>
                <a:gd name="T15" fmla="*/ 666 h 668"/>
                <a:gd name="T16" fmla="*/ 895 w 895"/>
                <a:gd name="T17" fmla="*/ 286 h 668"/>
                <a:gd name="T18" fmla="*/ 482 w 895"/>
                <a:gd name="T19" fmla="*/ 18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5" h="668">
                  <a:moveTo>
                    <a:pt x="482" y="188"/>
                  </a:moveTo>
                  <a:cubicBezTo>
                    <a:pt x="294" y="0"/>
                    <a:pt x="0" y="29"/>
                    <a:pt x="0" y="2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44" y="450"/>
                    <a:pt x="478" y="666"/>
                  </a:cubicBezTo>
                  <a:cubicBezTo>
                    <a:pt x="478" y="668"/>
                    <a:pt x="478" y="668"/>
                    <a:pt x="478" y="668"/>
                  </a:cubicBezTo>
                  <a:cubicBezTo>
                    <a:pt x="479" y="668"/>
                    <a:pt x="479" y="667"/>
                    <a:pt x="480" y="667"/>
                  </a:cubicBezTo>
                  <a:cubicBezTo>
                    <a:pt x="481" y="667"/>
                    <a:pt x="481" y="668"/>
                    <a:pt x="482" y="668"/>
                  </a:cubicBezTo>
                  <a:cubicBezTo>
                    <a:pt x="482" y="666"/>
                    <a:pt x="482" y="666"/>
                    <a:pt x="482" y="666"/>
                  </a:cubicBezTo>
                  <a:cubicBezTo>
                    <a:pt x="712" y="551"/>
                    <a:pt x="833" y="401"/>
                    <a:pt x="895" y="286"/>
                  </a:cubicBezTo>
                  <a:cubicBezTo>
                    <a:pt x="799" y="306"/>
                    <a:pt x="615" y="321"/>
                    <a:pt x="482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154738" y="1439863"/>
              <a:ext cx="112713" cy="168275"/>
            </a:xfrm>
            <a:custGeom>
              <a:avLst/>
              <a:gdLst>
                <a:gd name="T0" fmla="*/ 80 w 320"/>
                <a:gd name="T1" fmla="*/ 299 h 480"/>
                <a:gd name="T2" fmla="*/ 80 w 320"/>
                <a:gd name="T3" fmla="*/ 480 h 480"/>
                <a:gd name="T4" fmla="*/ 240 w 320"/>
                <a:gd name="T5" fmla="*/ 480 h 480"/>
                <a:gd name="T6" fmla="*/ 240 w 320"/>
                <a:gd name="T7" fmla="*/ 299 h 480"/>
                <a:gd name="T8" fmla="*/ 320 w 320"/>
                <a:gd name="T9" fmla="*/ 160 h 480"/>
                <a:gd name="T10" fmla="*/ 160 w 320"/>
                <a:gd name="T11" fmla="*/ 0 h 480"/>
                <a:gd name="T12" fmla="*/ 0 w 320"/>
                <a:gd name="T13" fmla="*/ 160 h 480"/>
                <a:gd name="T14" fmla="*/ 80 w 320"/>
                <a:gd name="T15" fmla="*/ 29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480">
                  <a:moveTo>
                    <a:pt x="80" y="299"/>
                  </a:moveTo>
                  <a:cubicBezTo>
                    <a:pt x="80" y="480"/>
                    <a:pt x="80" y="480"/>
                    <a:pt x="80" y="480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299"/>
                    <a:pt x="240" y="299"/>
                    <a:pt x="240" y="299"/>
                  </a:cubicBezTo>
                  <a:cubicBezTo>
                    <a:pt x="288" y="271"/>
                    <a:pt x="320" y="21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19"/>
                    <a:pt x="32" y="271"/>
                    <a:pt x="80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5761038" y="1189038"/>
            <a:ext cx="895350" cy="8937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69" name="群組 68"/>
          <p:cNvGrpSpPr/>
          <p:nvPr/>
        </p:nvGrpSpPr>
        <p:grpSpPr>
          <a:xfrm>
            <a:off x="5900738" y="1412875"/>
            <a:ext cx="641350" cy="503237"/>
            <a:chOff x="4273550" y="1412875"/>
            <a:chExt cx="641350" cy="503237"/>
          </a:xfrm>
        </p:grpSpPr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4273550" y="1435100"/>
              <a:ext cx="171450" cy="328612"/>
            </a:xfrm>
            <a:custGeom>
              <a:avLst/>
              <a:gdLst>
                <a:gd name="T0" fmla="*/ 32 w 489"/>
                <a:gd name="T1" fmla="*/ 0 h 941"/>
                <a:gd name="T2" fmla="*/ 0 w 489"/>
                <a:gd name="T3" fmla="*/ 96 h 941"/>
                <a:gd name="T4" fmla="*/ 0 w 489"/>
                <a:gd name="T5" fmla="*/ 896 h 941"/>
                <a:gd name="T6" fmla="*/ 6 w 489"/>
                <a:gd name="T7" fmla="*/ 941 h 941"/>
                <a:gd name="T8" fmla="*/ 489 w 489"/>
                <a:gd name="T9" fmla="*/ 458 h 941"/>
                <a:gd name="T10" fmla="*/ 32 w 489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941">
                  <a:moveTo>
                    <a:pt x="32" y="0"/>
                  </a:moveTo>
                  <a:cubicBezTo>
                    <a:pt x="12" y="27"/>
                    <a:pt x="0" y="60"/>
                    <a:pt x="0" y="96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911"/>
                    <a:pt x="2" y="926"/>
                    <a:pt x="6" y="941"/>
                  </a:cubicBezTo>
                  <a:cubicBezTo>
                    <a:pt x="489" y="458"/>
                    <a:pt x="489" y="458"/>
                    <a:pt x="489" y="45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4341813" y="1412875"/>
              <a:ext cx="423863" cy="200025"/>
            </a:xfrm>
            <a:custGeom>
              <a:avLst/>
              <a:gdLst>
                <a:gd name="T0" fmla="*/ 607 w 1214"/>
                <a:gd name="T1" fmla="*/ 574 h 574"/>
                <a:gd name="T2" fmla="*/ 664 w 1214"/>
                <a:gd name="T3" fmla="*/ 550 h 574"/>
                <a:gd name="T4" fmla="*/ 1214 w 1214"/>
                <a:gd name="T5" fmla="*/ 0 h 574"/>
                <a:gd name="T6" fmla="*/ 0 w 1214"/>
                <a:gd name="T7" fmla="*/ 0 h 574"/>
                <a:gd name="T8" fmla="*/ 550 w 1214"/>
                <a:gd name="T9" fmla="*/ 550 h 574"/>
                <a:gd name="T10" fmla="*/ 607 w 1214"/>
                <a:gd name="T11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4" h="574">
                  <a:moveTo>
                    <a:pt x="607" y="574"/>
                  </a:moveTo>
                  <a:cubicBezTo>
                    <a:pt x="628" y="574"/>
                    <a:pt x="648" y="565"/>
                    <a:pt x="664" y="55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0" y="550"/>
                    <a:pt x="550" y="550"/>
                    <a:pt x="550" y="550"/>
                  </a:cubicBezTo>
                  <a:cubicBezTo>
                    <a:pt x="566" y="565"/>
                    <a:pt x="586" y="574"/>
                    <a:pt x="607" y="5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4316413" y="1631950"/>
              <a:ext cx="342900" cy="171450"/>
            </a:xfrm>
            <a:custGeom>
              <a:avLst/>
              <a:gdLst>
                <a:gd name="T0" fmla="*/ 981 w 981"/>
                <a:gd name="T1" fmla="*/ 98 h 490"/>
                <a:gd name="T2" fmla="*/ 883 w 981"/>
                <a:gd name="T3" fmla="*/ 0 h 490"/>
                <a:gd name="T4" fmla="*/ 849 w 981"/>
                <a:gd name="T5" fmla="*/ 33 h 490"/>
                <a:gd name="T6" fmla="*/ 679 w 981"/>
                <a:gd name="T7" fmla="*/ 104 h 490"/>
                <a:gd name="T8" fmla="*/ 509 w 981"/>
                <a:gd name="T9" fmla="*/ 33 h 490"/>
                <a:gd name="T10" fmla="*/ 481 w 981"/>
                <a:gd name="T11" fmla="*/ 5 h 490"/>
                <a:gd name="T12" fmla="*/ 0 w 981"/>
                <a:gd name="T13" fmla="*/ 485 h 490"/>
                <a:gd name="T14" fmla="*/ 38 w 981"/>
                <a:gd name="T15" fmla="*/ 490 h 490"/>
                <a:gd name="T16" fmla="*/ 669 w 981"/>
                <a:gd name="T17" fmla="*/ 490 h 490"/>
                <a:gd name="T18" fmla="*/ 718 w 981"/>
                <a:gd name="T19" fmla="*/ 418 h 490"/>
                <a:gd name="T20" fmla="*/ 808 w 981"/>
                <a:gd name="T21" fmla="*/ 350 h 490"/>
                <a:gd name="T22" fmla="*/ 981 w 981"/>
                <a:gd name="T23" fmla="*/ 9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490">
                  <a:moveTo>
                    <a:pt x="981" y="98"/>
                  </a:moveTo>
                  <a:cubicBezTo>
                    <a:pt x="883" y="0"/>
                    <a:pt x="883" y="0"/>
                    <a:pt x="883" y="0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02" y="80"/>
                    <a:pt x="740" y="104"/>
                    <a:pt x="679" y="104"/>
                  </a:cubicBezTo>
                  <a:cubicBezTo>
                    <a:pt x="618" y="104"/>
                    <a:pt x="556" y="80"/>
                    <a:pt x="509" y="33"/>
                  </a:cubicBezTo>
                  <a:cubicBezTo>
                    <a:pt x="481" y="5"/>
                    <a:pt x="481" y="5"/>
                    <a:pt x="481" y="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2" y="488"/>
                    <a:pt x="25" y="490"/>
                    <a:pt x="38" y="490"/>
                  </a:cubicBezTo>
                  <a:cubicBezTo>
                    <a:pt x="669" y="490"/>
                    <a:pt x="669" y="490"/>
                    <a:pt x="669" y="490"/>
                  </a:cubicBezTo>
                  <a:cubicBezTo>
                    <a:pt x="682" y="464"/>
                    <a:pt x="698" y="440"/>
                    <a:pt x="718" y="418"/>
                  </a:cubicBezTo>
                  <a:cubicBezTo>
                    <a:pt x="744" y="390"/>
                    <a:pt x="774" y="367"/>
                    <a:pt x="808" y="350"/>
                  </a:cubicBezTo>
                  <a:cubicBezTo>
                    <a:pt x="825" y="243"/>
                    <a:pt x="891" y="151"/>
                    <a:pt x="981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4581525" y="1692275"/>
              <a:ext cx="333375" cy="223837"/>
            </a:xfrm>
            <a:custGeom>
              <a:avLst/>
              <a:gdLst>
                <a:gd name="T0" fmla="*/ 756 w 956"/>
                <a:gd name="T1" fmla="*/ 240 h 640"/>
                <a:gd name="T2" fmla="*/ 636 w 956"/>
                <a:gd name="T3" fmla="*/ 280 h 640"/>
                <a:gd name="T4" fmla="*/ 640 w 956"/>
                <a:gd name="T5" fmla="*/ 237 h 640"/>
                <a:gd name="T6" fmla="*/ 403 w 956"/>
                <a:gd name="T7" fmla="*/ 0 h 640"/>
                <a:gd name="T8" fmla="*/ 165 w 956"/>
                <a:gd name="T9" fmla="*/ 237 h 640"/>
                <a:gd name="T10" fmla="*/ 167 w 956"/>
                <a:gd name="T11" fmla="*/ 269 h 640"/>
                <a:gd name="T12" fmla="*/ 0 w 956"/>
                <a:gd name="T13" fmla="*/ 454 h 640"/>
                <a:gd name="T14" fmla="*/ 186 w 956"/>
                <a:gd name="T15" fmla="*/ 640 h 640"/>
                <a:gd name="T16" fmla="*/ 188 w 956"/>
                <a:gd name="T17" fmla="*/ 640 h 640"/>
                <a:gd name="T18" fmla="*/ 188 w 956"/>
                <a:gd name="T19" fmla="*/ 640 h 640"/>
                <a:gd name="T20" fmla="*/ 749 w 956"/>
                <a:gd name="T21" fmla="*/ 640 h 640"/>
                <a:gd name="T22" fmla="*/ 749 w 956"/>
                <a:gd name="T23" fmla="*/ 640 h 640"/>
                <a:gd name="T24" fmla="*/ 756 w 956"/>
                <a:gd name="T25" fmla="*/ 640 h 640"/>
                <a:gd name="T26" fmla="*/ 956 w 956"/>
                <a:gd name="T27" fmla="*/ 440 h 640"/>
                <a:gd name="T28" fmla="*/ 756 w 956"/>
                <a:gd name="T29" fmla="*/ 2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6" h="640">
                  <a:moveTo>
                    <a:pt x="756" y="240"/>
                  </a:moveTo>
                  <a:cubicBezTo>
                    <a:pt x="711" y="240"/>
                    <a:pt x="670" y="255"/>
                    <a:pt x="636" y="280"/>
                  </a:cubicBezTo>
                  <a:cubicBezTo>
                    <a:pt x="639" y="266"/>
                    <a:pt x="640" y="252"/>
                    <a:pt x="640" y="237"/>
                  </a:cubicBezTo>
                  <a:cubicBezTo>
                    <a:pt x="640" y="106"/>
                    <a:pt x="534" y="0"/>
                    <a:pt x="403" y="0"/>
                  </a:cubicBezTo>
                  <a:cubicBezTo>
                    <a:pt x="272" y="0"/>
                    <a:pt x="165" y="106"/>
                    <a:pt x="165" y="237"/>
                  </a:cubicBezTo>
                  <a:cubicBezTo>
                    <a:pt x="165" y="248"/>
                    <a:pt x="166" y="259"/>
                    <a:pt x="167" y="269"/>
                  </a:cubicBezTo>
                  <a:cubicBezTo>
                    <a:pt x="73" y="278"/>
                    <a:pt x="0" y="358"/>
                    <a:pt x="0" y="454"/>
                  </a:cubicBezTo>
                  <a:cubicBezTo>
                    <a:pt x="0" y="557"/>
                    <a:pt x="83" y="640"/>
                    <a:pt x="186" y="640"/>
                  </a:cubicBezTo>
                  <a:cubicBezTo>
                    <a:pt x="187" y="640"/>
                    <a:pt x="187" y="640"/>
                    <a:pt x="188" y="640"/>
                  </a:cubicBezTo>
                  <a:cubicBezTo>
                    <a:pt x="188" y="640"/>
                    <a:pt x="188" y="640"/>
                    <a:pt x="188" y="640"/>
                  </a:cubicBezTo>
                  <a:cubicBezTo>
                    <a:pt x="749" y="640"/>
                    <a:pt x="749" y="640"/>
                    <a:pt x="749" y="640"/>
                  </a:cubicBezTo>
                  <a:cubicBezTo>
                    <a:pt x="749" y="640"/>
                    <a:pt x="749" y="640"/>
                    <a:pt x="749" y="640"/>
                  </a:cubicBezTo>
                  <a:cubicBezTo>
                    <a:pt x="752" y="640"/>
                    <a:pt x="754" y="640"/>
                    <a:pt x="756" y="640"/>
                  </a:cubicBezTo>
                  <a:cubicBezTo>
                    <a:pt x="866" y="640"/>
                    <a:pt x="956" y="550"/>
                    <a:pt x="956" y="440"/>
                  </a:cubicBezTo>
                  <a:cubicBezTo>
                    <a:pt x="956" y="330"/>
                    <a:pt x="866" y="240"/>
                    <a:pt x="756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4664075" y="1435100"/>
              <a:ext cx="168275" cy="282575"/>
            </a:xfrm>
            <a:custGeom>
              <a:avLst/>
              <a:gdLst>
                <a:gd name="T0" fmla="*/ 163 w 482"/>
                <a:gd name="T1" fmla="*/ 615 h 808"/>
                <a:gd name="T2" fmla="*/ 165 w 482"/>
                <a:gd name="T3" fmla="*/ 615 h 808"/>
                <a:gd name="T4" fmla="*/ 482 w 482"/>
                <a:gd name="T5" fmla="*/ 808 h 808"/>
                <a:gd name="T6" fmla="*/ 482 w 482"/>
                <a:gd name="T7" fmla="*/ 95 h 808"/>
                <a:gd name="T8" fmla="*/ 451 w 482"/>
                <a:gd name="T9" fmla="*/ 0 h 808"/>
                <a:gd name="T10" fmla="*/ 0 w 482"/>
                <a:gd name="T11" fmla="*/ 452 h 808"/>
                <a:gd name="T12" fmla="*/ 163 w 482"/>
                <a:gd name="T13" fmla="*/ 615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808">
                  <a:moveTo>
                    <a:pt x="163" y="615"/>
                  </a:moveTo>
                  <a:cubicBezTo>
                    <a:pt x="164" y="615"/>
                    <a:pt x="164" y="615"/>
                    <a:pt x="165" y="615"/>
                  </a:cubicBezTo>
                  <a:cubicBezTo>
                    <a:pt x="303" y="615"/>
                    <a:pt x="422" y="694"/>
                    <a:pt x="482" y="808"/>
                  </a:cubicBezTo>
                  <a:cubicBezTo>
                    <a:pt x="482" y="95"/>
                    <a:pt x="482" y="95"/>
                    <a:pt x="482" y="95"/>
                  </a:cubicBezTo>
                  <a:cubicBezTo>
                    <a:pt x="482" y="60"/>
                    <a:pt x="470" y="27"/>
                    <a:pt x="451" y="0"/>
                  </a:cubicBezTo>
                  <a:cubicBezTo>
                    <a:pt x="0" y="452"/>
                    <a:pt x="0" y="452"/>
                    <a:pt x="0" y="452"/>
                  </a:cubicBezTo>
                  <a:lnTo>
                    <a:pt x="163" y="6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5" name="Freeform 106"/>
          <p:cNvSpPr>
            <a:spLocks/>
          </p:cNvSpPr>
          <p:nvPr/>
        </p:nvSpPr>
        <p:spPr bwMode="auto">
          <a:xfrm>
            <a:off x="830175" y="1188087"/>
            <a:ext cx="901473" cy="901473"/>
          </a:xfrm>
          <a:custGeom>
            <a:avLst/>
            <a:gdLst>
              <a:gd name="T0" fmla="*/ 4 w 2615"/>
              <a:gd name="T1" fmla="*/ 1408 h 2615"/>
              <a:gd name="T2" fmla="*/ 27 w 2615"/>
              <a:gd name="T3" fmla="*/ 1571 h 2615"/>
              <a:gd name="T4" fmla="*/ 68 w 2615"/>
              <a:gd name="T5" fmla="*/ 1727 h 2615"/>
              <a:gd name="T6" fmla="*/ 129 w 2615"/>
              <a:gd name="T7" fmla="*/ 1874 h 2615"/>
              <a:gd name="T8" fmla="*/ 206 w 2615"/>
              <a:gd name="T9" fmla="*/ 2012 h 2615"/>
              <a:gd name="T10" fmla="*/ 298 w 2615"/>
              <a:gd name="T11" fmla="*/ 2139 h 2615"/>
              <a:gd name="T12" fmla="*/ 406 w 2615"/>
              <a:gd name="T13" fmla="*/ 2254 h 2615"/>
              <a:gd name="T14" fmla="*/ 525 w 2615"/>
              <a:gd name="T15" fmla="*/ 2356 h 2615"/>
              <a:gd name="T16" fmla="*/ 657 w 2615"/>
              <a:gd name="T17" fmla="*/ 2441 h 2615"/>
              <a:gd name="T18" fmla="*/ 799 w 2615"/>
              <a:gd name="T19" fmla="*/ 2512 h 2615"/>
              <a:gd name="T20" fmla="*/ 950 w 2615"/>
              <a:gd name="T21" fmla="*/ 2565 h 2615"/>
              <a:gd name="T22" fmla="*/ 1108 w 2615"/>
              <a:gd name="T23" fmla="*/ 2600 h 2615"/>
              <a:gd name="T24" fmla="*/ 1274 w 2615"/>
              <a:gd name="T25" fmla="*/ 2615 h 2615"/>
              <a:gd name="T26" fmla="*/ 1408 w 2615"/>
              <a:gd name="T27" fmla="*/ 2611 h 2615"/>
              <a:gd name="T28" fmla="*/ 1571 w 2615"/>
              <a:gd name="T29" fmla="*/ 2588 h 2615"/>
              <a:gd name="T30" fmla="*/ 1727 w 2615"/>
              <a:gd name="T31" fmla="*/ 2547 h 2615"/>
              <a:gd name="T32" fmla="*/ 1875 w 2615"/>
              <a:gd name="T33" fmla="*/ 2486 h 2615"/>
              <a:gd name="T34" fmla="*/ 2012 w 2615"/>
              <a:gd name="T35" fmla="*/ 2409 h 2615"/>
              <a:gd name="T36" fmla="*/ 2139 w 2615"/>
              <a:gd name="T37" fmla="*/ 2317 h 2615"/>
              <a:gd name="T38" fmla="*/ 2255 w 2615"/>
              <a:gd name="T39" fmla="*/ 2210 h 2615"/>
              <a:gd name="T40" fmla="*/ 2356 w 2615"/>
              <a:gd name="T41" fmla="*/ 2090 h 2615"/>
              <a:gd name="T42" fmla="*/ 2442 w 2615"/>
              <a:gd name="T43" fmla="*/ 1958 h 2615"/>
              <a:gd name="T44" fmla="*/ 2512 w 2615"/>
              <a:gd name="T45" fmla="*/ 1816 h 2615"/>
              <a:gd name="T46" fmla="*/ 2565 w 2615"/>
              <a:gd name="T47" fmla="*/ 1665 h 2615"/>
              <a:gd name="T48" fmla="*/ 2600 w 2615"/>
              <a:gd name="T49" fmla="*/ 1507 h 2615"/>
              <a:gd name="T50" fmla="*/ 2615 w 2615"/>
              <a:gd name="T51" fmla="*/ 1341 h 2615"/>
              <a:gd name="T52" fmla="*/ 2611 w 2615"/>
              <a:gd name="T53" fmla="*/ 1207 h 2615"/>
              <a:gd name="T54" fmla="*/ 2589 w 2615"/>
              <a:gd name="T55" fmla="*/ 1044 h 2615"/>
              <a:gd name="T56" fmla="*/ 2547 w 2615"/>
              <a:gd name="T57" fmla="*/ 888 h 2615"/>
              <a:gd name="T58" fmla="*/ 2486 w 2615"/>
              <a:gd name="T59" fmla="*/ 741 h 2615"/>
              <a:gd name="T60" fmla="*/ 2409 w 2615"/>
              <a:gd name="T61" fmla="*/ 603 h 2615"/>
              <a:gd name="T62" fmla="*/ 2317 w 2615"/>
              <a:gd name="T63" fmla="*/ 476 h 2615"/>
              <a:gd name="T64" fmla="*/ 2210 w 2615"/>
              <a:gd name="T65" fmla="*/ 361 h 2615"/>
              <a:gd name="T66" fmla="*/ 2090 w 2615"/>
              <a:gd name="T67" fmla="*/ 259 h 2615"/>
              <a:gd name="T68" fmla="*/ 1958 w 2615"/>
              <a:gd name="T69" fmla="*/ 174 h 2615"/>
              <a:gd name="T70" fmla="*/ 1816 w 2615"/>
              <a:gd name="T71" fmla="*/ 103 h 2615"/>
              <a:gd name="T72" fmla="*/ 1665 w 2615"/>
              <a:gd name="T73" fmla="*/ 50 h 2615"/>
              <a:gd name="T74" fmla="*/ 1507 w 2615"/>
              <a:gd name="T75" fmla="*/ 15 h 2615"/>
              <a:gd name="T76" fmla="*/ 1341 w 2615"/>
              <a:gd name="T77" fmla="*/ 0 h 2615"/>
              <a:gd name="T78" fmla="*/ 1208 w 2615"/>
              <a:gd name="T79" fmla="*/ 4 h 2615"/>
              <a:gd name="T80" fmla="*/ 1044 w 2615"/>
              <a:gd name="T81" fmla="*/ 27 h 2615"/>
              <a:gd name="T82" fmla="*/ 888 w 2615"/>
              <a:gd name="T83" fmla="*/ 68 h 2615"/>
              <a:gd name="T84" fmla="*/ 741 w 2615"/>
              <a:gd name="T85" fmla="*/ 129 h 2615"/>
              <a:gd name="T86" fmla="*/ 603 w 2615"/>
              <a:gd name="T87" fmla="*/ 206 h 2615"/>
              <a:gd name="T88" fmla="*/ 476 w 2615"/>
              <a:gd name="T89" fmla="*/ 298 h 2615"/>
              <a:gd name="T90" fmla="*/ 361 w 2615"/>
              <a:gd name="T91" fmla="*/ 406 h 2615"/>
              <a:gd name="T92" fmla="*/ 259 w 2615"/>
              <a:gd name="T93" fmla="*/ 525 h 2615"/>
              <a:gd name="T94" fmla="*/ 174 w 2615"/>
              <a:gd name="T95" fmla="*/ 657 h 2615"/>
              <a:gd name="T96" fmla="*/ 103 w 2615"/>
              <a:gd name="T97" fmla="*/ 799 h 2615"/>
              <a:gd name="T98" fmla="*/ 50 w 2615"/>
              <a:gd name="T99" fmla="*/ 950 h 2615"/>
              <a:gd name="T100" fmla="*/ 15 w 2615"/>
              <a:gd name="T101" fmla="*/ 1108 h 2615"/>
              <a:gd name="T102" fmla="*/ 0 w 2615"/>
              <a:gd name="T103" fmla="*/ 1274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5" h="2615">
                <a:moveTo>
                  <a:pt x="0" y="1308"/>
                </a:moveTo>
                <a:lnTo>
                  <a:pt x="0" y="1308"/>
                </a:lnTo>
                <a:lnTo>
                  <a:pt x="0" y="1341"/>
                </a:lnTo>
                <a:lnTo>
                  <a:pt x="2" y="1375"/>
                </a:lnTo>
                <a:lnTo>
                  <a:pt x="4" y="1408"/>
                </a:lnTo>
                <a:lnTo>
                  <a:pt x="7" y="1441"/>
                </a:lnTo>
                <a:lnTo>
                  <a:pt x="10" y="1474"/>
                </a:lnTo>
                <a:lnTo>
                  <a:pt x="15" y="1507"/>
                </a:lnTo>
                <a:lnTo>
                  <a:pt x="20" y="1539"/>
                </a:lnTo>
                <a:lnTo>
                  <a:pt x="27" y="1571"/>
                </a:lnTo>
                <a:lnTo>
                  <a:pt x="34" y="1603"/>
                </a:lnTo>
                <a:lnTo>
                  <a:pt x="41" y="1634"/>
                </a:lnTo>
                <a:lnTo>
                  <a:pt x="50" y="1665"/>
                </a:lnTo>
                <a:lnTo>
                  <a:pt x="59" y="1697"/>
                </a:lnTo>
                <a:lnTo>
                  <a:pt x="68" y="1727"/>
                </a:lnTo>
                <a:lnTo>
                  <a:pt x="80" y="1757"/>
                </a:lnTo>
                <a:lnTo>
                  <a:pt x="91" y="1787"/>
                </a:lnTo>
                <a:lnTo>
                  <a:pt x="103" y="1816"/>
                </a:lnTo>
                <a:lnTo>
                  <a:pt x="115" y="1846"/>
                </a:lnTo>
                <a:lnTo>
                  <a:pt x="129" y="1874"/>
                </a:lnTo>
                <a:lnTo>
                  <a:pt x="143" y="1903"/>
                </a:lnTo>
                <a:lnTo>
                  <a:pt x="157" y="1931"/>
                </a:lnTo>
                <a:lnTo>
                  <a:pt x="174" y="1958"/>
                </a:lnTo>
                <a:lnTo>
                  <a:pt x="189" y="1986"/>
                </a:lnTo>
                <a:lnTo>
                  <a:pt x="206" y="2012"/>
                </a:lnTo>
                <a:lnTo>
                  <a:pt x="224" y="2039"/>
                </a:lnTo>
                <a:lnTo>
                  <a:pt x="241" y="2064"/>
                </a:lnTo>
                <a:lnTo>
                  <a:pt x="259" y="2090"/>
                </a:lnTo>
                <a:lnTo>
                  <a:pt x="279" y="2115"/>
                </a:lnTo>
                <a:lnTo>
                  <a:pt x="298" y="2139"/>
                </a:lnTo>
                <a:lnTo>
                  <a:pt x="319" y="2164"/>
                </a:lnTo>
                <a:lnTo>
                  <a:pt x="340" y="2187"/>
                </a:lnTo>
                <a:lnTo>
                  <a:pt x="361" y="2210"/>
                </a:lnTo>
                <a:lnTo>
                  <a:pt x="383" y="2232"/>
                </a:lnTo>
                <a:lnTo>
                  <a:pt x="406" y="2254"/>
                </a:lnTo>
                <a:lnTo>
                  <a:pt x="428" y="2275"/>
                </a:lnTo>
                <a:lnTo>
                  <a:pt x="452" y="2296"/>
                </a:lnTo>
                <a:lnTo>
                  <a:pt x="476" y="2317"/>
                </a:lnTo>
                <a:lnTo>
                  <a:pt x="501" y="2336"/>
                </a:lnTo>
                <a:lnTo>
                  <a:pt x="525" y="2356"/>
                </a:lnTo>
                <a:lnTo>
                  <a:pt x="551" y="2374"/>
                </a:lnTo>
                <a:lnTo>
                  <a:pt x="576" y="2391"/>
                </a:lnTo>
                <a:lnTo>
                  <a:pt x="603" y="2409"/>
                </a:lnTo>
                <a:lnTo>
                  <a:pt x="629" y="2426"/>
                </a:lnTo>
                <a:lnTo>
                  <a:pt x="657" y="2441"/>
                </a:lnTo>
                <a:lnTo>
                  <a:pt x="684" y="2458"/>
                </a:lnTo>
                <a:lnTo>
                  <a:pt x="712" y="2472"/>
                </a:lnTo>
                <a:lnTo>
                  <a:pt x="741" y="2486"/>
                </a:lnTo>
                <a:lnTo>
                  <a:pt x="769" y="2500"/>
                </a:lnTo>
                <a:lnTo>
                  <a:pt x="799" y="2512"/>
                </a:lnTo>
                <a:lnTo>
                  <a:pt x="829" y="2524"/>
                </a:lnTo>
                <a:lnTo>
                  <a:pt x="858" y="2535"/>
                </a:lnTo>
                <a:lnTo>
                  <a:pt x="888" y="2547"/>
                </a:lnTo>
                <a:lnTo>
                  <a:pt x="918" y="2556"/>
                </a:lnTo>
                <a:lnTo>
                  <a:pt x="950" y="2565"/>
                </a:lnTo>
                <a:lnTo>
                  <a:pt x="981" y="2574"/>
                </a:lnTo>
                <a:lnTo>
                  <a:pt x="1012" y="2581"/>
                </a:lnTo>
                <a:lnTo>
                  <a:pt x="1044" y="2588"/>
                </a:lnTo>
                <a:lnTo>
                  <a:pt x="1076" y="2595"/>
                </a:lnTo>
                <a:lnTo>
                  <a:pt x="1108" y="2600"/>
                </a:lnTo>
                <a:lnTo>
                  <a:pt x="1141" y="2605"/>
                </a:lnTo>
                <a:lnTo>
                  <a:pt x="1174" y="2608"/>
                </a:lnTo>
                <a:lnTo>
                  <a:pt x="1208" y="2611"/>
                </a:lnTo>
                <a:lnTo>
                  <a:pt x="1240" y="2613"/>
                </a:lnTo>
                <a:lnTo>
                  <a:pt x="1274" y="2615"/>
                </a:lnTo>
                <a:lnTo>
                  <a:pt x="1308" y="2615"/>
                </a:lnTo>
                <a:lnTo>
                  <a:pt x="1308" y="2615"/>
                </a:lnTo>
                <a:lnTo>
                  <a:pt x="1341" y="2615"/>
                </a:lnTo>
                <a:lnTo>
                  <a:pt x="1375" y="2613"/>
                </a:lnTo>
                <a:lnTo>
                  <a:pt x="1408" y="2611"/>
                </a:lnTo>
                <a:lnTo>
                  <a:pt x="1441" y="2608"/>
                </a:lnTo>
                <a:lnTo>
                  <a:pt x="1474" y="2605"/>
                </a:lnTo>
                <a:lnTo>
                  <a:pt x="1507" y="2600"/>
                </a:lnTo>
                <a:lnTo>
                  <a:pt x="1540" y="2595"/>
                </a:lnTo>
                <a:lnTo>
                  <a:pt x="1571" y="2588"/>
                </a:lnTo>
                <a:lnTo>
                  <a:pt x="1603" y="2581"/>
                </a:lnTo>
                <a:lnTo>
                  <a:pt x="1635" y="2574"/>
                </a:lnTo>
                <a:lnTo>
                  <a:pt x="1665" y="2565"/>
                </a:lnTo>
                <a:lnTo>
                  <a:pt x="1697" y="2556"/>
                </a:lnTo>
                <a:lnTo>
                  <a:pt x="1727" y="2547"/>
                </a:lnTo>
                <a:lnTo>
                  <a:pt x="1757" y="2535"/>
                </a:lnTo>
                <a:lnTo>
                  <a:pt x="1787" y="2524"/>
                </a:lnTo>
                <a:lnTo>
                  <a:pt x="1816" y="2512"/>
                </a:lnTo>
                <a:lnTo>
                  <a:pt x="1846" y="2500"/>
                </a:lnTo>
                <a:lnTo>
                  <a:pt x="1875" y="2486"/>
                </a:lnTo>
                <a:lnTo>
                  <a:pt x="1903" y="2472"/>
                </a:lnTo>
                <a:lnTo>
                  <a:pt x="1931" y="2458"/>
                </a:lnTo>
                <a:lnTo>
                  <a:pt x="1958" y="2441"/>
                </a:lnTo>
                <a:lnTo>
                  <a:pt x="1986" y="2426"/>
                </a:lnTo>
                <a:lnTo>
                  <a:pt x="2012" y="2409"/>
                </a:lnTo>
                <a:lnTo>
                  <a:pt x="2039" y="2391"/>
                </a:lnTo>
                <a:lnTo>
                  <a:pt x="2065" y="2374"/>
                </a:lnTo>
                <a:lnTo>
                  <a:pt x="2090" y="2356"/>
                </a:lnTo>
                <a:lnTo>
                  <a:pt x="2115" y="2336"/>
                </a:lnTo>
                <a:lnTo>
                  <a:pt x="2139" y="2317"/>
                </a:lnTo>
                <a:lnTo>
                  <a:pt x="2164" y="2296"/>
                </a:lnTo>
                <a:lnTo>
                  <a:pt x="2187" y="2275"/>
                </a:lnTo>
                <a:lnTo>
                  <a:pt x="2210" y="2254"/>
                </a:lnTo>
                <a:lnTo>
                  <a:pt x="2232" y="2232"/>
                </a:lnTo>
                <a:lnTo>
                  <a:pt x="2255" y="2210"/>
                </a:lnTo>
                <a:lnTo>
                  <a:pt x="2275" y="2187"/>
                </a:lnTo>
                <a:lnTo>
                  <a:pt x="2296" y="2164"/>
                </a:lnTo>
                <a:lnTo>
                  <a:pt x="2317" y="2139"/>
                </a:lnTo>
                <a:lnTo>
                  <a:pt x="2336" y="2115"/>
                </a:lnTo>
                <a:lnTo>
                  <a:pt x="2356" y="2090"/>
                </a:lnTo>
                <a:lnTo>
                  <a:pt x="2374" y="2064"/>
                </a:lnTo>
                <a:lnTo>
                  <a:pt x="2391" y="2039"/>
                </a:lnTo>
                <a:lnTo>
                  <a:pt x="2409" y="2012"/>
                </a:lnTo>
                <a:lnTo>
                  <a:pt x="2426" y="1986"/>
                </a:lnTo>
                <a:lnTo>
                  <a:pt x="2442" y="1958"/>
                </a:lnTo>
                <a:lnTo>
                  <a:pt x="2458" y="1931"/>
                </a:lnTo>
                <a:lnTo>
                  <a:pt x="2472" y="1903"/>
                </a:lnTo>
                <a:lnTo>
                  <a:pt x="2486" y="1874"/>
                </a:lnTo>
                <a:lnTo>
                  <a:pt x="2500" y="1846"/>
                </a:lnTo>
                <a:lnTo>
                  <a:pt x="2512" y="1816"/>
                </a:lnTo>
                <a:lnTo>
                  <a:pt x="2524" y="1787"/>
                </a:lnTo>
                <a:lnTo>
                  <a:pt x="2536" y="1757"/>
                </a:lnTo>
                <a:lnTo>
                  <a:pt x="2547" y="1727"/>
                </a:lnTo>
                <a:lnTo>
                  <a:pt x="2556" y="1697"/>
                </a:lnTo>
                <a:lnTo>
                  <a:pt x="2565" y="1665"/>
                </a:lnTo>
                <a:lnTo>
                  <a:pt x="2574" y="1634"/>
                </a:lnTo>
                <a:lnTo>
                  <a:pt x="2582" y="1603"/>
                </a:lnTo>
                <a:lnTo>
                  <a:pt x="2589" y="1571"/>
                </a:lnTo>
                <a:lnTo>
                  <a:pt x="2595" y="1539"/>
                </a:lnTo>
                <a:lnTo>
                  <a:pt x="2600" y="1507"/>
                </a:lnTo>
                <a:lnTo>
                  <a:pt x="2605" y="1474"/>
                </a:lnTo>
                <a:lnTo>
                  <a:pt x="2608" y="1441"/>
                </a:lnTo>
                <a:lnTo>
                  <a:pt x="2611" y="1408"/>
                </a:lnTo>
                <a:lnTo>
                  <a:pt x="2613" y="1375"/>
                </a:lnTo>
                <a:lnTo>
                  <a:pt x="2615" y="1341"/>
                </a:lnTo>
                <a:lnTo>
                  <a:pt x="2615" y="1308"/>
                </a:lnTo>
                <a:lnTo>
                  <a:pt x="2615" y="1308"/>
                </a:lnTo>
                <a:lnTo>
                  <a:pt x="2615" y="1274"/>
                </a:lnTo>
                <a:lnTo>
                  <a:pt x="2613" y="1240"/>
                </a:lnTo>
                <a:lnTo>
                  <a:pt x="2611" y="1207"/>
                </a:lnTo>
                <a:lnTo>
                  <a:pt x="2608" y="1174"/>
                </a:lnTo>
                <a:lnTo>
                  <a:pt x="2605" y="1141"/>
                </a:lnTo>
                <a:lnTo>
                  <a:pt x="2600" y="1108"/>
                </a:lnTo>
                <a:lnTo>
                  <a:pt x="2595" y="1076"/>
                </a:lnTo>
                <a:lnTo>
                  <a:pt x="2589" y="1044"/>
                </a:lnTo>
                <a:lnTo>
                  <a:pt x="2582" y="1012"/>
                </a:lnTo>
                <a:lnTo>
                  <a:pt x="2574" y="981"/>
                </a:lnTo>
                <a:lnTo>
                  <a:pt x="2565" y="950"/>
                </a:lnTo>
                <a:lnTo>
                  <a:pt x="2556" y="918"/>
                </a:lnTo>
                <a:lnTo>
                  <a:pt x="2547" y="888"/>
                </a:lnTo>
                <a:lnTo>
                  <a:pt x="2536" y="858"/>
                </a:lnTo>
                <a:lnTo>
                  <a:pt x="2524" y="828"/>
                </a:lnTo>
                <a:lnTo>
                  <a:pt x="2512" y="799"/>
                </a:lnTo>
                <a:lnTo>
                  <a:pt x="2500" y="769"/>
                </a:lnTo>
                <a:lnTo>
                  <a:pt x="2486" y="741"/>
                </a:lnTo>
                <a:lnTo>
                  <a:pt x="2472" y="712"/>
                </a:lnTo>
                <a:lnTo>
                  <a:pt x="2458" y="684"/>
                </a:lnTo>
                <a:lnTo>
                  <a:pt x="2442" y="657"/>
                </a:lnTo>
                <a:lnTo>
                  <a:pt x="2426" y="629"/>
                </a:lnTo>
                <a:lnTo>
                  <a:pt x="2409" y="603"/>
                </a:lnTo>
                <a:lnTo>
                  <a:pt x="2391" y="576"/>
                </a:lnTo>
                <a:lnTo>
                  <a:pt x="2374" y="551"/>
                </a:lnTo>
                <a:lnTo>
                  <a:pt x="2356" y="525"/>
                </a:lnTo>
                <a:lnTo>
                  <a:pt x="2336" y="501"/>
                </a:lnTo>
                <a:lnTo>
                  <a:pt x="2317" y="476"/>
                </a:lnTo>
                <a:lnTo>
                  <a:pt x="2296" y="452"/>
                </a:lnTo>
                <a:lnTo>
                  <a:pt x="2275" y="428"/>
                </a:lnTo>
                <a:lnTo>
                  <a:pt x="2255" y="406"/>
                </a:lnTo>
                <a:lnTo>
                  <a:pt x="2232" y="383"/>
                </a:lnTo>
                <a:lnTo>
                  <a:pt x="2210" y="361"/>
                </a:lnTo>
                <a:lnTo>
                  <a:pt x="2187" y="340"/>
                </a:lnTo>
                <a:lnTo>
                  <a:pt x="2164" y="319"/>
                </a:lnTo>
                <a:lnTo>
                  <a:pt x="2139" y="298"/>
                </a:lnTo>
                <a:lnTo>
                  <a:pt x="2115" y="279"/>
                </a:lnTo>
                <a:lnTo>
                  <a:pt x="2090" y="259"/>
                </a:lnTo>
                <a:lnTo>
                  <a:pt x="2065" y="241"/>
                </a:lnTo>
                <a:lnTo>
                  <a:pt x="2039" y="224"/>
                </a:lnTo>
                <a:lnTo>
                  <a:pt x="2012" y="206"/>
                </a:lnTo>
                <a:lnTo>
                  <a:pt x="1986" y="189"/>
                </a:lnTo>
                <a:lnTo>
                  <a:pt x="1958" y="174"/>
                </a:lnTo>
                <a:lnTo>
                  <a:pt x="1931" y="157"/>
                </a:lnTo>
                <a:lnTo>
                  <a:pt x="1903" y="143"/>
                </a:lnTo>
                <a:lnTo>
                  <a:pt x="1875" y="129"/>
                </a:lnTo>
                <a:lnTo>
                  <a:pt x="1846" y="115"/>
                </a:lnTo>
                <a:lnTo>
                  <a:pt x="1816" y="103"/>
                </a:lnTo>
                <a:lnTo>
                  <a:pt x="1787" y="91"/>
                </a:lnTo>
                <a:lnTo>
                  <a:pt x="1757" y="80"/>
                </a:lnTo>
                <a:lnTo>
                  <a:pt x="1727" y="68"/>
                </a:lnTo>
                <a:lnTo>
                  <a:pt x="1697" y="59"/>
                </a:lnTo>
                <a:lnTo>
                  <a:pt x="1665" y="50"/>
                </a:lnTo>
                <a:lnTo>
                  <a:pt x="1635" y="41"/>
                </a:lnTo>
                <a:lnTo>
                  <a:pt x="1603" y="34"/>
                </a:lnTo>
                <a:lnTo>
                  <a:pt x="1571" y="27"/>
                </a:lnTo>
                <a:lnTo>
                  <a:pt x="1540" y="20"/>
                </a:lnTo>
                <a:lnTo>
                  <a:pt x="1507" y="15"/>
                </a:lnTo>
                <a:lnTo>
                  <a:pt x="1474" y="10"/>
                </a:lnTo>
                <a:lnTo>
                  <a:pt x="1441" y="7"/>
                </a:lnTo>
                <a:lnTo>
                  <a:pt x="1408" y="4"/>
                </a:lnTo>
                <a:lnTo>
                  <a:pt x="1375" y="2"/>
                </a:lnTo>
                <a:lnTo>
                  <a:pt x="1341" y="0"/>
                </a:lnTo>
                <a:lnTo>
                  <a:pt x="1308" y="0"/>
                </a:lnTo>
                <a:lnTo>
                  <a:pt x="1308" y="0"/>
                </a:lnTo>
                <a:lnTo>
                  <a:pt x="1274" y="0"/>
                </a:lnTo>
                <a:lnTo>
                  <a:pt x="1240" y="2"/>
                </a:lnTo>
                <a:lnTo>
                  <a:pt x="1208" y="4"/>
                </a:lnTo>
                <a:lnTo>
                  <a:pt x="1174" y="7"/>
                </a:lnTo>
                <a:lnTo>
                  <a:pt x="1141" y="10"/>
                </a:lnTo>
                <a:lnTo>
                  <a:pt x="1108" y="15"/>
                </a:lnTo>
                <a:lnTo>
                  <a:pt x="1076" y="20"/>
                </a:lnTo>
                <a:lnTo>
                  <a:pt x="1044" y="27"/>
                </a:lnTo>
                <a:lnTo>
                  <a:pt x="1012" y="34"/>
                </a:lnTo>
                <a:lnTo>
                  <a:pt x="981" y="41"/>
                </a:lnTo>
                <a:lnTo>
                  <a:pt x="950" y="50"/>
                </a:lnTo>
                <a:lnTo>
                  <a:pt x="918" y="59"/>
                </a:lnTo>
                <a:lnTo>
                  <a:pt x="888" y="68"/>
                </a:lnTo>
                <a:lnTo>
                  <a:pt x="858" y="80"/>
                </a:lnTo>
                <a:lnTo>
                  <a:pt x="829" y="91"/>
                </a:lnTo>
                <a:lnTo>
                  <a:pt x="799" y="103"/>
                </a:lnTo>
                <a:lnTo>
                  <a:pt x="769" y="115"/>
                </a:lnTo>
                <a:lnTo>
                  <a:pt x="741" y="129"/>
                </a:lnTo>
                <a:lnTo>
                  <a:pt x="712" y="143"/>
                </a:lnTo>
                <a:lnTo>
                  <a:pt x="684" y="157"/>
                </a:lnTo>
                <a:lnTo>
                  <a:pt x="657" y="174"/>
                </a:lnTo>
                <a:lnTo>
                  <a:pt x="629" y="189"/>
                </a:lnTo>
                <a:lnTo>
                  <a:pt x="603" y="206"/>
                </a:lnTo>
                <a:lnTo>
                  <a:pt x="576" y="224"/>
                </a:lnTo>
                <a:lnTo>
                  <a:pt x="551" y="241"/>
                </a:lnTo>
                <a:lnTo>
                  <a:pt x="525" y="259"/>
                </a:lnTo>
                <a:lnTo>
                  <a:pt x="501" y="279"/>
                </a:lnTo>
                <a:lnTo>
                  <a:pt x="476" y="298"/>
                </a:lnTo>
                <a:lnTo>
                  <a:pt x="452" y="319"/>
                </a:lnTo>
                <a:lnTo>
                  <a:pt x="428" y="340"/>
                </a:lnTo>
                <a:lnTo>
                  <a:pt x="406" y="361"/>
                </a:lnTo>
                <a:lnTo>
                  <a:pt x="383" y="383"/>
                </a:lnTo>
                <a:lnTo>
                  <a:pt x="361" y="406"/>
                </a:lnTo>
                <a:lnTo>
                  <a:pt x="340" y="428"/>
                </a:lnTo>
                <a:lnTo>
                  <a:pt x="319" y="452"/>
                </a:lnTo>
                <a:lnTo>
                  <a:pt x="298" y="476"/>
                </a:lnTo>
                <a:lnTo>
                  <a:pt x="279" y="501"/>
                </a:lnTo>
                <a:lnTo>
                  <a:pt x="259" y="525"/>
                </a:lnTo>
                <a:lnTo>
                  <a:pt x="241" y="551"/>
                </a:lnTo>
                <a:lnTo>
                  <a:pt x="224" y="576"/>
                </a:lnTo>
                <a:lnTo>
                  <a:pt x="206" y="603"/>
                </a:lnTo>
                <a:lnTo>
                  <a:pt x="189" y="629"/>
                </a:lnTo>
                <a:lnTo>
                  <a:pt x="174" y="657"/>
                </a:lnTo>
                <a:lnTo>
                  <a:pt x="157" y="684"/>
                </a:lnTo>
                <a:lnTo>
                  <a:pt x="143" y="712"/>
                </a:lnTo>
                <a:lnTo>
                  <a:pt x="129" y="741"/>
                </a:lnTo>
                <a:lnTo>
                  <a:pt x="115" y="769"/>
                </a:lnTo>
                <a:lnTo>
                  <a:pt x="103" y="799"/>
                </a:lnTo>
                <a:lnTo>
                  <a:pt x="91" y="828"/>
                </a:lnTo>
                <a:lnTo>
                  <a:pt x="80" y="858"/>
                </a:lnTo>
                <a:lnTo>
                  <a:pt x="68" y="888"/>
                </a:lnTo>
                <a:lnTo>
                  <a:pt x="59" y="918"/>
                </a:lnTo>
                <a:lnTo>
                  <a:pt x="50" y="950"/>
                </a:lnTo>
                <a:lnTo>
                  <a:pt x="41" y="981"/>
                </a:lnTo>
                <a:lnTo>
                  <a:pt x="34" y="1012"/>
                </a:lnTo>
                <a:lnTo>
                  <a:pt x="27" y="1044"/>
                </a:lnTo>
                <a:lnTo>
                  <a:pt x="20" y="1076"/>
                </a:lnTo>
                <a:lnTo>
                  <a:pt x="15" y="1108"/>
                </a:lnTo>
                <a:lnTo>
                  <a:pt x="10" y="1141"/>
                </a:lnTo>
                <a:lnTo>
                  <a:pt x="7" y="1174"/>
                </a:lnTo>
                <a:lnTo>
                  <a:pt x="4" y="1207"/>
                </a:lnTo>
                <a:lnTo>
                  <a:pt x="2" y="1240"/>
                </a:lnTo>
                <a:lnTo>
                  <a:pt x="0" y="1274"/>
                </a:lnTo>
                <a:lnTo>
                  <a:pt x="0" y="1308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6" name="群組 75"/>
          <p:cNvGrpSpPr/>
          <p:nvPr/>
        </p:nvGrpSpPr>
        <p:grpSpPr>
          <a:xfrm>
            <a:off x="999717" y="1299736"/>
            <a:ext cx="562387" cy="678172"/>
            <a:chOff x="7606414" y="3387382"/>
            <a:chExt cx="562387" cy="678172"/>
          </a:xfrm>
        </p:grpSpPr>
        <p:sp>
          <p:nvSpPr>
            <p:cNvPr id="77" name="Freeform 371"/>
            <p:cNvSpPr>
              <a:spLocks noEditPoints="1"/>
            </p:cNvSpPr>
            <p:nvPr/>
          </p:nvSpPr>
          <p:spPr bwMode="auto">
            <a:xfrm>
              <a:off x="7606414" y="3387382"/>
              <a:ext cx="562387" cy="678172"/>
            </a:xfrm>
            <a:custGeom>
              <a:avLst/>
              <a:gdLst>
                <a:gd name="T0" fmla="*/ 6 w 1637"/>
                <a:gd name="T1" fmla="*/ 454 h 1964"/>
                <a:gd name="T2" fmla="*/ 38 w 1637"/>
                <a:gd name="T3" fmla="*/ 394 h 1964"/>
                <a:gd name="T4" fmla="*/ 90 w 1637"/>
                <a:gd name="T5" fmla="*/ 351 h 1964"/>
                <a:gd name="T6" fmla="*/ 177 w 1637"/>
                <a:gd name="T7" fmla="*/ 325 h 1964"/>
                <a:gd name="T8" fmla="*/ 396 w 1637"/>
                <a:gd name="T9" fmla="*/ 241 h 1964"/>
                <a:gd name="T10" fmla="*/ 580 w 1637"/>
                <a:gd name="T11" fmla="*/ 135 h 1964"/>
                <a:gd name="T12" fmla="*/ 717 w 1637"/>
                <a:gd name="T13" fmla="*/ 35 h 1964"/>
                <a:gd name="T14" fmla="*/ 779 w 1637"/>
                <a:gd name="T15" fmla="*/ 5 h 1964"/>
                <a:gd name="T16" fmla="*/ 832 w 1637"/>
                <a:gd name="T17" fmla="*/ 0 h 1964"/>
                <a:gd name="T18" fmla="*/ 896 w 1637"/>
                <a:gd name="T19" fmla="*/ 19 h 1964"/>
                <a:gd name="T20" fmla="*/ 996 w 1637"/>
                <a:gd name="T21" fmla="*/ 93 h 1964"/>
                <a:gd name="T22" fmla="*/ 1164 w 1637"/>
                <a:gd name="T23" fmla="*/ 200 h 1964"/>
                <a:gd name="T24" fmla="*/ 1369 w 1637"/>
                <a:gd name="T25" fmla="*/ 296 h 1964"/>
                <a:gd name="T26" fmla="*/ 1520 w 1637"/>
                <a:gd name="T27" fmla="*/ 340 h 1964"/>
                <a:gd name="T28" fmla="*/ 1581 w 1637"/>
                <a:gd name="T29" fmla="*/ 374 h 1964"/>
                <a:gd name="T30" fmla="*/ 1622 w 1637"/>
                <a:gd name="T31" fmla="*/ 429 h 1964"/>
                <a:gd name="T32" fmla="*/ 1636 w 1637"/>
                <a:gd name="T33" fmla="*/ 496 h 1964"/>
                <a:gd name="T34" fmla="*/ 1636 w 1637"/>
                <a:gd name="T35" fmla="*/ 1073 h 1964"/>
                <a:gd name="T36" fmla="*/ 1594 w 1637"/>
                <a:gd name="T37" fmla="*/ 1226 h 1964"/>
                <a:gd name="T38" fmla="*/ 1531 w 1637"/>
                <a:gd name="T39" fmla="*/ 1362 h 1964"/>
                <a:gd name="T40" fmla="*/ 1426 w 1637"/>
                <a:gd name="T41" fmla="*/ 1520 h 1964"/>
                <a:gd name="T42" fmla="*/ 1272 w 1637"/>
                <a:gd name="T43" fmla="*/ 1688 h 1964"/>
                <a:gd name="T44" fmla="*/ 1056 w 1637"/>
                <a:gd name="T45" fmla="*/ 1854 h 1964"/>
                <a:gd name="T46" fmla="*/ 875 w 1637"/>
                <a:gd name="T47" fmla="*/ 1955 h 1964"/>
                <a:gd name="T48" fmla="*/ 799 w 1637"/>
                <a:gd name="T49" fmla="*/ 1963 h 1964"/>
                <a:gd name="T50" fmla="*/ 687 w 1637"/>
                <a:gd name="T51" fmla="*/ 1916 h 1964"/>
                <a:gd name="T52" fmla="*/ 444 w 1637"/>
                <a:gd name="T53" fmla="*/ 1756 h 1964"/>
                <a:gd name="T54" fmla="*/ 266 w 1637"/>
                <a:gd name="T55" fmla="*/ 1587 h 1964"/>
                <a:gd name="T56" fmla="*/ 142 w 1637"/>
                <a:gd name="T57" fmla="*/ 1423 h 1964"/>
                <a:gd name="T58" fmla="*/ 65 w 1637"/>
                <a:gd name="T59" fmla="*/ 1277 h 1964"/>
                <a:gd name="T60" fmla="*/ 12 w 1637"/>
                <a:gd name="T61" fmla="*/ 1122 h 1964"/>
                <a:gd name="T62" fmla="*/ 1 w 1637"/>
                <a:gd name="T63" fmla="*/ 782 h 1964"/>
                <a:gd name="T64" fmla="*/ 168 w 1637"/>
                <a:gd name="T65" fmla="*/ 1077 h 1964"/>
                <a:gd name="T66" fmla="*/ 229 w 1637"/>
                <a:gd name="T67" fmla="*/ 1243 h 1964"/>
                <a:gd name="T68" fmla="*/ 281 w 1637"/>
                <a:gd name="T69" fmla="*/ 1336 h 1964"/>
                <a:gd name="T70" fmla="*/ 394 w 1637"/>
                <a:gd name="T71" fmla="*/ 1485 h 1964"/>
                <a:gd name="T72" fmla="*/ 513 w 1637"/>
                <a:gd name="T73" fmla="*/ 1601 h 1964"/>
                <a:gd name="T74" fmla="*/ 723 w 1637"/>
                <a:gd name="T75" fmla="*/ 1749 h 1964"/>
                <a:gd name="T76" fmla="*/ 819 w 1637"/>
                <a:gd name="T77" fmla="*/ 1801 h 1964"/>
                <a:gd name="T78" fmla="*/ 960 w 1637"/>
                <a:gd name="T79" fmla="*/ 1721 h 1964"/>
                <a:gd name="T80" fmla="*/ 1161 w 1637"/>
                <a:gd name="T81" fmla="*/ 1568 h 1964"/>
                <a:gd name="T82" fmla="*/ 1268 w 1637"/>
                <a:gd name="T83" fmla="*/ 1457 h 1964"/>
                <a:gd name="T84" fmla="*/ 1356 w 1637"/>
                <a:gd name="T85" fmla="*/ 1336 h 1964"/>
                <a:gd name="T86" fmla="*/ 1427 w 1637"/>
                <a:gd name="T87" fmla="*/ 1201 h 1964"/>
                <a:gd name="T88" fmla="*/ 1472 w 1637"/>
                <a:gd name="T89" fmla="*/ 1058 h 1964"/>
                <a:gd name="T90" fmla="*/ 1472 w 1637"/>
                <a:gd name="T91" fmla="*/ 496 h 1964"/>
                <a:gd name="T92" fmla="*/ 1350 w 1637"/>
                <a:gd name="T93" fmla="*/ 463 h 1964"/>
                <a:gd name="T94" fmla="*/ 1147 w 1637"/>
                <a:gd name="T95" fmla="*/ 376 h 1964"/>
                <a:gd name="T96" fmla="*/ 941 w 1637"/>
                <a:gd name="T97" fmla="*/ 254 h 1964"/>
                <a:gd name="T98" fmla="*/ 778 w 1637"/>
                <a:gd name="T99" fmla="*/ 195 h 1964"/>
                <a:gd name="T100" fmla="*/ 572 w 1637"/>
                <a:gd name="T101" fmla="*/ 332 h 1964"/>
                <a:gd name="T102" fmla="*/ 368 w 1637"/>
                <a:gd name="T103" fmla="*/ 432 h 1964"/>
                <a:gd name="T104" fmla="*/ 166 w 1637"/>
                <a:gd name="T105" fmla="*/ 496 h 1964"/>
                <a:gd name="T106" fmla="*/ 164 w 1637"/>
                <a:gd name="T107" fmla="*/ 826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7" h="1964">
                  <a:moveTo>
                    <a:pt x="1" y="496"/>
                  </a:moveTo>
                  <a:lnTo>
                    <a:pt x="1" y="496"/>
                  </a:lnTo>
                  <a:lnTo>
                    <a:pt x="2" y="482"/>
                  </a:lnTo>
                  <a:lnTo>
                    <a:pt x="3" y="468"/>
                  </a:lnTo>
                  <a:lnTo>
                    <a:pt x="6" y="454"/>
                  </a:lnTo>
                  <a:lnTo>
                    <a:pt x="11" y="441"/>
                  </a:lnTo>
                  <a:lnTo>
                    <a:pt x="16" y="429"/>
                  </a:lnTo>
                  <a:lnTo>
                    <a:pt x="23" y="417"/>
                  </a:lnTo>
                  <a:lnTo>
                    <a:pt x="30" y="404"/>
                  </a:lnTo>
                  <a:lnTo>
                    <a:pt x="38" y="394"/>
                  </a:lnTo>
                  <a:lnTo>
                    <a:pt x="46" y="384"/>
                  </a:lnTo>
                  <a:lnTo>
                    <a:pt x="57" y="374"/>
                  </a:lnTo>
                  <a:lnTo>
                    <a:pt x="67" y="366"/>
                  </a:lnTo>
                  <a:lnTo>
                    <a:pt x="78" y="357"/>
                  </a:lnTo>
                  <a:lnTo>
                    <a:pt x="90" y="351"/>
                  </a:lnTo>
                  <a:lnTo>
                    <a:pt x="104" y="345"/>
                  </a:lnTo>
                  <a:lnTo>
                    <a:pt x="117" y="340"/>
                  </a:lnTo>
                  <a:lnTo>
                    <a:pt x="130" y="337"/>
                  </a:lnTo>
                  <a:lnTo>
                    <a:pt x="130" y="337"/>
                  </a:lnTo>
                  <a:lnTo>
                    <a:pt x="177" y="325"/>
                  </a:lnTo>
                  <a:lnTo>
                    <a:pt x="223" y="311"/>
                  </a:lnTo>
                  <a:lnTo>
                    <a:pt x="268" y="296"/>
                  </a:lnTo>
                  <a:lnTo>
                    <a:pt x="312" y="279"/>
                  </a:lnTo>
                  <a:lnTo>
                    <a:pt x="355" y="260"/>
                  </a:lnTo>
                  <a:lnTo>
                    <a:pt x="396" y="241"/>
                  </a:lnTo>
                  <a:lnTo>
                    <a:pt x="436" y="221"/>
                  </a:lnTo>
                  <a:lnTo>
                    <a:pt x="473" y="200"/>
                  </a:lnTo>
                  <a:lnTo>
                    <a:pt x="511" y="179"/>
                  </a:lnTo>
                  <a:lnTo>
                    <a:pt x="546" y="157"/>
                  </a:lnTo>
                  <a:lnTo>
                    <a:pt x="580" y="135"/>
                  </a:lnTo>
                  <a:lnTo>
                    <a:pt x="611" y="114"/>
                  </a:lnTo>
                  <a:lnTo>
                    <a:pt x="641" y="93"/>
                  </a:lnTo>
                  <a:lnTo>
                    <a:pt x="668" y="72"/>
                  </a:lnTo>
                  <a:lnTo>
                    <a:pt x="717" y="35"/>
                  </a:lnTo>
                  <a:lnTo>
                    <a:pt x="717" y="35"/>
                  </a:lnTo>
                  <a:lnTo>
                    <a:pt x="729" y="26"/>
                  </a:lnTo>
                  <a:lnTo>
                    <a:pt x="741" y="19"/>
                  </a:lnTo>
                  <a:lnTo>
                    <a:pt x="753" y="13"/>
                  </a:lnTo>
                  <a:lnTo>
                    <a:pt x="765" y="8"/>
                  </a:lnTo>
                  <a:lnTo>
                    <a:pt x="779" y="5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32" y="0"/>
                  </a:lnTo>
                  <a:lnTo>
                    <a:pt x="845" y="2"/>
                  </a:lnTo>
                  <a:lnTo>
                    <a:pt x="858" y="5"/>
                  </a:lnTo>
                  <a:lnTo>
                    <a:pt x="872" y="8"/>
                  </a:lnTo>
                  <a:lnTo>
                    <a:pt x="884" y="13"/>
                  </a:lnTo>
                  <a:lnTo>
                    <a:pt x="896" y="19"/>
                  </a:lnTo>
                  <a:lnTo>
                    <a:pt x="909" y="26"/>
                  </a:lnTo>
                  <a:lnTo>
                    <a:pt x="920" y="35"/>
                  </a:lnTo>
                  <a:lnTo>
                    <a:pt x="920" y="35"/>
                  </a:lnTo>
                  <a:lnTo>
                    <a:pt x="969" y="72"/>
                  </a:lnTo>
                  <a:lnTo>
                    <a:pt x="996" y="93"/>
                  </a:lnTo>
                  <a:lnTo>
                    <a:pt x="1026" y="114"/>
                  </a:lnTo>
                  <a:lnTo>
                    <a:pt x="1058" y="135"/>
                  </a:lnTo>
                  <a:lnTo>
                    <a:pt x="1091" y="157"/>
                  </a:lnTo>
                  <a:lnTo>
                    <a:pt x="1126" y="179"/>
                  </a:lnTo>
                  <a:lnTo>
                    <a:pt x="1164" y="200"/>
                  </a:lnTo>
                  <a:lnTo>
                    <a:pt x="1202" y="221"/>
                  </a:lnTo>
                  <a:lnTo>
                    <a:pt x="1242" y="241"/>
                  </a:lnTo>
                  <a:lnTo>
                    <a:pt x="1282" y="260"/>
                  </a:lnTo>
                  <a:lnTo>
                    <a:pt x="1325" y="279"/>
                  </a:lnTo>
                  <a:lnTo>
                    <a:pt x="1369" y="296"/>
                  </a:lnTo>
                  <a:lnTo>
                    <a:pt x="1414" y="311"/>
                  </a:lnTo>
                  <a:lnTo>
                    <a:pt x="1460" y="325"/>
                  </a:lnTo>
                  <a:lnTo>
                    <a:pt x="1507" y="337"/>
                  </a:lnTo>
                  <a:lnTo>
                    <a:pt x="1507" y="337"/>
                  </a:lnTo>
                  <a:lnTo>
                    <a:pt x="1520" y="340"/>
                  </a:lnTo>
                  <a:lnTo>
                    <a:pt x="1534" y="345"/>
                  </a:lnTo>
                  <a:lnTo>
                    <a:pt x="1547" y="351"/>
                  </a:lnTo>
                  <a:lnTo>
                    <a:pt x="1559" y="357"/>
                  </a:lnTo>
                  <a:lnTo>
                    <a:pt x="1570" y="366"/>
                  </a:lnTo>
                  <a:lnTo>
                    <a:pt x="1581" y="374"/>
                  </a:lnTo>
                  <a:lnTo>
                    <a:pt x="1591" y="384"/>
                  </a:lnTo>
                  <a:lnTo>
                    <a:pt x="1599" y="394"/>
                  </a:lnTo>
                  <a:lnTo>
                    <a:pt x="1607" y="404"/>
                  </a:lnTo>
                  <a:lnTo>
                    <a:pt x="1614" y="417"/>
                  </a:lnTo>
                  <a:lnTo>
                    <a:pt x="1622" y="429"/>
                  </a:lnTo>
                  <a:lnTo>
                    <a:pt x="1627" y="441"/>
                  </a:lnTo>
                  <a:lnTo>
                    <a:pt x="1631" y="454"/>
                  </a:lnTo>
                  <a:lnTo>
                    <a:pt x="1634" y="468"/>
                  </a:lnTo>
                  <a:lnTo>
                    <a:pt x="1635" y="482"/>
                  </a:lnTo>
                  <a:lnTo>
                    <a:pt x="1636" y="496"/>
                  </a:lnTo>
                  <a:lnTo>
                    <a:pt x="1636" y="496"/>
                  </a:lnTo>
                  <a:lnTo>
                    <a:pt x="1636" y="782"/>
                  </a:lnTo>
                  <a:lnTo>
                    <a:pt x="1637" y="981"/>
                  </a:lnTo>
                  <a:lnTo>
                    <a:pt x="1636" y="1073"/>
                  </a:lnTo>
                  <a:lnTo>
                    <a:pt x="1636" y="1073"/>
                  </a:lnTo>
                  <a:lnTo>
                    <a:pt x="1632" y="1094"/>
                  </a:lnTo>
                  <a:lnTo>
                    <a:pt x="1626" y="1122"/>
                  </a:lnTo>
                  <a:lnTo>
                    <a:pt x="1616" y="1159"/>
                  </a:lnTo>
                  <a:lnTo>
                    <a:pt x="1602" y="1202"/>
                  </a:lnTo>
                  <a:lnTo>
                    <a:pt x="1594" y="1226"/>
                  </a:lnTo>
                  <a:lnTo>
                    <a:pt x="1584" y="1250"/>
                  </a:lnTo>
                  <a:lnTo>
                    <a:pt x="1573" y="1277"/>
                  </a:lnTo>
                  <a:lnTo>
                    <a:pt x="1560" y="1304"/>
                  </a:lnTo>
                  <a:lnTo>
                    <a:pt x="1546" y="1332"/>
                  </a:lnTo>
                  <a:lnTo>
                    <a:pt x="1531" y="1362"/>
                  </a:lnTo>
                  <a:lnTo>
                    <a:pt x="1513" y="1392"/>
                  </a:lnTo>
                  <a:lnTo>
                    <a:pt x="1495" y="1423"/>
                  </a:lnTo>
                  <a:lnTo>
                    <a:pt x="1473" y="1454"/>
                  </a:lnTo>
                  <a:lnTo>
                    <a:pt x="1451" y="1487"/>
                  </a:lnTo>
                  <a:lnTo>
                    <a:pt x="1426" y="1520"/>
                  </a:lnTo>
                  <a:lnTo>
                    <a:pt x="1400" y="1554"/>
                  </a:lnTo>
                  <a:lnTo>
                    <a:pt x="1371" y="1587"/>
                  </a:lnTo>
                  <a:lnTo>
                    <a:pt x="1341" y="1621"/>
                  </a:lnTo>
                  <a:lnTo>
                    <a:pt x="1307" y="1655"/>
                  </a:lnTo>
                  <a:lnTo>
                    <a:pt x="1272" y="1688"/>
                  </a:lnTo>
                  <a:lnTo>
                    <a:pt x="1234" y="1722"/>
                  </a:lnTo>
                  <a:lnTo>
                    <a:pt x="1194" y="1756"/>
                  </a:lnTo>
                  <a:lnTo>
                    <a:pt x="1151" y="1789"/>
                  </a:lnTo>
                  <a:lnTo>
                    <a:pt x="1105" y="1821"/>
                  </a:lnTo>
                  <a:lnTo>
                    <a:pt x="1056" y="1854"/>
                  </a:lnTo>
                  <a:lnTo>
                    <a:pt x="1005" y="1886"/>
                  </a:lnTo>
                  <a:lnTo>
                    <a:pt x="950" y="1916"/>
                  </a:lnTo>
                  <a:lnTo>
                    <a:pt x="893" y="1947"/>
                  </a:lnTo>
                  <a:lnTo>
                    <a:pt x="893" y="1947"/>
                  </a:lnTo>
                  <a:lnTo>
                    <a:pt x="875" y="1955"/>
                  </a:lnTo>
                  <a:lnTo>
                    <a:pt x="856" y="1960"/>
                  </a:lnTo>
                  <a:lnTo>
                    <a:pt x="838" y="1963"/>
                  </a:lnTo>
                  <a:lnTo>
                    <a:pt x="819" y="1964"/>
                  </a:lnTo>
                  <a:lnTo>
                    <a:pt x="819" y="1964"/>
                  </a:lnTo>
                  <a:lnTo>
                    <a:pt x="799" y="1963"/>
                  </a:lnTo>
                  <a:lnTo>
                    <a:pt x="781" y="1960"/>
                  </a:lnTo>
                  <a:lnTo>
                    <a:pt x="762" y="1955"/>
                  </a:lnTo>
                  <a:lnTo>
                    <a:pt x="744" y="1947"/>
                  </a:lnTo>
                  <a:lnTo>
                    <a:pt x="744" y="1947"/>
                  </a:lnTo>
                  <a:lnTo>
                    <a:pt x="687" y="1916"/>
                  </a:lnTo>
                  <a:lnTo>
                    <a:pt x="633" y="1886"/>
                  </a:lnTo>
                  <a:lnTo>
                    <a:pt x="582" y="1854"/>
                  </a:lnTo>
                  <a:lnTo>
                    <a:pt x="533" y="1821"/>
                  </a:lnTo>
                  <a:lnTo>
                    <a:pt x="487" y="1789"/>
                  </a:lnTo>
                  <a:lnTo>
                    <a:pt x="444" y="1756"/>
                  </a:lnTo>
                  <a:lnTo>
                    <a:pt x="403" y="1722"/>
                  </a:lnTo>
                  <a:lnTo>
                    <a:pt x="365" y="1688"/>
                  </a:lnTo>
                  <a:lnTo>
                    <a:pt x="330" y="1655"/>
                  </a:lnTo>
                  <a:lnTo>
                    <a:pt x="297" y="1621"/>
                  </a:lnTo>
                  <a:lnTo>
                    <a:pt x="266" y="1587"/>
                  </a:lnTo>
                  <a:lnTo>
                    <a:pt x="237" y="1554"/>
                  </a:lnTo>
                  <a:lnTo>
                    <a:pt x="211" y="1520"/>
                  </a:lnTo>
                  <a:lnTo>
                    <a:pt x="186" y="1487"/>
                  </a:lnTo>
                  <a:lnTo>
                    <a:pt x="164" y="1454"/>
                  </a:lnTo>
                  <a:lnTo>
                    <a:pt x="142" y="1423"/>
                  </a:lnTo>
                  <a:lnTo>
                    <a:pt x="124" y="1392"/>
                  </a:lnTo>
                  <a:lnTo>
                    <a:pt x="107" y="1362"/>
                  </a:lnTo>
                  <a:lnTo>
                    <a:pt x="91" y="1332"/>
                  </a:lnTo>
                  <a:lnTo>
                    <a:pt x="77" y="1304"/>
                  </a:lnTo>
                  <a:lnTo>
                    <a:pt x="65" y="1277"/>
                  </a:lnTo>
                  <a:lnTo>
                    <a:pt x="53" y="1250"/>
                  </a:lnTo>
                  <a:lnTo>
                    <a:pt x="43" y="1226"/>
                  </a:lnTo>
                  <a:lnTo>
                    <a:pt x="35" y="1202"/>
                  </a:lnTo>
                  <a:lnTo>
                    <a:pt x="21" y="1159"/>
                  </a:lnTo>
                  <a:lnTo>
                    <a:pt x="12" y="1122"/>
                  </a:lnTo>
                  <a:lnTo>
                    <a:pt x="5" y="1094"/>
                  </a:lnTo>
                  <a:lnTo>
                    <a:pt x="1" y="1073"/>
                  </a:lnTo>
                  <a:lnTo>
                    <a:pt x="1" y="1073"/>
                  </a:lnTo>
                  <a:lnTo>
                    <a:pt x="0" y="981"/>
                  </a:lnTo>
                  <a:lnTo>
                    <a:pt x="1" y="782"/>
                  </a:lnTo>
                  <a:lnTo>
                    <a:pt x="1" y="496"/>
                  </a:lnTo>
                  <a:lnTo>
                    <a:pt x="1" y="496"/>
                  </a:lnTo>
                  <a:close/>
                  <a:moveTo>
                    <a:pt x="165" y="1058"/>
                  </a:moveTo>
                  <a:lnTo>
                    <a:pt x="165" y="1058"/>
                  </a:lnTo>
                  <a:lnTo>
                    <a:pt x="168" y="1077"/>
                  </a:lnTo>
                  <a:lnTo>
                    <a:pt x="174" y="1100"/>
                  </a:lnTo>
                  <a:lnTo>
                    <a:pt x="183" y="1130"/>
                  </a:lnTo>
                  <a:lnTo>
                    <a:pt x="194" y="1163"/>
                  </a:lnTo>
                  <a:lnTo>
                    <a:pt x="210" y="1201"/>
                  </a:lnTo>
                  <a:lnTo>
                    <a:pt x="229" y="1243"/>
                  </a:lnTo>
                  <a:lnTo>
                    <a:pt x="240" y="1266"/>
                  </a:lnTo>
                  <a:lnTo>
                    <a:pt x="253" y="1288"/>
                  </a:lnTo>
                  <a:lnTo>
                    <a:pt x="266" y="1311"/>
                  </a:lnTo>
                  <a:lnTo>
                    <a:pt x="281" y="1336"/>
                  </a:lnTo>
                  <a:lnTo>
                    <a:pt x="281" y="1336"/>
                  </a:lnTo>
                  <a:lnTo>
                    <a:pt x="301" y="1367"/>
                  </a:lnTo>
                  <a:lnTo>
                    <a:pt x="322" y="1397"/>
                  </a:lnTo>
                  <a:lnTo>
                    <a:pt x="346" y="1427"/>
                  </a:lnTo>
                  <a:lnTo>
                    <a:pt x="369" y="1457"/>
                  </a:lnTo>
                  <a:lnTo>
                    <a:pt x="394" y="1485"/>
                  </a:lnTo>
                  <a:lnTo>
                    <a:pt x="420" y="1514"/>
                  </a:lnTo>
                  <a:lnTo>
                    <a:pt x="448" y="1541"/>
                  </a:lnTo>
                  <a:lnTo>
                    <a:pt x="476" y="1568"/>
                  </a:lnTo>
                  <a:lnTo>
                    <a:pt x="476" y="1568"/>
                  </a:lnTo>
                  <a:lnTo>
                    <a:pt x="513" y="1601"/>
                  </a:lnTo>
                  <a:lnTo>
                    <a:pt x="552" y="1632"/>
                  </a:lnTo>
                  <a:lnTo>
                    <a:pt x="592" y="1663"/>
                  </a:lnTo>
                  <a:lnTo>
                    <a:pt x="634" y="1692"/>
                  </a:lnTo>
                  <a:lnTo>
                    <a:pt x="678" y="1721"/>
                  </a:lnTo>
                  <a:lnTo>
                    <a:pt x="723" y="1749"/>
                  </a:lnTo>
                  <a:lnTo>
                    <a:pt x="770" y="1775"/>
                  </a:lnTo>
                  <a:lnTo>
                    <a:pt x="818" y="1801"/>
                  </a:lnTo>
                  <a:lnTo>
                    <a:pt x="818" y="1801"/>
                  </a:lnTo>
                  <a:lnTo>
                    <a:pt x="819" y="1801"/>
                  </a:lnTo>
                  <a:lnTo>
                    <a:pt x="819" y="1801"/>
                  </a:lnTo>
                  <a:lnTo>
                    <a:pt x="820" y="1801"/>
                  </a:lnTo>
                  <a:lnTo>
                    <a:pt x="820" y="1801"/>
                  </a:lnTo>
                  <a:lnTo>
                    <a:pt x="868" y="1775"/>
                  </a:lnTo>
                  <a:lnTo>
                    <a:pt x="915" y="1749"/>
                  </a:lnTo>
                  <a:lnTo>
                    <a:pt x="960" y="1721"/>
                  </a:lnTo>
                  <a:lnTo>
                    <a:pt x="1004" y="1692"/>
                  </a:lnTo>
                  <a:lnTo>
                    <a:pt x="1045" y="1663"/>
                  </a:lnTo>
                  <a:lnTo>
                    <a:pt x="1085" y="1632"/>
                  </a:lnTo>
                  <a:lnTo>
                    <a:pt x="1124" y="1601"/>
                  </a:lnTo>
                  <a:lnTo>
                    <a:pt x="1161" y="1568"/>
                  </a:lnTo>
                  <a:lnTo>
                    <a:pt x="1161" y="1568"/>
                  </a:lnTo>
                  <a:lnTo>
                    <a:pt x="1189" y="1541"/>
                  </a:lnTo>
                  <a:lnTo>
                    <a:pt x="1217" y="1514"/>
                  </a:lnTo>
                  <a:lnTo>
                    <a:pt x="1244" y="1485"/>
                  </a:lnTo>
                  <a:lnTo>
                    <a:pt x="1268" y="1457"/>
                  </a:lnTo>
                  <a:lnTo>
                    <a:pt x="1292" y="1427"/>
                  </a:lnTo>
                  <a:lnTo>
                    <a:pt x="1315" y="1397"/>
                  </a:lnTo>
                  <a:lnTo>
                    <a:pt x="1337" y="1367"/>
                  </a:lnTo>
                  <a:lnTo>
                    <a:pt x="1356" y="1336"/>
                  </a:lnTo>
                  <a:lnTo>
                    <a:pt x="1356" y="1336"/>
                  </a:lnTo>
                  <a:lnTo>
                    <a:pt x="1371" y="1311"/>
                  </a:lnTo>
                  <a:lnTo>
                    <a:pt x="1385" y="1288"/>
                  </a:lnTo>
                  <a:lnTo>
                    <a:pt x="1397" y="1266"/>
                  </a:lnTo>
                  <a:lnTo>
                    <a:pt x="1408" y="1243"/>
                  </a:lnTo>
                  <a:lnTo>
                    <a:pt x="1427" y="1201"/>
                  </a:lnTo>
                  <a:lnTo>
                    <a:pt x="1443" y="1163"/>
                  </a:lnTo>
                  <a:lnTo>
                    <a:pt x="1454" y="1130"/>
                  </a:lnTo>
                  <a:lnTo>
                    <a:pt x="1463" y="1100"/>
                  </a:lnTo>
                  <a:lnTo>
                    <a:pt x="1469" y="1077"/>
                  </a:lnTo>
                  <a:lnTo>
                    <a:pt x="1472" y="1058"/>
                  </a:lnTo>
                  <a:lnTo>
                    <a:pt x="1472" y="1058"/>
                  </a:lnTo>
                  <a:lnTo>
                    <a:pt x="1473" y="826"/>
                  </a:lnTo>
                  <a:lnTo>
                    <a:pt x="1472" y="496"/>
                  </a:lnTo>
                  <a:lnTo>
                    <a:pt x="1472" y="496"/>
                  </a:lnTo>
                  <a:lnTo>
                    <a:pt x="1472" y="496"/>
                  </a:lnTo>
                  <a:lnTo>
                    <a:pt x="1471" y="496"/>
                  </a:lnTo>
                  <a:lnTo>
                    <a:pt x="1471" y="496"/>
                  </a:lnTo>
                  <a:lnTo>
                    <a:pt x="1431" y="486"/>
                  </a:lnTo>
                  <a:lnTo>
                    <a:pt x="1391" y="475"/>
                  </a:lnTo>
                  <a:lnTo>
                    <a:pt x="1350" y="463"/>
                  </a:lnTo>
                  <a:lnTo>
                    <a:pt x="1310" y="448"/>
                  </a:lnTo>
                  <a:lnTo>
                    <a:pt x="1269" y="432"/>
                  </a:lnTo>
                  <a:lnTo>
                    <a:pt x="1228" y="415"/>
                  </a:lnTo>
                  <a:lnTo>
                    <a:pt x="1187" y="396"/>
                  </a:lnTo>
                  <a:lnTo>
                    <a:pt x="1147" y="376"/>
                  </a:lnTo>
                  <a:lnTo>
                    <a:pt x="1106" y="354"/>
                  </a:lnTo>
                  <a:lnTo>
                    <a:pt x="1065" y="332"/>
                  </a:lnTo>
                  <a:lnTo>
                    <a:pt x="1024" y="307"/>
                  </a:lnTo>
                  <a:lnTo>
                    <a:pt x="983" y="282"/>
                  </a:lnTo>
                  <a:lnTo>
                    <a:pt x="941" y="254"/>
                  </a:lnTo>
                  <a:lnTo>
                    <a:pt x="900" y="226"/>
                  </a:lnTo>
                  <a:lnTo>
                    <a:pt x="859" y="195"/>
                  </a:lnTo>
                  <a:lnTo>
                    <a:pt x="819" y="163"/>
                  </a:lnTo>
                  <a:lnTo>
                    <a:pt x="819" y="163"/>
                  </a:lnTo>
                  <a:lnTo>
                    <a:pt x="778" y="195"/>
                  </a:lnTo>
                  <a:lnTo>
                    <a:pt x="737" y="226"/>
                  </a:lnTo>
                  <a:lnTo>
                    <a:pt x="696" y="254"/>
                  </a:lnTo>
                  <a:lnTo>
                    <a:pt x="654" y="282"/>
                  </a:lnTo>
                  <a:lnTo>
                    <a:pt x="613" y="307"/>
                  </a:lnTo>
                  <a:lnTo>
                    <a:pt x="572" y="332"/>
                  </a:lnTo>
                  <a:lnTo>
                    <a:pt x="532" y="354"/>
                  </a:lnTo>
                  <a:lnTo>
                    <a:pt x="491" y="376"/>
                  </a:lnTo>
                  <a:lnTo>
                    <a:pt x="450" y="396"/>
                  </a:lnTo>
                  <a:lnTo>
                    <a:pt x="409" y="415"/>
                  </a:lnTo>
                  <a:lnTo>
                    <a:pt x="368" y="432"/>
                  </a:lnTo>
                  <a:lnTo>
                    <a:pt x="327" y="448"/>
                  </a:lnTo>
                  <a:lnTo>
                    <a:pt x="287" y="463"/>
                  </a:lnTo>
                  <a:lnTo>
                    <a:pt x="247" y="475"/>
                  </a:lnTo>
                  <a:lnTo>
                    <a:pt x="207" y="486"/>
                  </a:lnTo>
                  <a:lnTo>
                    <a:pt x="166" y="496"/>
                  </a:lnTo>
                  <a:lnTo>
                    <a:pt x="166" y="496"/>
                  </a:lnTo>
                  <a:lnTo>
                    <a:pt x="165" y="496"/>
                  </a:lnTo>
                  <a:lnTo>
                    <a:pt x="165" y="496"/>
                  </a:lnTo>
                  <a:lnTo>
                    <a:pt x="165" y="496"/>
                  </a:lnTo>
                  <a:lnTo>
                    <a:pt x="164" y="826"/>
                  </a:lnTo>
                  <a:lnTo>
                    <a:pt x="165" y="1058"/>
                  </a:lnTo>
                  <a:lnTo>
                    <a:pt x="165" y="1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372"/>
            <p:cNvSpPr>
              <a:spLocks/>
            </p:cNvSpPr>
            <p:nvPr/>
          </p:nvSpPr>
          <p:spPr bwMode="auto">
            <a:xfrm>
              <a:off x="7831781" y="3670644"/>
              <a:ext cx="111650" cy="111650"/>
            </a:xfrm>
            <a:custGeom>
              <a:avLst/>
              <a:gdLst>
                <a:gd name="T0" fmla="*/ 327 w 327"/>
                <a:gd name="T1" fmla="*/ 165 h 328"/>
                <a:gd name="T2" fmla="*/ 324 w 327"/>
                <a:gd name="T3" fmla="*/ 197 h 328"/>
                <a:gd name="T4" fmla="*/ 314 w 327"/>
                <a:gd name="T5" fmla="*/ 228 h 328"/>
                <a:gd name="T6" fmla="*/ 299 w 327"/>
                <a:gd name="T7" fmla="*/ 255 h 328"/>
                <a:gd name="T8" fmla="*/ 279 w 327"/>
                <a:gd name="T9" fmla="*/ 280 h 328"/>
                <a:gd name="T10" fmla="*/ 255 w 327"/>
                <a:gd name="T11" fmla="*/ 300 h 328"/>
                <a:gd name="T12" fmla="*/ 227 w 327"/>
                <a:gd name="T13" fmla="*/ 316 h 328"/>
                <a:gd name="T14" fmla="*/ 196 w 327"/>
                <a:gd name="T15" fmla="*/ 325 h 328"/>
                <a:gd name="T16" fmla="*/ 164 w 327"/>
                <a:gd name="T17" fmla="*/ 328 h 328"/>
                <a:gd name="T18" fmla="*/ 147 w 327"/>
                <a:gd name="T19" fmla="*/ 327 h 328"/>
                <a:gd name="T20" fmla="*/ 115 w 327"/>
                <a:gd name="T21" fmla="*/ 321 h 328"/>
                <a:gd name="T22" fmla="*/ 86 w 327"/>
                <a:gd name="T23" fmla="*/ 309 h 328"/>
                <a:gd name="T24" fmla="*/ 59 w 327"/>
                <a:gd name="T25" fmla="*/ 291 h 328"/>
                <a:gd name="T26" fmla="*/ 38 w 327"/>
                <a:gd name="T27" fmla="*/ 269 h 328"/>
                <a:gd name="T28" fmla="*/ 20 w 327"/>
                <a:gd name="T29" fmla="*/ 242 h 328"/>
                <a:gd name="T30" fmla="*/ 7 w 327"/>
                <a:gd name="T31" fmla="*/ 213 h 328"/>
                <a:gd name="T32" fmla="*/ 1 w 327"/>
                <a:gd name="T33" fmla="*/ 181 h 328"/>
                <a:gd name="T34" fmla="*/ 0 w 327"/>
                <a:gd name="T35" fmla="*/ 165 h 328"/>
                <a:gd name="T36" fmla="*/ 3 w 327"/>
                <a:gd name="T37" fmla="*/ 131 h 328"/>
                <a:gd name="T38" fmla="*/ 13 w 327"/>
                <a:gd name="T39" fmla="*/ 100 h 328"/>
                <a:gd name="T40" fmla="*/ 28 w 327"/>
                <a:gd name="T41" fmla="*/ 73 h 328"/>
                <a:gd name="T42" fmla="*/ 48 w 327"/>
                <a:gd name="T43" fmla="*/ 48 h 328"/>
                <a:gd name="T44" fmla="*/ 73 w 327"/>
                <a:gd name="T45" fmla="*/ 29 h 328"/>
                <a:gd name="T46" fmla="*/ 100 w 327"/>
                <a:gd name="T47" fmla="*/ 13 h 328"/>
                <a:gd name="T48" fmla="*/ 131 w 327"/>
                <a:gd name="T49" fmla="*/ 4 h 328"/>
                <a:gd name="T50" fmla="*/ 164 w 327"/>
                <a:gd name="T51" fmla="*/ 0 h 328"/>
                <a:gd name="T52" fmla="*/ 180 w 327"/>
                <a:gd name="T53" fmla="*/ 1 h 328"/>
                <a:gd name="T54" fmla="*/ 213 w 327"/>
                <a:gd name="T55" fmla="*/ 7 h 328"/>
                <a:gd name="T56" fmla="*/ 241 w 327"/>
                <a:gd name="T57" fmla="*/ 21 h 328"/>
                <a:gd name="T58" fmla="*/ 268 w 327"/>
                <a:gd name="T59" fmla="*/ 38 h 328"/>
                <a:gd name="T60" fmla="*/ 289 w 327"/>
                <a:gd name="T61" fmla="*/ 60 h 328"/>
                <a:gd name="T62" fmla="*/ 308 w 327"/>
                <a:gd name="T63" fmla="*/ 86 h 328"/>
                <a:gd name="T64" fmla="*/ 320 w 327"/>
                <a:gd name="T65" fmla="*/ 116 h 328"/>
                <a:gd name="T66" fmla="*/ 326 w 327"/>
                <a:gd name="T67" fmla="*/ 147 h 328"/>
                <a:gd name="T68" fmla="*/ 327 w 327"/>
                <a:gd name="T69" fmla="*/ 16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7" h="328">
                  <a:moveTo>
                    <a:pt x="327" y="165"/>
                  </a:moveTo>
                  <a:lnTo>
                    <a:pt x="327" y="165"/>
                  </a:lnTo>
                  <a:lnTo>
                    <a:pt x="326" y="181"/>
                  </a:lnTo>
                  <a:lnTo>
                    <a:pt x="324" y="197"/>
                  </a:lnTo>
                  <a:lnTo>
                    <a:pt x="320" y="213"/>
                  </a:lnTo>
                  <a:lnTo>
                    <a:pt x="314" y="228"/>
                  </a:lnTo>
                  <a:lnTo>
                    <a:pt x="308" y="242"/>
                  </a:lnTo>
                  <a:lnTo>
                    <a:pt x="299" y="255"/>
                  </a:lnTo>
                  <a:lnTo>
                    <a:pt x="289" y="269"/>
                  </a:lnTo>
                  <a:lnTo>
                    <a:pt x="279" y="280"/>
                  </a:lnTo>
                  <a:lnTo>
                    <a:pt x="268" y="291"/>
                  </a:lnTo>
                  <a:lnTo>
                    <a:pt x="255" y="300"/>
                  </a:lnTo>
                  <a:lnTo>
                    <a:pt x="241" y="309"/>
                  </a:lnTo>
                  <a:lnTo>
                    <a:pt x="227" y="316"/>
                  </a:lnTo>
                  <a:lnTo>
                    <a:pt x="213" y="321"/>
                  </a:lnTo>
                  <a:lnTo>
                    <a:pt x="196" y="325"/>
                  </a:lnTo>
                  <a:lnTo>
                    <a:pt x="180" y="327"/>
                  </a:lnTo>
                  <a:lnTo>
                    <a:pt x="164" y="328"/>
                  </a:lnTo>
                  <a:lnTo>
                    <a:pt x="164" y="328"/>
                  </a:lnTo>
                  <a:lnTo>
                    <a:pt x="147" y="327"/>
                  </a:lnTo>
                  <a:lnTo>
                    <a:pt x="131" y="325"/>
                  </a:lnTo>
                  <a:lnTo>
                    <a:pt x="115" y="321"/>
                  </a:lnTo>
                  <a:lnTo>
                    <a:pt x="100" y="316"/>
                  </a:lnTo>
                  <a:lnTo>
                    <a:pt x="86" y="309"/>
                  </a:lnTo>
                  <a:lnTo>
                    <a:pt x="73" y="300"/>
                  </a:lnTo>
                  <a:lnTo>
                    <a:pt x="59" y="291"/>
                  </a:lnTo>
                  <a:lnTo>
                    <a:pt x="48" y="280"/>
                  </a:lnTo>
                  <a:lnTo>
                    <a:pt x="38" y="269"/>
                  </a:lnTo>
                  <a:lnTo>
                    <a:pt x="28" y="255"/>
                  </a:lnTo>
                  <a:lnTo>
                    <a:pt x="20" y="242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3" y="197"/>
                  </a:lnTo>
                  <a:lnTo>
                    <a:pt x="1" y="18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47"/>
                  </a:lnTo>
                  <a:lnTo>
                    <a:pt x="3" y="131"/>
                  </a:lnTo>
                  <a:lnTo>
                    <a:pt x="7" y="116"/>
                  </a:lnTo>
                  <a:lnTo>
                    <a:pt x="13" y="100"/>
                  </a:lnTo>
                  <a:lnTo>
                    <a:pt x="20" y="86"/>
                  </a:lnTo>
                  <a:lnTo>
                    <a:pt x="28" y="73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59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0" y="13"/>
                  </a:lnTo>
                  <a:lnTo>
                    <a:pt x="115" y="7"/>
                  </a:lnTo>
                  <a:lnTo>
                    <a:pt x="131" y="4"/>
                  </a:lnTo>
                  <a:lnTo>
                    <a:pt x="147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80" y="1"/>
                  </a:lnTo>
                  <a:lnTo>
                    <a:pt x="196" y="4"/>
                  </a:lnTo>
                  <a:lnTo>
                    <a:pt x="213" y="7"/>
                  </a:lnTo>
                  <a:lnTo>
                    <a:pt x="227" y="13"/>
                  </a:lnTo>
                  <a:lnTo>
                    <a:pt x="241" y="21"/>
                  </a:lnTo>
                  <a:lnTo>
                    <a:pt x="255" y="29"/>
                  </a:lnTo>
                  <a:lnTo>
                    <a:pt x="268" y="38"/>
                  </a:lnTo>
                  <a:lnTo>
                    <a:pt x="279" y="48"/>
                  </a:lnTo>
                  <a:lnTo>
                    <a:pt x="289" y="60"/>
                  </a:lnTo>
                  <a:lnTo>
                    <a:pt x="299" y="73"/>
                  </a:lnTo>
                  <a:lnTo>
                    <a:pt x="308" y="86"/>
                  </a:lnTo>
                  <a:lnTo>
                    <a:pt x="314" y="100"/>
                  </a:lnTo>
                  <a:lnTo>
                    <a:pt x="320" y="116"/>
                  </a:lnTo>
                  <a:lnTo>
                    <a:pt x="324" y="131"/>
                  </a:lnTo>
                  <a:lnTo>
                    <a:pt x="326" y="147"/>
                  </a:lnTo>
                  <a:lnTo>
                    <a:pt x="327" y="165"/>
                  </a:lnTo>
                  <a:lnTo>
                    <a:pt x="327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373"/>
            <p:cNvSpPr>
              <a:spLocks noEditPoints="1"/>
            </p:cNvSpPr>
            <p:nvPr/>
          </p:nvSpPr>
          <p:spPr bwMode="auto">
            <a:xfrm>
              <a:off x="7718064" y="3501101"/>
              <a:ext cx="339086" cy="450736"/>
            </a:xfrm>
            <a:custGeom>
              <a:avLst/>
              <a:gdLst>
                <a:gd name="T0" fmla="*/ 981 w 981"/>
                <a:gd name="T1" fmla="*/ 735 h 1307"/>
                <a:gd name="T2" fmla="*/ 967 w 981"/>
                <a:gd name="T3" fmla="*/ 793 h 1307"/>
                <a:gd name="T4" fmla="*/ 935 w 981"/>
                <a:gd name="T5" fmla="*/ 876 h 1307"/>
                <a:gd name="T6" fmla="*/ 903 w 981"/>
                <a:gd name="T7" fmla="*/ 938 h 1307"/>
                <a:gd name="T8" fmla="*/ 859 w 981"/>
                <a:gd name="T9" fmla="*/ 1005 h 1307"/>
                <a:gd name="T10" fmla="*/ 802 w 981"/>
                <a:gd name="T11" fmla="*/ 1075 h 1307"/>
                <a:gd name="T12" fmla="*/ 731 w 981"/>
                <a:gd name="T13" fmla="*/ 1147 h 1307"/>
                <a:gd name="T14" fmla="*/ 641 w 981"/>
                <a:gd name="T15" fmla="*/ 1217 h 1307"/>
                <a:gd name="T16" fmla="*/ 534 w 981"/>
                <a:gd name="T17" fmla="*/ 1284 h 1307"/>
                <a:gd name="T18" fmla="*/ 493 w 981"/>
                <a:gd name="T19" fmla="*/ 1307 h 1307"/>
                <a:gd name="T20" fmla="*/ 489 w 981"/>
                <a:gd name="T21" fmla="*/ 1307 h 1307"/>
                <a:gd name="T22" fmla="*/ 448 w 981"/>
                <a:gd name="T23" fmla="*/ 1284 h 1307"/>
                <a:gd name="T24" fmla="*/ 340 w 981"/>
                <a:gd name="T25" fmla="*/ 1217 h 1307"/>
                <a:gd name="T26" fmla="*/ 251 w 981"/>
                <a:gd name="T27" fmla="*/ 1147 h 1307"/>
                <a:gd name="T28" fmla="*/ 179 w 981"/>
                <a:gd name="T29" fmla="*/ 1075 h 1307"/>
                <a:gd name="T30" fmla="*/ 122 w 981"/>
                <a:gd name="T31" fmla="*/ 1005 h 1307"/>
                <a:gd name="T32" fmla="*/ 78 w 981"/>
                <a:gd name="T33" fmla="*/ 938 h 1307"/>
                <a:gd name="T34" fmla="*/ 46 w 981"/>
                <a:gd name="T35" fmla="*/ 876 h 1307"/>
                <a:gd name="T36" fmla="*/ 15 w 981"/>
                <a:gd name="T37" fmla="*/ 793 h 1307"/>
                <a:gd name="T38" fmla="*/ 0 w 981"/>
                <a:gd name="T39" fmla="*/ 735 h 1307"/>
                <a:gd name="T40" fmla="*/ 27 w 981"/>
                <a:gd name="T41" fmla="*/ 241 h 1307"/>
                <a:gd name="T42" fmla="*/ 103 w 981"/>
                <a:gd name="T43" fmla="*/ 222 h 1307"/>
                <a:gd name="T44" fmla="*/ 175 w 981"/>
                <a:gd name="T45" fmla="*/ 199 h 1307"/>
                <a:gd name="T46" fmla="*/ 240 w 981"/>
                <a:gd name="T47" fmla="*/ 170 h 1307"/>
                <a:gd name="T48" fmla="*/ 353 w 981"/>
                <a:gd name="T49" fmla="*/ 107 h 1307"/>
                <a:gd name="T50" fmla="*/ 434 w 981"/>
                <a:gd name="T51" fmla="*/ 49 h 1307"/>
                <a:gd name="T52" fmla="*/ 491 w 981"/>
                <a:gd name="T53" fmla="*/ 0 h 1307"/>
                <a:gd name="T54" fmla="*/ 527 w 981"/>
                <a:gd name="T55" fmla="*/ 32 h 1307"/>
                <a:gd name="T56" fmla="*/ 598 w 981"/>
                <a:gd name="T57" fmla="*/ 87 h 1307"/>
                <a:gd name="T58" fmla="*/ 700 w 981"/>
                <a:gd name="T59" fmla="*/ 149 h 1307"/>
                <a:gd name="T60" fmla="*/ 784 w 981"/>
                <a:gd name="T61" fmla="*/ 190 h 1307"/>
                <a:gd name="T62" fmla="*/ 853 w 981"/>
                <a:gd name="T63" fmla="*/ 215 h 1307"/>
                <a:gd name="T64" fmla="*/ 928 w 981"/>
                <a:gd name="T65" fmla="*/ 236 h 1307"/>
                <a:gd name="T66" fmla="*/ 981 w 981"/>
                <a:gd name="T67" fmla="*/ 245 h 1307"/>
                <a:gd name="T68" fmla="*/ 80 w 981"/>
                <a:gd name="T69" fmla="*/ 547 h 1307"/>
                <a:gd name="T70" fmla="*/ 167 w 981"/>
                <a:gd name="T71" fmla="*/ 625 h 1307"/>
                <a:gd name="T72" fmla="*/ 166 w 981"/>
                <a:gd name="T73" fmla="*/ 666 h 1307"/>
                <a:gd name="T74" fmla="*/ 80 w 981"/>
                <a:gd name="T75" fmla="*/ 760 h 1307"/>
                <a:gd name="T76" fmla="*/ 284 w 981"/>
                <a:gd name="T77" fmla="*/ 903 h 1307"/>
                <a:gd name="T78" fmla="*/ 353 w 981"/>
                <a:gd name="T79" fmla="*/ 946 h 1307"/>
                <a:gd name="T80" fmla="*/ 604 w 981"/>
                <a:gd name="T81" fmla="*/ 1062 h 1307"/>
                <a:gd name="T82" fmla="*/ 629 w 981"/>
                <a:gd name="T83" fmla="*/ 946 h 1307"/>
                <a:gd name="T84" fmla="*/ 697 w 981"/>
                <a:gd name="T85" fmla="*/ 904 h 1307"/>
                <a:gd name="T86" fmla="*/ 811 w 981"/>
                <a:gd name="T87" fmla="*/ 708 h 1307"/>
                <a:gd name="T88" fmla="*/ 815 w 981"/>
                <a:gd name="T89" fmla="*/ 666 h 1307"/>
                <a:gd name="T90" fmla="*/ 814 w 981"/>
                <a:gd name="T91" fmla="*/ 625 h 1307"/>
                <a:gd name="T92" fmla="*/ 788 w 981"/>
                <a:gd name="T93" fmla="*/ 351 h 1307"/>
                <a:gd name="T94" fmla="*/ 678 w 981"/>
                <a:gd name="T95" fmla="*/ 386 h 1307"/>
                <a:gd name="T96" fmla="*/ 604 w 981"/>
                <a:gd name="T97" fmla="*/ 347 h 1307"/>
                <a:gd name="T98" fmla="*/ 377 w 981"/>
                <a:gd name="T99" fmla="*/ 347 h 1307"/>
                <a:gd name="T100" fmla="*/ 327 w 981"/>
                <a:gd name="T101" fmla="*/ 371 h 1307"/>
                <a:gd name="T102" fmla="*/ 282 w 981"/>
                <a:gd name="T103" fmla="*/ 402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1" h="1307">
                  <a:moveTo>
                    <a:pt x="981" y="245"/>
                  </a:moveTo>
                  <a:lnTo>
                    <a:pt x="981" y="735"/>
                  </a:lnTo>
                  <a:lnTo>
                    <a:pt x="981" y="735"/>
                  </a:lnTo>
                  <a:lnTo>
                    <a:pt x="978" y="751"/>
                  </a:lnTo>
                  <a:lnTo>
                    <a:pt x="974" y="769"/>
                  </a:lnTo>
                  <a:lnTo>
                    <a:pt x="967" y="793"/>
                  </a:lnTo>
                  <a:lnTo>
                    <a:pt x="957" y="823"/>
                  </a:lnTo>
                  <a:lnTo>
                    <a:pt x="943" y="858"/>
                  </a:lnTo>
                  <a:lnTo>
                    <a:pt x="935" y="876"/>
                  </a:lnTo>
                  <a:lnTo>
                    <a:pt x="926" y="896"/>
                  </a:lnTo>
                  <a:lnTo>
                    <a:pt x="915" y="916"/>
                  </a:lnTo>
                  <a:lnTo>
                    <a:pt x="903" y="938"/>
                  </a:lnTo>
                  <a:lnTo>
                    <a:pt x="890" y="959"/>
                  </a:lnTo>
                  <a:lnTo>
                    <a:pt x="876" y="981"/>
                  </a:lnTo>
                  <a:lnTo>
                    <a:pt x="859" y="1005"/>
                  </a:lnTo>
                  <a:lnTo>
                    <a:pt x="842" y="1027"/>
                  </a:lnTo>
                  <a:lnTo>
                    <a:pt x="824" y="1051"/>
                  </a:lnTo>
                  <a:lnTo>
                    <a:pt x="802" y="1075"/>
                  </a:lnTo>
                  <a:lnTo>
                    <a:pt x="781" y="1099"/>
                  </a:lnTo>
                  <a:lnTo>
                    <a:pt x="756" y="1122"/>
                  </a:lnTo>
                  <a:lnTo>
                    <a:pt x="731" y="1147"/>
                  </a:lnTo>
                  <a:lnTo>
                    <a:pt x="703" y="1170"/>
                  </a:lnTo>
                  <a:lnTo>
                    <a:pt x="672" y="1194"/>
                  </a:lnTo>
                  <a:lnTo>
                    <a:pt x="641" y="1217"/>
                  </a:lnTo>
                  <a:lnTo>
                    <a:pt x="607" y="1240"/>
                  </a:lnTo>
                  <a:lnTo>
                    <a:pt x="571" y="1262"/>
                  </a:lnTo>
                  <a:lnTo>
                    <a:pt x="534" y="1284"/>
                  </a:lnTo>
                  <a:lnTo>
                    <a:pt x="493" y="1305"/>
                  </a:lnTo>
                  <a:lnTo>
                    <a:pt x="493" y="1307"/>
                  </a:lnTo>
                  <a:lnTo>
                    <a:pt x="493" y="1307"/>
                  </a:lnTo>
                  <a:lnTo>
                    <a:pt x="491" y="1306"/>
                  </a:lnTo>
                  <a:lnTo>
                    <a:pt x="491" y="1306"/>
                  </a:lnTo>
                  <a:lnTo>
                    <a:pt x="489" y="1307"/>
                  </a:lnTo>
                  <a:lnTo>
                    <a:pt x="489" y="1305"/>
                  </a:lnTo>
                  <a:lnTo>
                    <a:pt x="489" y="1305"/>
                  </a:lnTo>
                  <a:lnTo>
                    <a:pt x="448" y="1284"/>
                  </a:lnTo>
                  <a:lnTo>
                    <a:pt x="410" y="1262"/>
                  </a:lnTo>
                  <a:lnTo>
                    <a:pt x="374" y="1240"/>
                  </a:lnTo>
                  <a:lnTo>
                    <a:pt x="340" y="1217"/>
                  </a:lnTo>
                  <a:lnTo>
                    <a:pt x="309" y="1194"/>
                  </a:lnTo>
                  <a:lnTo>
                    <a:pt x="278" y="1170"/>
                  </a:lnTo>
                  <a:lnTo>
                    <a:pt x="251" y="1147"/>
                  </a:lnTo>
                  <a:lnTo>
                    <a:pt x="225" y="1122"/>
                  </a:lnTo>
                  <a:lnTo>
                    <a:pt x="200" y="1099"/>
                  </a:lnTo>
                  <a:lnTo>
                    <a:pt x="179" y="1075"/>
                  </a:lnTo>
                  <a:lnTo>
                    <a:pt x="158" y="1051"/>
                  </a:lnTo>
                  <a:lnTo>
                    <a:pt x="139" y="1027"/>
                  </a:lnTo>
                  <a:lnTo>
                    <a:pt x="122" y="1005"/>
                  </a:lnTo>
                  <a:lnTo>
                    <a:pt x="105" y="981"/>
                  </a:lnTo>
                  <a:lnTo>
                    <a:pt x="91" y="959"/>
                  </a:lnTo>
                  <a:lnTo>
                    <a:pt x="78" y="938"/>
                  </a:lnTo>
                  <a:lnTo>
                    <a:pt x="67" y="916"/>
                  </a:lnTo>
                  <a:lnTo>
                    <a:pt x="55" y="896"/>
                  </a:lnTo>
                  <a:lnTo>
                    <a:pt x="46" y="876"/>
                  </a:lnTo>
                  <a:lnTo>
                    <a:pt x="38" y="858"/>
                  </a:lnTo>
                  <a:lnTo>
                    <a:pt x="24" y="823"/>
                  </a:lnTo>
                  <a:lnTo>
                    <a:pt x="15" y="793"/>
                  </a:lnTo>
                  <a:lnTo>
                    <a:pt x="7" y="769"/>
                  </a:lnTo>
                  <a:lnTo>
                    <a:pt x="3" y="751"/>
                  </a:lnTo>
                  <a:lnTo>
                    <a:pt x="0" y="735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27" y="241"/>
                  </a:lnTo>
                  <a:lnTo>
                    <a:pt x="53" y="236"/>
                  </a:lnTo>
                  <a:lnTo>
                    <a:pt x="79" y="230"/>
                  </a:lnTo>
                  <a:lnTo>
                    <a:pt x="103" y="222"/>
                  </a:lnTo>
                  <a:lnTo>
                    <a:pt x="128" y="215"/>
                  </a:lnTo>
                  <a:lnTo>
                    <a:pt x="151" y="207"/>
                  </a:lnTo>
                  <a:lnTo>
                    <a:pt x="175" y="199"/>
                  </a:lnTo>
                  <a:lnTo>
                    <a:pt x="197" y="190"/>
                  </a:lnTo>
                  <a:lnTo>
                    <a:pt x="220" y="180"/>
                  </a:lnTo>
                  <a:lnTo>
                    <a:pt x="240" y="170"/>
                  </a:lnTo>
                  <a:lnTo>
                    <a:pt x="281" y="149"/>
                  </a:lnTo>
                  <a:lnTo>
                    <a:pt x="319" y="128"/>
                  </a:lnTo>
                  <a:lnTo>
                    <a:pt x="353" y="107"/>
                  </a:lnTo>
                  <a:lnTo>
                    <a:pt x="383" y="87"/>
                  </a:lnTo>
                  <a:lnTo>
                    <a:pt x="411" y="66"/>
                  </a:lnTo>
                  <a:lnTo>
                    <a:pt x="434" y="49"/>
                  </a:lnTo>
                  <a:lnTo>
                    <a:pt x="454" y="32"/>
                  </a:lnTo>
                  <a:lnTo>
                    <a:pt x="481" y="9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500" y="9"/>
                  </a:lnTo>
                  <a:lnTo>
                    <a:pt x="527" y="32"/>
                  </a:lnTo>
                  <a:lnTo>
                    <a:pt x="547" y="49"/>
                  </a:lnTo>
                  <a:lnTo>
                    <a:pt x="570" y="66"/>
                  </a:lnTo>
                  <a:lnTo>
                    <a:pt x="598" y="87"/>
                  </a:lnTo>
                  <a:lnTo>
                    <a:pt x="629" y="107"/>
                  </a:lnTo>
                  <a:lnTo>
                    <a:pt x="662" y="128"/>
                  </a:lnTo>
                  <a:lnTo>
                    <a:pt x="700" y="149"/>
                  </a:lnTo>
                  <a:lnTo>
                    <a:pt x="741" y="170"/>
                  </a:lnTo>
                  <a:lnTo>
                    <a:pt x="761" y="180"/>
                  </a:lnTo>
                  <a:lnTo>
                    <a:pt x="784" y="190"/>
                  </a:lnTo>
                  <a:lnTo>
                    <a:pt x="806" y="199"/>
                  </a:lnTo>
                  <a:lnTo>
                    <a:pt x="830" y="207"/>
                  </a:lnTo>
                  <a:lnTo>
                    <a:pt x="853" y="215"/>
                  </a:lnTo>
                  <a:lnTo>
                    <a:pt x="878" y="222"/>
                  </a:lnTo>
                  <a:lnTo>
                    <a:pt x="902" y="230"/>
                  </a:lnTo>
                  <a:lnTo>
                    <a:pt x="928" y="236"/>
                  </a:lnTo>
                  <a:lnTo>
                    <a:pt x="954" y="241"/>
                  </a:lnTo>
                  <a:lnTo>
                    <a:pt x="981" y="245"/>
                  </a:lnTo>
                  <a:lnTo>
                    <a:pt x="981" y="245"/>
                  </a:lnTo>
                  <a:close/>
                  <a:moveTo>
                    <a:pt x="282" y="402"/>
                  </a:moveTo>
                  <a:lnTo>
                    <a:pt x="193" y="351"/>
                  </a:lnTo>
                  <a:lnTo>
                    <a:pt x="80" y="547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7" y="625"/>
                  </a:lnTo>
                  <a:lnTo>
                    <a:pt x="166" y="651"/>
                  </a:lnTo>
                  <a:lnTo>
                    <a:pt x="166" y="651"/>
                  </a:lnTo>
                  <a:lnTo>
                    <a:pt x="166" y="666"/>
                  </a:lnTo>
                  <a:lnTo>
                    <a:pt x="167" y="680"/>
                  </a:lnTo>
                  <a:lnTo>
                    <a:pt x="171" y="708"/>
                  </a:lnTo>
                  <a:lnTo>
                    <a:pt x="80" y="760"/>
                  </a:lnTo>
                  <a:lnTo>
                    <a:pt x="193" y="956"/>
                  </a:lnTo>
                  <a:lnTo>
                    <a:pt x="284" y="903"/>
                  </a:lnTo>
                  <a:lnTo>
                    <a:pt x="284" y="903"/>
                  </a:lnTo>
                  <a:lnTo>
                    <a:pt x="306" y="919"/>
                  </a:lnTo>
                  <a:lnTo>
                    <a:pt x="328" y="933"/>
                  </a:lnTo>
                  <a:lnTo>
                    <a:pt x="353" y="946"/>
                  </a:lnTo>
                  <a:lnTo>
                    <a:pt x="377" y="957"/>
                  </a:lnTo>
                  <a:lnTo>
                    <a:pt x="377" y="1062"/>
                  </a:lnTo>
                  <a:lnTo>
                    <a:pt x="604" y="1062"/>
                  </a:lnTo>
                  <a:lnTo>
                    <a:pt x="604" y="957"/>
                  </a:lnTo>
                  <a:lnTo>
                    <a:pt x="604" y="957"/>
                  </a:lnTo>
                  <a:lnTo>
                    <a:pt x="629" y="946"/>
                  </a:lnTo>
                  <a:lnTo>
                    <a:pt x="653" y="933"/>
                  </a:lnTo>
                  <a:lnTo>
                    <a:pt x="676" y="919"/>
                  </a:lnTo>
                  <a:lnTo>
                    <a:pt x="697" y="904"/>
                  </a:lnTo>
                  <a:lnTo>
                    <a:pt x="788" y="956"/>
                  </a:lnTo>
                  <a:lnTo>
                    <a:pt x="901" y="760"/>
                  </a:lnTo>
                  <a:lnTo>
                    <a:pt x="811" y="708"/>
                  </a:lnTo>
                  <a:lnTo>
                    <a:pt x="811" y="708"/>
                  </a:lnTo>
                  <a:lnTo>
                    <a:pt x="814" y="680"/>
                  </a:lnTo>
                  <a:lnTo>
                    <a:pt x="815" y="666"/>
                  </a:lnTo>
                  <a:lnTo>
                    <a:pt x="815" y="651"/>
                  </a:lnTo>
                  <a:lnTo>
                    <a:pt x="815" y="651"/>
                  </a:lnTo>
                  <a:lnTo>
                    <a:pt x="814" y="625"/>
                  </a:lnTo>
                  <a:lnTo>
                    <a:pt x="811" y="599"/>
                  </a:lnTo>
                  <a:lnTo>
                    <a:pt x="901" y="547"/>
                  </a:lnTo>
                  <a:lnTo>
                    <a:pt x="788" y="351"/>
                  </a:lnTo>
                  <a:lnTo>
                    <a:pt x="699" y="402"/>
                  </a:lnTo>
                  <a:lnTo>
                    <a:pt x="699" y="402"/>
                  </a:lnTo>
                  <a:lnTo>
                    <a:pt x="678" y="386"/>
                  </a:lnTo>
                  <a:lnTo>
                    <a:pt x="654" y="371"/>
                  </a:lnTo>
                  <a:lnTo>
                    <a:pt x="630" y="357"/>
                  </a:lnTo>
                  <a:lnTo>
                    <a:pt x="604" y="347"/>
                  </a:lnTo>
                  <a:lnTo>
                    <a:pt x="604" y="245"/>
                  </a:lnTo>
                  <a:lnTo>
                    <a:pt x="377" y="245"/>
                  </a:lnTo>
                  <a:lnTo>
                    <a:pt x="377" y="347"/>
                  </a:lnTo>
                  <a:lnTo>
                    <a:pt x="377" y="347"/>
                  </a:lnTo>
                  <a:lnTo>
                    <a:pt x="352" y="358"/>
                  </a:lnTo>
                  <a:lnTo>
                    <a:pt x="327" y="371"/>
                  </a:lnTo>
                  <a:lnTo>
                    <a:pt x="304" y="386"/>
                  </a:lnTo>
                  <a:lnTo>
                    <a:pt x="282" y="402"/>
                  </a:lnTo>
                  <a:lnTo>
                    <a:pt x="282" y="4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94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yxel Network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A2D966"/>
      </a:accent1>
      <a:accent2>
        <a:srgbClr val="64BE00"/>
      </a:accent2>
      <a:accent3>
        <a:srgbClr val="3C9F00"/>
      </a:accent3>
      <a:accent4>
        <a:srgbClr val="FFB966"/>
      </a:accent4>
      <a:accent5>
        <a:srgbClr val="FF8900"/>
      </a:accent5>
      <a:accent6>
        <a:srgbClr val="FF6800"/>
      </a:accent6>
      <a:hlink>
        <a:srgbClr val="003EAB"/>
      </a:hlink>
      <a:folHlink>
        <a:srgbClr val="00B2FF"/>
      </a:folHlink>
    </a:clrScheme>
    <a:fontScheme name="Zyxel Networks font">
      <a:majorFont>
        <a:latin typeface="Century Gothic"/>
        <a:ea typeface="Noto Sans CJK TC Regular"/>
        <a:cs typeface=""/>
      </a:majorFont>
      <a:minorFont>
        <a:latin typeface="Century Gothic"/>
        <a:ea typeface="Noto Sans CJK T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5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6244</TotalTime>
  <Words>2260</Words>
  <Application>Microsoft Office PowerPoint</Application>
  <PresentationFormat>Экран (16:9)</PresentationFormat>
  <Paragraphs>794</Paragraphs>
  <Slides>109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4" baseType="lpstr">
      <vt:lpstr>Arial</vt:lpstr>
      <vt:lpstr>Calibri</vt:lpstr>
      <vt:lpstr>Century Gothic</vt:lpstr>
      <vt:lpstr>Wingdings</vt:lpstr>
      <vt:lpstr>Office Theme</vt:lpstr>
      <vt:lpstr>Zyxel Icon/Logo Library </vt:lpstr>
      <vt:lpstr>Zyxel Networks Logo &amp; Promotion Logo</vt:lpstr>
      <vt:lpstr>E-Commerce Logo</vt:lpstr>
      <vt:lpstr>Product Icon</vt:lpstr>
      <vt:lpstr>Application Icon</vt:lpstr>
      <vt:lpstr>Feature Icon</vt:lpstr>
      <vt:lpstr>Line Color for Application Diagram</vt:lpstr>
      <vt:lpstr>Wireless Wave</vt:lpstr>
      <vt:lpstr>Zyxel Networks Logo &amp; Promotion Logo</vt:lpstr>
      <vt:lpstr>Zyxel Networks</vt:lpstr>
      <vt:lpstr>Zyxel Nebula</vt:lpstr>
      <vt:lpstr>Zyxel One Network</vt:lpstr>
      <vt:lpstr>E-Commerce Logo</vt:lpstr>
      <vt:lpstr>Zyxel Circle</vt:lpstr>
      <vt:lpstr>Zyxel Marketplace</vt:lpstr>
      <vt:lpstr>Zyxel Store</vt:lpstr>
      <vt:lpstr>Product Icon</vt:lpstr>
      <vt:lpstr>How to Use Product Icon</vt:lpstr>
      <vt:lpstr>Product Icon – Home Connectivity</vt:lpstr>
      <vt:lpstr>WiFi Router</vt:lpstr>
      <vt:lpstr>WiFi System</vt:lpstr>
      <vt:lpstr>WiFi Extender</vt:lpstr>
      <vt:lpstr>DSL CPE</vt:lpstr>
      <vt:lpstr>Powerline</vt:lpstr>
      <vt:lpstr>Personal Cloud Storage</vt:lpstr>
      <vt:lpstr>Product Icon - Security</vt:lpstr>
      <vt:lpstr>Firewall</vt:lpstr>
      <vt:lpstr>Firewall</vt:lpstr>
      <vt:lpstr>Firewall</vt:lpstr>
      <vt:lpstr>Gateway</vt:lpstr>
      <vt:lpstr>Gateway</vt:lpstr>
      <vt:lpstr>Product Icon - Networking</vt:lpstr>
      <vt:lpstr>Switch</vt:lpstr>
      <vt:lpstr>Switch</vt:lpstr>
      <vt:lpstr>Switch</vt:lpstr>
      <vt:lpstr>Switch</vt:lpstr>
      <vt:lpstr>Switch</vt:lpstr>
      <vt:lpstr>Switch</vt:lpstr>
      <vt:lpstr>Switch</vt:lpstr>
      <vt:lpstr>Switch</vt:lpstr>
      <vt:lpstr>Switch</vt:lpstr>
      <vt:lpstr>Switch</vt:lpstr>
      <vt:lpstr>Switch</vt:lpstr>
      <vt:lpstr>Wireless</vt:lpstr>
      <vt:lpstr>Wireless</vt:lpstr>
      <vt:lpstr>Mobile Broadband</vt:lpstr>
      <vt:lpstr>Mobile Broadband</vt:lpstr>
      <vt:lpstr>Product Icon – Service Provider (General icon for application diagram drawing usage)</vt:lpstr>
      <vt:lpstr>MSANs/DSLAMs</vt:lpstr>
      <vt:lpstr>Fiber Access</vt:lpstr>
      <vt:lpstr>Ethernet Gateways</vt:lpstr>
      <vt:lpstr>Application Icon</vt:lpstr>
      <vt:lpstr>Application Icon - Green Set</vt:lpstr>
      <vt:lpstr>Devices – Portable Handheld</vt:lpstr>
      <vt:lpstr>Devices – PC &amp; Peripherals</vt:lpstr>
      <vt:lpstr>Devices - Home Stereo &amp; Entertainment</vt:lpstr>
      <vt:lpstr>Devices - Home Stereo &amp; Entertainment</vt:lpstr>
      <vt:lpstr>Devices – Phone, Printer and Fax</vt:lpstr>
      <vt:lpstr>Devices - Camera</vt:lpstr>
      <vt:lpstr>Devices – Wall Outlet</vt:lpstr>
      <vt:lpstr>Devices – BS &amp; Antenna</vt:lpstr>
      <vt:lpstr>Devices – Servers</vt:lpstr>
      <vt:lpstr>Building</vt:lpstr>
      <vt:lpstr>Building </vt:lpstr>
      <vt:lpstr>Vehicle</vt:lpstr>
      <vt:lpstr>Symbol - 1</vt:lpstr>
      <vt:lpstr>Symbol - 2</vt:lpstr>
      <vt:lpstr>Symbol - 3</vt:lpstr>
      <vt:lpstr>Application Icon - Orange Set</vt:lpstr>
      <vt:lpstr>Devices – Portable Handheld</vt:lpstr>
      <vt:lpstr>Devices – PC &amp; Peripherals</vt:lpstr>
      <vt:lpstr>Devices - Home Stereo &amp; Entertainment</vt:lpstr>
      <vt:lpstr>Devices - Home Stereo &amp; Entertainment</vt:lpstr>
      <vt:lpstr>Devices – Phone, Printer and Fax</vt:lpstr>
      <vt:lpstr>Devices - Camera</vt:lpstr>
      <vt:lpstr>Devices – Wall Outlet</vt:lpstr>
      <vt:lpstr>Devices – BS &amp; Antenna</vt:lpstr>
      <vt:lpstr>Devices – Servers</vt:lpstr>
      <vt:lpstr>Building</vt:lpstr>
      <vt:lpstr>Building</vt:lpstr>
      <vt:lpstr>Vehicle</vt:lpstr>
      <vt:lpstr>Symbol - 1</vt:lpstr>
      <vt:lpstr>Symbol - 2</vt:lpstr>
      <vt:lpstr>Symbol - 3</vt:lpstr>
      <vt:lpstr>Feature Icon</vt:lpstr>
      <vt:lpstr>How to Use color changeable feature icons</vt:lpstr>
      <vt:lpstr>Cloud</vt:lpstr>
      <vt:lpstr>Hardware - 1</vt:lpstr>
      <vt:lpstr>Hardware - 2</vt:lpstr>
      <vt:lpstr>LAN/PoE/Power - 1</vt:lpstr>
      <vt:lpstr>LAN/PoE/Power - 2</vt:lpstr>
      <vt:lpstr>Management/Set up - 1</vt:lpstr>
      <vt:lpstr>Management/Set up - 2</vt:lpstr>
      <vt:lpstr>Networking - 1</vt:lpstr>
      <vt:lpstr>Networking - 2</vt:lpstr>
      <vt:lpstr>Networking - 3</vt:lpstr>
      <vt:lpstr>Security/Protection-1</vt:lpstr>
      <vt:lpstr>Security/Protection-2</vt:lpstr>
      <vt:lpstr>Security/Protection-3</vt:lpstr>
      <vt:lpstr>Speed</vt:lpstr>
      <vt:lpstr>User-1</vt:lpstr>
      <vt:lpstr>User-2</vt:lpstr>
      <vt:lpstr>Web/Content Management</vt:lpstr>
      <vt:lpstr>Wireless/Antenna-1</vt:lpstr>
      <vt:lpstr>Wireless/Antenna-2</vt:lpstr>
      <vt:lpstr>Wireless/Antenna-3</vt:lpstr>
      <vt:lpstr>Zyxel Utility/Application</vt:lpstr>
      <vt:lpstr>Monitoring Detection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Chan</dc:creator>
  <cp:lastModifiedBy>Дмитрий Гусев</cp:lastModifiedBy>
  <cp:revision>649</cp:revision>
  <dcterms:created xsi:type="dcterms:W3CDTF">2016-04-20T11:51:06Z</dcterms:created>
  <dcterms:modified xsi:type="dcterms:W3CDTF">2024-02-29T10:19:43Z</dcterms:modified>
</cp:coreProperties>
</file>